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2.xml" ContentType="application/vnd.openxmlformats-officedocument.theme+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theme/theme3.xml" ContentType="application/vnd.openxmlformats-officedocument.theme+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theme/theme4.xml" ContentType="application/vnd.openxmlformats-officedocument.theme+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theme/theme5.xml" ContentType="application/vnd.openxmlformats-officedocument.theme+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theme/theme6.xml" ContentType="application/vnd.openxmlformats-officedocument.theme+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theme/theme7.xml" ContentType="application/vnd.openxmlformats-officedocument.theme+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theme/theme8.xml" ContentType="application/vnd.openxmlformats-officedocument.theme+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theme/theme9.xml" ContentType="application/vnd.openxmlformats-officedocument.theme+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theme/theme10.xml" ContentType="application/vnd.openxmlformats-officedocument.theme+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theme/theme11.xml" ContentType="application/vnd.openxmlformats-officedocument.theme+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theme/theme12.xml" ContentType="application/vnd.openxmlformats-officedocument.theme+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theme/theme13.xml" ContentType="application/vnd.openxmlformats-officedocument.theme+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theme/theme14.xml" ContentType="application/vnd.openxmlformats-officedocument.theme+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theme/theme15.xml" ContentType="application/vnd.openxmlformats-officedocument.theme+xml"/>
  <Override PartName="/ppt/tags/tag1.xml" ContentType="application/vnd.openxmlformats-officedocument.presentationml.tags+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theme/theme16.xml" ContentType="application/vnd.openxmlformats-officedocument.theme+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0.xml" ContentType="application/vnd.openxmlformats-officedocument.presentationml.slideLayout+xml"/>
  <Override PartName="/ppt/theme/theme17.xml" ContentType="application/vnd.openxmlformats-officedocument.theme+xml"/>
  <Override PartName="/ppt/tags/tag2.xml" ContentType="application/vnd.openxmlformats-officedocument.presentationml.tags+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theme/theme18.xml" ContentType="application/vnd.openxmlformats-officedocument.theme+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theme/theme19.xml" ContentType="application/vnd.openxmlformats-officedocument.theme+xml"/>
  <Override PartName="/ppt/slideLayouts/slideLayout569.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theme/theme20.xml" ContentType="application/vnd.openxmlformats-officedocument.theme+xml"/>
  <Override PartName="/ppt/theme/theme2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5596" r:id="rId4"/>
    <p:sldMasterId id="2147483762" r:id="rId5"/>
    <p:sldMasterId id="2147485638" r:id="rId6"/>
    <p:sldMasterId id="2147485672" r:id="rId7"/>
    <p:sldMasterId id="2147485732" r:id="rId8"/>
    <p:sldMasterId id="2147485765" r:id="rId9"/>
    <p:sldMasterId id="2147485809" r:id="rId10"/>
    <p:sldMasterId id="2147485848" r:id="rId11"/>
    <p:sldMasterId id="2147485859" r:id="rId12"/>
    <p:sldMasterId id="2147485874" r:id="rId13"/>
    <p:sldMasterId id="2147485913" r:id="rId14"/>
    <p:sldMasterId id="2147485944" r:id="rId15"/>
    <p:sldMasterId id="2147485977" r:id="rId16"/>
    <p:sldMasterId id="2147486013" r:id="rId17"/>
    <p:sldMasterId id="2147486047" r:id="rId18"/>
    <p:sldMasterId id="2147486069" r:id="rId19"/>
    <p:sldMasterId id="2147486105" r:id="rId20"/>
    <p:sldMasterId id="2147486127" r:id="rId21"/>
    <p:sldMasterId id="2147486163" r:id="rId22"/>
    <p:sldMasterId id="2147486189" r:id="rId23"/>
  </p:sldMasterIdLst>
  <p:notesMasterIdLst>
    <p:notesMasterId r:id="rId54"/>
  </p:notesMasterIdLst>
  <p:sldIdLst>
    <p:sldId id="2146846702" r:id="rId24"/>
    <p:sldId id="2146846713" r:id="rId25"/>
    <p:sldId id="2146846714" r:id="rId26"/>
    <p:sldId id="2146846729" r:id="rId27"/>
    <p:sldId id="2146846730" r:id="rId28"/>
    <p:sldId id="2146846734" r:id="rId29"/>
    <p:sldId id="2146846731" r:id="rId30"/>
    <p:sldId id="2076137900" r:id="rId31"/>
    <p:sldId id="2076137617" r:id="rId32"/>
    <p:sldId id="2146846733" r:id="rId33"/>
    <p:sldId id="2146846742" r:id="rId34"/>
    <p:sldId id="2076137349" r:id="rId35"/>
    <p:sldId id="2076137947" r:id="rId36"/>
    <p:sldId id="2146846736" r:id="rId37"/>
    <p:sldId id="2146846737" r:id="rId38"/>
    <p:sldId id="2146846743" r:id="rId39"/>
    <p:sldId id="2146846735" r:id="rId40"/>
    <p:sldId id="2474" r:id="rId41"/>
    <p:sldId id="10620" r:id="rId42"/>
    <p:sldId id="2141411343" r:id="rId43"/>
    <p:sldId id="2141411345" r:id="rId44"/>
    <p:sldId id="2141411346" r:id="rId45"/>
    <p:sldId id="2076137514" r:id="rId46"/>
    <p:sldId id="2146846744" r:id="rId47"/>
    <p:sldId id="2146846738" r:id="rId48"/>
    <p:sldId id="2076137880" r:id="rId49"/>
    <p:sldId id="2146846745" r:id="rId50"/>
    <p:sldId id="2146846739" r:id="rId51"/>
    <p:sldId id="2146846740" r:id="rId52"/>
    <p:sldId id="2146846741" r:id="rId5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6201C3B4-608A-4051-946E-CA6CB3CC016F}">
          <p14:sldIdLst>
            <p14:sldId id="2146846702"/>
            <p14:sldId id="2146846713"/>
            <p14:sldId id="2146846714"/>
            <p14:sldId id="2146846729"/>
            <p14:sldId id="2146846730"/>
            <p14:sldId id="2146846734"/>
            <p14:sldId id="2146846731"/>
            <p14:sldId id="2076137900"/>
            <p14:sldId id="2076137617"/>
            <p14:sldId id="2146846733"/>
            <p14:sldId id="2146846742"/>
            <p14:sldId id="2076137349"/>
            <p14:sldId id="2076137947"/>
            <p14:sldId id="2146846736"/>
            <p14:sldId id="2146846737"/>
            <p14:sldId id="2146846743"/>
            <p14:sldId id="2146846735"/>
            <p14:sldId id="2474"/>
            <p14:sldId id="10620"/>
            <p14:sldId id="2141411343"/>
            <p14:sldId id="2141411345"/>
            <p14:sldId id="2141411346"/>
            <p14:sldId id="2076137514"/>
            <p14:sldId id="2146846744"/>
            <p14:sldId id="2146846738"/>
            <p14:sldId id="2076137880"/>
            <p14:sldId id="2146846745"/>
            <p14:sldId id="2146846739"/>
            <p14:sldId id="2146846740"/>
            <p14:sldId id="2146846741"/>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rc Freeman" initials="MF" lastIdx="11" clrIdx="0">
    <p:extLst>
      <p:ext uri="{19B8F6BF-5375-455C-9EA6-DF929625EA0E}">
        <p15:presenceInfo xmlns:p15="http://schemas.microsoft.com/office/powerpoint/2012/main" userId="121e402a363cbb7f" providerId="Windows Live"/>
      </p:ext>
    </p:extLst>
  </p:cmAuthor>
  <p:cmAuthor id="2" name="Marc Freeman" initials="MF [2]" lastIdx="1" clrIdx="1">
    <p:extLst>
      <p:ext uri="{19B8F6BF-5375-455C-9EA6-DF929625EA0E}">
        <p15:presenceInfo xmlns:p15="http://schemas.microsoft.com/office/powerpoint/2012/main" userId="Marc Freema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0E6FF"/>
    <a:srgbClr val="1D4B7A"/>
    <a:srgbClr val="195A98"/>
    <a:srgbClr val="1B2C45"/>
    <a:srgbClr val="303030"/>
    <a:srgbClr val="0078D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838" autoAdjust="0"/>
    <p:restoredTop sz="78025" autoAdjust="0"/>
  </p:normalViewPr>
  <p:slideViewPr>
    <p:cSldViewPr snapToGrid="0">
      <p:cViewPr varScale="1">
        <p:scale>
          <a:sx n="90" d="100"/>
          <a:sy n="90" d="100"/>
        </p:scale>
        <p:origin x="1140"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Master" Target="slideMasters/slideMaster15.xml"/><Relationship Id="rId26" Type="http://schemas.openxmlformats.org/officeDocument/2006/relationships/slide" Target="slides/slide3.xml"/><Relationship Id="rId39" Type="http://schemas.openxmlformats.org/officeDocument/2006/relationships/slide" Target="slides/slide16.xml"/><Relationship Id="rId21" Type="http://schemas.openxmlformats.org/officeDocument/2006/relationships/slideMaster" Target="slideMasters/slideMaster18.xml"/><Relationship Id="rId34" Type="http://schemas.openxmlformats.org/officeDocument/2006/relationships/slide" Target="slides/slide11.xml"/><Relationship Id="rId42" Type="http://schemas.openxmlformats.org/officeDocument/2006/relationships/slide" Target="slides/slide19.xml"/><Relationship Id="rId47" Type="http://schemas.openxmlformats.org/officeDocument/2006/relationships/slide" Target="slides/slide24.xml"/><Relationship Id="rId50" Type="http://schemas.openxmlformats.org/officeDocument/2006/relationships/slide" Target="slides/slide27.xml"/><Relationship Id="rId55" Type="http://schemas.openxmlformats.org/officeDocument/2006/relationships/commentAuthors" Target="commentAuthor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Master" Target="slideMasters/slideMaster13.xml"/><Relationship Id="rId29" Type="http://schemas.openxmlformats.org/officeDocument/2006/relationships/slide" Target="slides/slide6.xml"/><Relationship Id="rId11" Type="http://schemas.openxmlformats.org/officeDocument/2006/relationships/slideMaster" Target="slideMasters/slideMaster8.xml"/><Relationship Id="rId24" Type="http://schemas.openxmlformats.org/officeDocument/2006/relationships/slide" Target="slides/slide1.xml"/><Relationship Id="rId32" Type="http://schemas.openxmlformats.org/officeDocument/2006/relationships/slide" Target="slides/slide9.xml"/><Relationship Id="rId37" Type="http://schemas.openxmlformats.org/officeDocument/2006/relationships/slide" Target="slides/slide14.xml"/><Relationship Id="rId40" Type="http://schemas.openxmlformats.org/officeDocument/2006/relationships/slide" Target="slides/slide17.xml"/><Relationship Id="rId45" Type="http://schemas.openxmlformats.org/officeDocument/2006/relationships/slide" Target="slides/slide22.xml"/><Relationship Id="rId53" Type="http://schemas.openxmlformats.org/officeDocument/2006/relationships/slide" Target="slides/slide30.xml"/><Relationship Id="rId58" Type="http://schemas.openxmlformats.org/officeDocument/2006/relationships/theme" Target="theme/theme1.xml"/><Relationship Id="rId5" Type="http://schemas.openxmlformats.org/officeDocument/2006/relationships/slideMaster" Target="slideMasters/slideMaster2.xml"/><Relationship Id="rId19" Type="http://schemas.openxmlformats.org/officeDocument/2006/relationships/slideMaster" Target="slideMasters/slideMaster16.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Master" Target="slideMasters/slideMaster19.xml"/><Relationship Id="rId27" Type="http://schemas.openxmlformats.org/officeDocument/2006/relationships/slide" Target="slides/slide4.xml"/><Relationship Id="rId30" Type="http://schemas.openxmlformats.org/officeDocument/2006/relationships/slide" Target="slides/slide7.xml"/><Relationship Id="rId35" Type="http://schemas.openxmlformats.org/officeDocument/2006/relationships/slide" Target="slides/slide12.xml"/><Relationship Id="rId43" Type="http://schemas.openxmlformats.org/officeDocument/2006/relationships/slide" Target="slides/slide20.xml"/><Relationship Id="rId48" Type="http://schemas.openxmlformats.org/officeDocument/2006/relationships/slide" Target="slides/slide25.xml"/><Relationship Id="rId56" Type="http://schemas.openxmlformats.org/officeDocument/2006/relationships/presProps" Target="presProps.xml"/><Relationship Id="rId8" Type="http://schemas.openxmlformats.org/officeDocument/2006/relationships/slideMaster" Target="slideMasters/slideMaster5.xml"/><Relationship Id="rId51" Type="http://schemas.openxmlformats.org/officeDocument/2006/relationships/slide" Target="slides/slide28.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25" Type="http://schemas.openxmlformats.org/officeDocument/2006/relationships/slide" Target="slides/slide2.xml"/><Relationship Id="rId33" Type="http://schemas.openxmlformats.org/officeDocument/2006/relationships/slide" Target="slides/slide10.xml"/><Relationship Id="rId38" Type="http://schemas.openxmlformats.org/officeDocument/2006/relationships/slide" Target="slides/slide15.xml"/><Relationship Id="rId46" Type="http://schemas.openxmlformats.org/officeDocument/2006/relationships/slide" Target="slides/slide23.xml"/><Relationship Id="rId59" Type="http://schemas.openxmlformats.org/officeDocument/2006/relationships/tableStyles" Target="tableStyles.xml"/><Relationship Id="rId20" Type="http://schemas.openxmlformats.org/officeDocument/2006/relationships/slideMaster" Target="slideMasters/slideMaster17.xml"/><Relationship Id="rId41" Type="http://schemas.openxmlformats.org/officeDocument/2006/relationships/slide" Target="slides/slide18.xml"/><Relationship Id="rId54"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Master" Target="slideMasters/slideMaster12.xml"/><Relationship Id="rId23" Type="http://schemas.openxmlformats.org/officeDocument/2006/relationships/slideMaster" Target="slideMasters/slideMaster20.xml"/><Relationship Id="rId28" Type="http://schemas.openxmlformats.org/officeDocument/2006/relationships/slide" Target="slides/slide5.xml"/><Relationship Id="rId36" Type="http://schemas.openxmlformats.org/officeDocument/2006/relationships/slide" Target="slides/slide13.xml"/><Relationship Id="rId49" Type="http://schemas.openxmlformats.org/officeDocument/2006/relationships/slide" Target="slides/slide26.xml"/><Relationship Id="rId57" Type="http://schemas.openxmlformats.org/officeDocument/2006/relationships/viewProps" Target="viewProps.xml"/><Relationship Id="rId10" Type="http://schemas.openxmlformats.org/officeDocument/2006/relationships/slideMaster" Target="slideMasters/slideMaster7.xml"/><Relationship Id="rId31" Type="http://schemas.openxmlformats.org/officeDocument/2006/relationships/slide" Target="slides/slide8.xml"/><Relationship Id="rId44" Type="http://schemas.openxmlformats.org/officeDocument/2006/relationships/slide" Target="slides/slide21.xml"/><Relationship Id="rId52" Type="http://schemas.openxmlformats.org/officeDocument/2006/relationships/slide" Target="slides/slide29.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BB535A4-DA47-49AB-A01A-CFD3B8BDA142}" type="doc">
      <dgm:prSet loTypeId="urn:microsoft.com/office/officeart/2005/8/layout/pList2" loCatId="list" qsTypeId="urn:microsoft.com/office/officeart/2005/8/quickstyle/simple1" qsCatId="simple" csTypeId="urn:microsoft.com/office/officeart/2005/8/colors/accent1_2" csCatId="accent1" phldr="1"/>
      <dgm:spPr/>
    </dgm:pt>
    <dgm:pt modelId="{34F6A458-E789-42F0-A07D-F96DD0E946DD}">
      <dgm:prSet phldrT="[Text]"/>
      <dgm:spPr/>
      <dgm:t>
        <a:bodyPr/>
        <a:lstStyle/>
        <a:p>
          <a:r>
            <a:rPr lang="en-US"/>
            <a:t>Direct over WAN</a:t>
          </a:r>
        </a:p>
      </dgm:t>
    </dgm:pt>
    <dgm:pt modelId="{E0F42957-739B-4329-834B-B6004AABA0AD}" type="parTrans" cxnId="{9B1E3F81-C689-408E-AC15-1CC979482B97}">
      <dgm:prSet/>
      <dgm:spPr/>
      <dgm:t>
        <a:bodyPr/>
        <a:lstStyle/>
        <a:p>
          <a:endParaRPr lang="en-US"/>
        </a:p>
      </dgm:t>
    </dgm:pt>
    <dgm:pt modelId="{1B614427-AB19-49AB-8476-4F4B5F475732}" type="sibTrans" cxnId="{9B1E3F81-C689-408E-AC15-1CC979482B97}">
      <dgm:prSet/>
      <dgm:spPr/>
      <dgm:t>
        <a:bodyPr/>
        <a:lstStyle/>
        <a:p>
          <a:endParaRPr lang="en-US"/>
        </a:p>
      </dgm:t>
    </dgm:pt>
    <dgm:pt modelId="{538C5CE8-F4F6-4923-81CB-AD4970537792}">
      <dgm:prSet phldrT="[Text]"/>
      <dgm:spPr/>
      <dgm:t>
        <a:bodyPr/>
        <a:lstStyle/>
        <a:p>
          <a:r>
            <a:rPr lang="en-US"/>
            <a:t>Protocol gateway</a:t>
          </a:r>
        </a:p>
      </dgm:t>
    </dgm:pt>
    <dgm:pt modelId="{331485D1-1E1F-4C67-8BD6-6386CBC55514}" type="parTrans" cxnId="{BCC0ADAD-7810-4FE0-A4F0-04DF100CD286}">
      <dgm:prSet/>
      <dgm:spPr/>
      <dgm:t>
        <a:bodyPr/>
        <a:lstStyle/>
        <a:p>
          <a:endParaRPr lang="en-US"/>
        </a:p>
      </dgm:t>
    </dgm:pt>
    <dgm:pt modelId="{B2ADDBDC-7892-4110-9DA5-00BCD3E98D6D}" type="sibTrans" cxnId="{BCC0ADAD-7810-4FE0-A4F0-04DF100CD286}">
      <dgm:prSet/>
      <dgm:spPr/>
      <dgm:t>
        <a:bodyPr/>
        <a:lstStyle/>
        <a:p>
          <a:endParaRPr lang="en-US"/>
        </a:p>
      </dgm:t>
    </dgm:pt>
    <dgm:pt modelId="{56ABB444-ACD8-4DC8-92BC-AAC4D2FFC965}">
      <dgm:prSet phldrT="[Text]"/>
      <dgm:spPr/>
      <dgm:t>
        <a:bodyPr/>
        <a:lstStyle/>
        <a:p>
          <a:r>
            <a:rPr lang="en-US"/>
            <a:t>Edge</a:t>
          </a:r>
        </a:p>
      </dgm:t>
    </dgm:pt>
    <dgm:pt modelId="{2DDE50A1-4E8A-4CA9-8D7B-524934D46E3B}" type="parTrans" cxnId="{1CFD6880-7323-40A7-A4ED-076B732F2C78}">
      <dgm:prSet/>
      <dgm:spPr/>
      <dgm:t>
        <a:bodyPr/>
        <a:lstStyle/>
        <a:p>
          <a:endParaRPr lang="en-US"/>
        </a:p>
      </dgm:t>
    </dgm:pt>
    <dgm:pt modelId="{5F1ED569-9E80-4F86-A719-6167E76054E5}" type="sibTrans" cxnId="{1CFD6880-7323-40A7-A4ED-076B732F2C78}">
      <dgm:prSet/>
      <dgm:spPr/>
      <dgm:t>
        <a:bodyPr/>
        <a:lstStyle/>
        <a:p>
          <a:endParaRPr lang="en-US"/>
        </a:p>
      </dgm:t>
    </dgm:pt>
    <dgm:pt modelId="{CB1BC799-EF23-4ED8-99AF-6A83284304D5}">
      <dgm:prSet phldrT="[Text]"/>
      <dgm:spPr/>
      <dgm:t>
        <a:bodyPr/>
        <a:lstStyle/>
        <a:p>
          <a:r>
            <a:rPr lang="en-US"/>
            <a:t>Devices have public IPv4 &amp; connect to IoT hub directly</a:t>
          </a:r>
        </a:p>
      </dgm:t>
    </dgm:pt>
    <dgm:pt modelId="{10C17C9E-717F-4ABA-B016-86CE19F79A35}" type="parTrans" cxnId="{6EE27146-6DC9-477B-8FAD-22F1152E82A8}">
      <dgm:prSet/>
      <dgm:spPr/>
      <dgm:t>
        <a:bodyPr/>
        <a:lstStyle/>
        <a:p>
          <a:endParaRPr lang="en-US"/>
        </a:p>
      </dgm:t>
    </dgm:pt>
    <dgm:pt modelId="{8133DA8A-B59B-49F9-B2AD-6383806D4C3E}" type="sibTrans" cxnId="{6EE27146-6DC9-477B-8FAD-22F1152E82A8}">
      <dgm:prSet/>
      <dgm:spPr/>
      <dgm:t>
        <a:bodyPr/>
        <a:lstStyle/>
        <a:p>
          <a:endParaRPr lang="en-US"/>
        </a:p>
      </dgm:t>
    </dgm:pt>
    <dgm:pt modelId="{8B4B87DA-CBD2-4FA8-86CF-6AE967BD6C91}">
      <dgm:prSet phldrT="[Text]"/>
      <dgm:spPr/>
      <dgm:t>
        <a:bodyPr/>
        <a:lstStyle/>
        <a:p>
          <a:r>
            <a:rPr lang="en-US"/>
            <a:t>Direct from a private network</a:t>
          </a:r>
        </a:p>
      </dgm:t>
    </dgm:pt>
    <dgm:pt modelId="{3EEF501E-5108-40FF-B6F7-DA5284E1774F}" type="parTrans" cxnId="{659738AF-F32F-41E5-B8B7-C9844C16E258}">
      <dgm:prSet/>
      <dgm:spPr/>
      <dgm:t>
        <a:bodyPr/>
        <a:lstStyle/>
        <a:p>
          <a:endParaRPr lang="en-US"/>
        </a:p>
      </dgm:t>
    </dgm:pt>
    <dgm:pt modelId="{3D97940C-BEEF-4363-86D2-A32D1157437A}" type="sibTrans" cxnId="{659738AF-F32F-41E5-B8B7-C9844C16E258}">
      <dgm:prSet/>
      <dgm:spPr/>
      <dgm:t>
        <a:bodyPr/>
        <a:lstStyle/>
        <a:p>
          <a:endParaRPr lang="en-US"/>
        </a:p>
      </dgm:t>
    </dgm:pt>
    <dgm:pt modelId="{F3804ACC-05A9-4D2F-847A-BF1DDD12113F}">
      <dgm:prSet phldrT="[Text]"/>
      <dgm:spPr/>
      <dgm:t>
        <a:bodyPr/>
        <a:lstStyle/>
        <a:p>
          <a:r>
            <a:rPr lang="en-US"/>
            <a:t>Devices have private IP</a:t>
          </a:r>
        </a:p>
      </dgm:t>
    </dgm:pt>
    <dgm:pt modelId="{C27A71CD-B2A1-4F17-B429-748EAC182D4C}" type="parTrans" cxnId="{5BDECF82-6D67-4734-AAEA-040658198F37}">
      <dgm:prSet/>
      <dgm:spPr/>
      <dgm:t>
        <a:bodyPr/>
        <a:lstStyle/>
        <a:p>
          <a:endParaRPr lang="en-US"/>
        </a:p>
      </dgm:t>
    </dgm:pt>
    <dgm:pt modelId="{A0EE9B32-481C-45F2-9D20-86C2989A0C16}" type="sibTrans" cxnId="{5BDECF82-6D67-4734-AAEA-040658198F37}">
      <dgm:prSet/>
      <dgm:spPr/>
      <dgm:t>
        <a:bodyPr/>
        <a:lstStyle/>
        <a:p>
          <a:endParaRPr lang="en-US"/>
        </a:p>
      </dgm:t>
    </dgm:pt>
    <dgm:pt modelId="{F1933A96-22C0-41B5-B80D-354E5175A940}">
      <dgm:prSet phldrT="[Text]"/>
      <dgm:spPr/>
      <dgm:t>
        <a:bodyPr/>
        <a:lstStyle/>
        <a:p>
          <a:r>
            <a:rPr lang="en-US"/>
            <a:t>Devices’ traffic pass a net. gateway (e.g., HTTP GW) performing NAT</a:t>
          </a:r>
        </a:p>
      </dgm:t>
    </dgm:pt>
    <dgm:pt modelId="{93D8BD0D-9981-40FE-B3CD-DF05513C6564}" type="parTrans" cxnId="{6AF72F42-3585-4E06-9BF8-65176B3021B9}">
      <dgm:prSet/>
      <dgm:spPr/>
      <dgm:t>
        <a:bodyPr/>
        <a:lstStyle/>
        <a:p>
          <a:endParaRPr lang="en-US"/>
        </a:p>
      </dgm:t>
    </dgm:pt>
    <dgm:pt modelId="{FB846F90-DA9D-46B4-9066-509BE7602DD4}" type="sibTrans" cxnId="{6AF72F42-3585-4E06-9BF8-65176B3021B9}">
      <dgm:prSet/>
      <dgm:spPr/>
      <dgm:t>
        <a:bodyPr/>
        <a:lstStyle/>
        <a:p>
          <a:endParaRPr lang="en-US"/>
        </a:p>
      </dgm:t>
    </dgm:pt>
    <dgm:pt modelId="{81627679-8233-432F-AE70-1F9648C3E905}">
      <dgm:prSet phldrT="[Text]"/>
      <dgm:spPr/>
      <dgm:t>
        <a:bodyPr/>
        <a:lstStyle/>
        <a:p>
          <a:r>
            <a:rPr lang="en-US"/>
            <a:t>Devices connect to PG</a:t>
          </a:r>
        </a:p>
      </dgm:t>
    </dgm:pt>
    <dgm:pt modelId="{AB702EAB-5A0C-436B-8206-FA1134C3D1B6}" type="parTrans" cxnId="{93FC3056-AD78-44D3-BF2F-4CF3CC0CBA55}">
      <dgm:prSet/>
      <dgm:spPr/>
      <dgm:t>
        <a:bodyPr/>
        <a:lstStyle/>
        <a:p>
          <a:endParaRPr lang="en-US"/>
        </a:p>
      </dgm:t>
    </dgm:pt>
    <dgm:pt modelId="{3A433908-FD29-4E21-A10E-6BCBA143B654}" type="sibTrans" cxnId="{93FC3056-AD78-44D3-BF2F-4CF3CC0CBA55}">
      <dgm:prSet/>
      <dgm:spPr/>
      <dgm:t>
        <a:bodyPr/>
        <a:lstStyle/>
        <a:p>
          <a:endParaRPr lang="en-US"/>
        </a:p>
      </dgm:t>
    </dgm:pt>
    <dgm:pt modelId="{42AA84C7-1D0D-4ED9-B5F5-6DB7CA900D9E}">
      <dgm:prSet phldrT="[Text]"/>
      <dgm:spPr/>
      <dgm:t>
        <a:bodyPr/>
        <a:lstStyle/>
        <a:p>
          <a:r>
            <a:rPr lang="en-US"/>
            <a:t>A special-purpose protocol gateway</a:t>
          </a:r>
        </a:p>
      </dgm:t>
    </dgm:pt>
    <dgm:pt modelId="{EF11E00E-0254-4EEA-84FB-56933B1F77FF}" type="parTrans" cxnId="{318373E3-3710-46EC-B97F-08F64F736B49}">
      <dgm:prSet/>
      <dgm:spPr/>
      <dgm:t>
        <a:bodyPr/>
        <a:lstStyle/>
        <a:p>
          <a:endParaRPr lang="en-US"/>
        </a:p>
      </dgm:t>
    </dgm:pt>
    <dgm:pt modelId="{3EA8F2C6-E55F-4699-B010-964F282A530E}" type="sibTrans" cxnId="{318373E3-3710-46EC-B97F-08F64F736B49}">
      <dgm:prSet/>
      <dgm:spPr/>
      <dgm:t>
        <a:bodyPr/>
        <a:lstStyle/>
        <a:p>
          <a:endParaRPr lang="en-US"/>
        </a:p>
      </dgm:t>
    </dgm:pt>
    <dgm:pt modelId="{496DCFBA-41F6-4929-A5CE-0CB5D7EAD1CB}">
      <dgm:prSet phldrT="[Text]"/>
      <dgm:spPr/>
      <dgm:t>
        <a:bodyPr/>
        <a:lstStyle/>
        <a:p>
          <a:r>
            <a:rPr lang="en-US"/>
            <a:t>Edge runtime deploys &amp; manages devices’ code</a:t>
          </a:r>
        </a:p>
      </dgm:t>
    </dgm:pt>
    <dgm:pt modelId="{630D1441-C24C-4180-AD30-DA9B4777957E}" type="parTrans" cxnId="{817D23D2-E06B-4226-8060-7C2321CB32FF}">
      <dgm:prSet/>
      <dgm:spPr/>
      <dgm:t>
        <a:bodyPr/>
        <a:lstStyle/>
        <a:p>
          <a:endParaRPr lang="en-US"/>
        </a:p>
      </dgm:t>
    </dgm:pt>
    <dgm:pt modelId="{0F7A9D3E-8CF1-4E11-A1B0-D48B8CB93A2F}" type="sibTrans" cxnId="{817D23D2-E06B-4226-8060-7C2321CB32FF}">
      <dgm:prSet/>
      <dgm:spPr/>
      <dgm:t>
        <a:bodyPr/>
        <a:lstStyle/>
        <a:p>
          <a:endParaRPr lang="en-US"/>
        </a:p>
      </dgm:t>
    </dgm:pt>
    <dgm:pt modelId="{C240282B-B35C-45F9-AB76-EF579F8D827E}">
      <dgm:prSet phldrT="[Text]"/>
      <dgm:spPr/>
      <dgm:t>
        <a:bodyPr/>
        <a:lstStyle/>
        <a:p>
          <a:r>
            <a:rPr lang="en-US"/>
            <a:t>PG connects to IoT Hub on behalf of devices with their identity</a:t>
          </a:r>
        </a:p>
      </dgm:t>
    </dgm:pt>
    <dgm:pt modelId="{BD6D8C5C-387C-474A-9E33-C6AFB7DD1BEA}" type="parTrans" cxnId="{B5BF5702-D85F-4BB8-8747-738ABFE01E4C}">
      <dgm:prSet/>
      <dgm:spPr/>
      <dgm:t>
        <a:bodyPr/>
        <a:lstStyle/>
        <a:p>
          <a:endParaRPr lang="en-US"/>
        </a:p>
      </dgm:t>
    </dgm:pt>
    <dgm:pt modelId="{27172D3E-1EF7-494F-BA9F-38204D2CFED0}" type="sibTrans" cxnId="{B5BF5702-D85F-4BB8-8747-738ABFE01E4C}">
      <dgm:prSet/>
      <dgm:spPr/>
      <dgm:t>
        <a:bodyPr/>
        <a:lstStyle/>
        <a:p>
          <a:endParaRPr lang="en-US"/>
        </a:p>
      </dgm:t>
    </dgm:pt>
    <dgm:pt modelId="{683BD04D-3393-40D4-8502-E5EE16B58150}">
      <dgm:prSet phldrT="[Text]"/>
      <dgm:spPr/>
      <dgm:t>
        <a:bodyPr/>
        <a:lstStyle/>
        <a:p>
          <a:r>
            <a:rPr lang="en-US"/>
            <a:t>e.g., connected car </a:t>
          </a:r>
        </a:p>
      </dgm:t>
    </dgm:pt>
    <dgm:pt modelId="{16A7B09A-BF19-4603-8FBF-94BC0C8AB075}" type="parTrans" cxnId="{0D400AE9-CFC4-403D-98DA-A3A78CB1567F}">
      <dgm:prSet/>
      <dgm:spPr/>
      <dgm:t>
        <a:bodyPr/>
        <a:lstStyle/>
        <a:p>
          <a:endParaRPr lang="en-US"/>
        </a:p>
      </dgm:t>
    </dgm:pt>
    <dgm:pt modelId="{6DF3BC35-D426-4388-B21A-D5910EE3EB22}" type="sibTrans" cxnId="{0D400AE9-CFC4-403D-98DA-A3A78CB1567F}">
      <dgm:prSet/>
      <dgm:spPr/>
      <dgm:t>
        <a:bodyPr/>
        <a:lstStyle/>
        <a:p>
          <a:endParaRPr lang="en-US"/>
        </a:p>
      </dgm:t>
    </dgm:pt>
    <dgm:pt modelId="{6AF5512F-0766-4FAC-923A-064676E26C33}">
      <dgm:prSet phldrT="[Text]"/>
      <dgm:spPr/>
      <dgm:t>
        <a:bodyPr/>
        <a:lstStyle/>
        <a:p>
          <a:r>
            <a:rPr lang="en-US"/>
            <a:t>e.g., robots in factory floor</a:t>
          </a:r>
        </a:p>
      </dgm:t>
    </dgm:pt>
    <dgm:pt modelId="{E6D61405-3179-4E4D-A813-613BB8828983}" type="parTrans" cxnId="{AE2110E2-7BD1-4FFF-A0BB-894A3554AABB}">
      <dgm:prSet/>
      <dgm:spPr/>
      <dgm:t>
        <a:bodyPr/>
        <a:lstStyle/>
        <a:p>
          <a:endParaRPr lang="en-US"/>
        </a:p>
      </dgm:t>
    </dgm:pt>
    <dgm:pt modelId="{E9BE9DB1-6189-4963-8DB4-D3AA5170E93E}" type="sibTrans" cxnId="{AE2110E2-7BD1-4FFF-A0BB-894A3554AABB}">
      <dgm:prSet/>
      <dgm:spPr/>
      <dgm:t>
        <a:bodyPr/>
        <a:lstStyle/>
        <a:p>
          <a:endParaRPr lang="en-US"/>
        </a:p>
      </dgm:t>
    </dgm:pt>
    <dgm:pt modelId="{0FFE7264-8F96-44AA-BB77-23E3D705BD73}">
      <dgm:prSet phldrT="[Text]"/>
      <dgm:spPr/>
      <dgm:t>
        <a:bodyPr/>
        <a:lstStyle/>
        <a:p>
          <a:r>
            <a:rPr lang="en-US"/>
            <a:t>e.g., city street lights</a:t>
          </a:r>
        </a:p>
      </dgm:t>
    </dgm:pt>
    <dgm:pt modelId="{7CFA0A7A-23B4-49C1-AB7B-04EEBFF8DE93}" type="parTrans" cxnId="{93F0F680-DCFB-44C5-845D-DFFA82FC7964}">
      <dgm:prSet/>
      <dgm:spPr/>
      <dgm:t>
        <a:bodyPr/>
        <a:lstStyle/>
        <a:p>
          <a:endParaRPr lang="en-US"/>
        </a:p>
      </dgm:t>
    </dgm:pt>
    <dgm:pt modelId="{714BEF31-A166-4E97-9D6B-6D944BF036D0}" type="sibTrans" cxnId="{93F0F680-DCFB-44C5-845D-DFFA82FC7964}">
      <dgm:prSet/>
      <dgm:spPr/>
      <dgm:t>
        <a:bodyPr/>
        <a:lstStyle/>
        <a:p>
          <a:endParaRPr lang="en-US"/>
        </a:p>
      </dgm:t>
    </dgm:pt>
    <dgm:pt modelId="{4DC1BCE0-82D7-4948-9395-602A08B97915}">
      <dgm:prSet phldrT="[Text]"/>
      <dgm:spPr/>
      <dgm:t>
        <a:bodyPr/>
        <a:lstStyle/>
        <a:p>
          <a:r>
            <a:rPr lang="en-US"/>
            <a:t>Device talks our supported protocols</a:t>
          </a:r>
        </a:p>
      </dgm:t>
    </dgm:pt>
    <dgm:pt modelId="{965FE2E3-1795-4628-BA71-9738E83361FA}" type="parTrans" cxnId="{E9CD9E17-8C73-47A5-916A-90A88F51DB4A}">
      <dgm:prSet/>
      <dgm:spPr/>
      <dgm:t>
        <a:bodyPr/>
        <a:lstStyle/>
        <a:p>
          <a:endParaRPr lang="en-US"/>
        </a:p>
      </dgm:t>
    </dgm:pt>
    <dgm:pt modelId="{75E0D91D-FEFD-4DDC-B623-3958DD8AD921}" type="sibTrans" cxnId="{E9CD9E17-8C73-47A5-916A-90A88F51DB4A}">
      <dgm:prSet/>
      <dgm:spPr/>
      <dgm:t>
        <a:bodyPr/>
        <a:lstStyle/>
        <a:p>
          <a:endParaRPr lang="en-US"/>
        </a:p>
      </dgm:t>
    </dgm:pt>
    <dgm:pt modelId="{5C16F0F7-7931-467E-9318-B34E3FBB9DDF}">
      <dgm:prSet phldrT="[Text]"/>
      <dgm:spPr/>
      <dgm:t>
        <a:bodyPr/>
        <a:lstStyle/>
        <a:p>
          <a:r>
            <a:rPr lang="en-US"/>
            <a:t>Indirect through a field gateway</a:t>
          </a:r>
        </a:p>
      </dgm:t>
    </dgm:pt>
    <dgm:pt modelId="{DCB6D5BE-9370-45C5-B4DE-A5075B20F7EB}" type="parTrans" cxnId="{DBC7766D-BBFE-4E0C-9796-1625DDA5B197}">
      <dgm:prSet/>
      <dgm:spPr/>
      <dgm:t>
        <a:bodyPr/>
        <a:lstStyle/>
        <a:p>
          <a:endParaRPr lang="en-US"/>
        </a:p>
      </dgm:t>
    </dgm:pt>
    <dgm:pt modelId="{2D40FB49-6D32-4741-8D71-5E3D31734B5B}" type="sibTrans" cxnId="{DBC7766D-BBFE-4E0C-9796-1625DDA5B197}">
      <dgm:prSet/>
      <dgm:spPr/>
      <dgm:t>
        <a:bodyPr/>
        <a:lstStyle/>
        <a:p>
          <a:endParaRPr lang="en-US"/>
        </a:p>
      </dgm:t>
    </dgm:pt>
    <dgm:pt modelId="{E8B6844F-A27D-4E91-A675-7150E96C0D82}">
      <dgm:prSet phldrT="[Text]"/>
      <dgm:spPr/>
      <dgm:t>
        <a:bodyPr/>
        <a:lstStyle/>
        <a:p>
          <a:r>
            <a:rPr lang="en-US"/>
            <a:t>Devices don’t know any of our supported protocols</a:t>
          </a:r>
        </a:p>
      </dgm:t>
    </dgm:pt>
    <dgm:pt modelId="{FACCA755-7596-45F2-B0B7-4CB32A9C93F3}" type="parTrans" cxnId="{5DA41582-5655-4ADA-BE5F-DC6EC3ED9A4A}">
      <dgm:prSet/>
      <dgm:spPr/>
      <dgm:t>
        <a:bodyPr/>
        <a:lstStyle/>
        <a:p>
          <a:endParaRPr lang="en-US"/>
        </a:p>
      </dgm:t>
    </dgm:pt>
    <dgm:pt modelId="{B358CBFA-B390-4827-9B1D-3C964565CC43}" type="sibTrans" cxnId="{5DA41582-5655-4ADA-BE5F-DC6EC3ED9A4A}">
      <dgm:prSet/>
      <dgm:spPr/>
      <dgm:t>
        <a:bodyPr/>
        <a:lstStyle/>
        <a:p>
          <a:endParaRPr lang="en-US"/>
        </a:p>
      </dgm:t>
    </dgm:pt>
    <dgm:pt modelId="{DFC42B90-4F98-423B-9F07-53D226EF154E}">
      <dgm:prSet phldrT="[Text]"/>
      <dgm:spPr/>
      <dgm:t>
        <a:bodyPr/>
        <a:lstStyle/>
        <a:p>
          <a:r>
            <a:rPr lang="en-US"/>
            <a:t>Devices connect to a field gateway that supports our protocols</a:t>
          </a:r>
        </a:p>
      </dgm:t>
    </dgm:pt>
    <dgm:pt modelId="{D81111D4-52FE-4D99-83B5-A5ADEBF53844}" type="parTrans" cxnId="{CB8C137A-E4E3-4401-B6EE-3C967A0B8AFB}">
      <dgm:prSet/>
      <dgm:spPr/>
      <dgm:t>
        <a:bodyPr/>
        <a:lstStyle/>
        <a:p>
          <a:endParaRPr lang="en-US"/>
        </a:p>
      </dgm:t>
    </dgm:pt>
    <dgm:pt modelId="{0BB9F263-8155-46E8-B6E2-DFAC483F6033}" type="sibTrans" cxnId="{CB8C137A-E4E3-4401-B6EE-3C967A0B8AFB}">
      <dgm:prSet/>
      <dgm:spPr/>
      <dgm:t>
        <a:bodyPr/>
        <a:lstStyle/>
        <a:p>
          <a:endParaRPr lang="en-US"/>
        </a:p>
      </dgm:t>
    </dgm:pt>
    <dgm:pt modelId="{7E5AB06B-7E61-420F-BBFB-9FF49DDBB6ED}">
      <dgm:prSet phldrT="[Text]"/>
      <dgm:spPr/>
      <dgm:t>
        <a:bodyPr/>
        <a:lstStyle/>
        <a:p>
          <a:r>
            <a:rPr lang="en-US"/>
            <a:t>e.g., soil moisture sensors on a farm</a:t>
          </a:r>
        </a:p>
      </dgm:t>
    </dgm:pt>
    <dgm:pt modelId="{37BB21E0-72A8-4B67-A91A-20FE381A89DE}" type="parTrans" cxnId="{380A18D5-6353-46A5-A0C5-9F0FE8ED2449}">
      <dgm:prSet/>
      <dgm:spPr/>
      <dgm:t>
        <a:bodyPr/>
        <a:lstStyle/>
        <a:p>
          <a:endParaRPr lang="en-US"/>
        </a:p>
      </dgm:t>
    </dgm:pt>
    <dgm:pt modelId="{D11F0FC6-0C70-459E-B22F-A0DE7660797B}" type="sibTrans" cxnId="{380A18D5-6353-46A5-A0C5-9F0FE8ED2449}">
      <dgm:prSet/>
      <dgm:spPr/>
      <dgm:t>
        <a:bodyPr/>
        <a:lstStyle/>
        <a:p>
          <a:endParaRPr lang="en-US"/>
        </a:p>
      </dgm:t>
    </dgm:pt>
    <dgm:pt modelId="{6FDABE3F-E820-4100-A7BF-37193583D217}">
      <dgm:prSet phldrT="[Text]"/>
      <dgm:spPr/>
      <dgm:t>
        <a:bodyPr/>
        <a:lstStyle/>
        <a:p>
          <a:r>
            <a:rPr lang="en-US"/>
            <a:t>e.g., deploy image detection for boxes on a conveyor belt</a:t>
          </a:r>
        </a:p>
      </dgm:t>
    </dgm:pt>
    <dgm:pt modelId="{41D881BF-E000-4BA8-96C1-0EC322BE4DFF}" type="parTrans" cxnId="{CF13AE69-8C7C-4FE3-95C6-213266E52C8B}">
      <dgm:prSet/>
      <dgm:spPr/>
      <dgm:t>
        <a:bodyPr/>
        <a:lstStyle/>
        <a:p>
          <a:endParaRPr lang="en-US"/>
        </a:p>
      </dgm:t>
    </dgm:pt>
    <dgm:pt modelId="{ED8BFDEF-DECF-4210-BFE1-1150E72FB65F}" type="sibTrans" cxnId="{CF13AE69-8C7C-4FE3-95C6-213266E52C8B}">
      <dgm:prSet/>
      <dgm:spPr/>
      <dgm:t>
        <a:bodyPr/>
        <a:lstStyle/>
        <a:p>
          <a:endParaRPr lang="en-US"/>
        </a:p>
      </dgm:t>
    </dgm:pt>
    <dgm:pt modelId="{DB5BA07D-2841-4A82-806F-7275348FD006}">
      <dgm:prSet phldrT="[Text]"/>
      <dgm:spPr/>
      <dgm:t>
        <a:bodyPr/>
        <a:lstStyle/>
        <a:p>
          <a:r>
            <a:rPr lang="en-US"/>
            <a:t>Usually involves high-powered devices</a:t>
          </a:r>
        </a:p>
      </dgm:t>
    </dgm:pt>
    <dgm:pt modelId="{2CF35484-2028-4BE1-8EA6-03519E34EA76}" type="parTrans" cxnId="{86D79D7D-8AFD-4EAF-8703-CA08C40B08C2}">
      <dgm:prSet/>
      <dgm:spPr/>
      <dgm:t>
        <a:bodyPr/>
        <a:lstStyle/>
        <a:p>
          <a:endParaRPr lang="en-US"/>
        </a:p>
      </dgm:t>
    </dgm:pt>
    <dgm:pt modelId="{5DAEEE46-109D-41D0-BDB8-EC8946D8F36C}" type="sibTrans" cxnId="{86D79D7D-8AFD-4EAF-8703-CA08C40B08C2}">
      <dgm:prSet/>
      <dgm:spPr/>
      <dgm:t>
        <a:bodyPr/>
        <a:lstStyle/>
        <a:p>
          <a:endParaRPr lang="en-US"/>
        </a:p>
      </dgm:t>
    </dgm:pt>
    <dgm:pt modelId="{3FFC330C-4CB3-46C7-BB3E-A65C6A8E4D5C}" type="pres">
      <dgm:prSet presAssocID="{FBB535A4-DA47-49AB-A01A-CFD3B8BDA142}" presName="Name0" presStyleCnt="0">
        <dgm:presLayoutVars>
          <dgm:dir/>
          <dgm:resizeHandles val="exact"/>
        </dgm:presLayoutVars>
      </dgm:prSet>
      <dgm:spPr/>
    </dgm:pt>
    <dgm:pt modelId="{9A20CB1E-BE7E-4C4D-945E-2B51AB2BD7CF}" type="pres">
      <dgm:prSet presAssocID="{FBB535A4-DA47-49AB-A01A-CFD3B8BDA142}" presName="bkgdShp" presStyleLbl="alignAccFollowNode1" presStyleIdx="0" presStyleCnt="1"/>
      <dgm:spPr/>
    </dgm:pt>
    <dgm:pt modelId="{6DD276F1-485D-47F8-AC43-4607E9B7385D}" type="pres">
      <dgm:prSet presAssocID="{FBB535A4-DA47-49AB-A01A-CFD3B8BDA142}" presName="linComp" presStyleCnt="0"/>
      <dgm:spPr/>
    </dgm:pt>
    <dgm:pt modelId="{ABF42A39-C2E0-4564-A7E2-9B65E6E4D27F}" type="pres">
      <dgm:prSet presAssocID="{34F6A458-E789-42F0-A07D-F96DD0E946DD}" presName="compNode" presStyleCnt="0"/>
      <dgm:spPr/>
    </dgm:pt>
    <dgm:pt modelId="{D65C5DE3-06E0-4FD4-9FDA-F846F3B8F8B7}" type="pres">
      <dgm:prSet presAssocID="{34F6A458-E789-42F0-A07D-F96DD0E946DD}" presName="node" presStyleLbl="node1" presStyleIdx="0" presStyleCnt="5">
        <dgm:presLayoutVars>
          <dgm:bulletEnabled val="1"/>
        </dgm:presLayoutVars>
      </dgm:prSet>
      <dgm:spPr/>
    </dgm:pt>
    <dgm:pt modelId="{C34E3ACA-A495-4849-9882-7D876941AFAD}" type="pres">
      <dgm:prSet presAssocID="{34F6A458-E789-42F0-A07D-F96DD0E946DD}" presName="invisiNode" presStyleLbl="node1" presStyleIdx="0" presStyleCnt="5"/>
      <dgm:spPr/>
    </dgm:pt>
    <dgm:pt modelId="{EE9801D3-D7E1-455F-A6F4-D1FF3FFC72CE}" type="pres">
      <dgm:prSet presAssocID="{34F6A458-E789-42F0-A07D-F96DD0E946DD}" presName="imagNode" presStyleLbl="fgImgPlace1" presStyleIdx="0" presStyleCnt="5"/>
      <dgm:spPr/>
    </dgm:pt>
    <dgm:pt modelId="{FD85B4F3-0747-4E71-B54E-731BDA1D6C7B}" type="pres">
      <dgm:prSet presAssocID="{1B614427-AB19-49AB-8476-4F4B5F475732}" presName="sibTrans" presStyleLbl="sibTrans2D1" presStyleIdx="0" presStyleCnt="0"/>
      <dgm:spPr/>
    </dgm:pt>
    <dgm:pt modelId="{72B6D7B4-F1F3-4B54-95B1-04281586BD4A}" type="pres">
      <dgm:prSet presAssocID="{5C16F0F7-7931-467E-9318-B34E3FBB9DDF}" presName="compNode" presStyleCnt="0"/>
      <dgm:spPr/>
    </dgm:pt>
    <dgm:pt modelId="{4C357012-6B49-489B-BB83-21D6C536956C}" type="pres">
      <dgm:prSet presAssocID="{5C16F0F7-7931-467E-9318-B34E3FBB9DDF}" presName="node" presStyleLbl="node1" presStyleIdx="1" presStyleCnt="5">
        <dgm:presLayoutVars>
          <dgm:bulletEnabled val="1"/>
        </dgm:presLayoutVars>
      </dgm:prSet>
      <dgm:spPr/>
    </dgm:pt>
    <dgm:pt modelId="{E45591B6-24AF-4277-9F00-630FE8C7012E}" type="pres">
      <dgm:prSet presAssocID="{5C16F0F7-7931-467E-9318-B34E3FBB9DDF}" presName="invisiNode" presStyleLbl="node1" presStyleIdx="1" presStyleCnt="5"/>
      <dgm:spPr/>
    </dgm:pt>
    <dgm:pt modelId="{FF24CE1D-3526-4B7C-A038-175B6CEA23BD}" type="pres">
      <dgm:prSet presAssocID="{5C16F0F7-7931-467E-9318-B34E3FBB9DDF}" presName="imagNode" presStyleLbl="fgImgPlace1" presStyleIdx="1" presStyleCnt="5"/>
      <dgm:spPr/>
    </dgm:pt>
    <dgm:pt modelId="{23A99EF2-0603-445C-92ED-3FF6C14527EA}" type="pres">
      <dgm:prSet presAssocID="{2D40FB49-6D32-4741-8D71-5E3D31734B5B}" presName="sibTrans" presStyleLbl="sibTrans2D1" presStyleIdx="0" presStyleCnt="0"/>
      <dgm:spPr/>
    </dgm:pt>
    <dgm:pt modelId="{4CBE49EB-CAA6-467E-8CE9-869A04C1EB7B}" type="pres">
      <dgm:prSet presAssocID="{8B4B87DA-CBD2-4FA8-86CF-6AE967BD6C91}" presName="compNode" presStyleCnt="0"/>
      <dgm:spPr/>
    </dgm:pt>
    <dgm:pt modelId="{ECAE6AFB-63C6-4D2F-81BA-26A33A77848D}" type="pres">
      <dgm:prSet presAssocID="{8B4B87DA-CBD2-4FA8-86CF-6AE967BD6C91}" presName="node" presStyleLbl="node1" presStyleIdx="2" presStyleCnt="5">
        <dgm:presLayoutVars>
          <dgm:bulletEnabled val="1"/>
        </dgm:presLayoutVars>
      </dgm:prSet>
      <dgm:spPr/>
    </dgm:pt>
    <dgm:pt modelId="{B380A483-477D-4B2E-BC5D-2CBE16E7E82E}" type="pres">
      <dgm:prSet presAssocID="{8B4B87DA-CBD2-4FA8-86CF-6AE967BD6C91}" presName="invisiNode" presStyleLbl="node1" presStyleIdx="2" presStyleCnt="5"/>
      <dgm:spPr/>
    </dgm:pt>
    <dgm:pt modelId="{4184E3C6-83ED-4844-B153-78AB161FD288}" type="pres">
      <dgm:prSet presAssocID="{8B4B87DA-CBD2-4FA8-86CF-6AE967BD6C91}" presName="imagNode" presStyleLbl="fgImgPlace1" presStyleIdx="2" presStyleCnt="5"/>
      <dgm:spPr/>
    </dgm:pt>
    <dgm:pt modelId="{B8BABB63-AB08-41BF-B90F-350E10031208}" type="pres">
      <dgm:prSet presAssocID="{3D97940C-BEEF-4363-86D2-A32D1157437A}" presName="sibTrans" presStyleLbl="sibTrans2D1" presStyleIdx="0" presStyleCnt="0"/>
      <dgm:spPr/>
    </dgm:pt>
    <dgm:pt modelId="{F124E6AA-E7F6-4626-AB59-4D71F50C35E7}" type="pres">
      <dgm:prSet presAssocID="{538C5CE8-F4F6-4923-81CB-AD4970537792}" presName="compNode" presStyleCnt="0"/>
      <dgm:spPr/>
    </dgm:pt>
    <dgm:pt modelId="{30FCDAFC-C565-4FF0-A09E-3E9068BE906A}" type="pres">
      <dgm:prSet presAssocID="{538C5CE8-F4F6-4923-81CB-AD4970537792}" presName="node" presStyleLbl="node1" presStyleIdx="3" presStyleCnt="5">
        <dgm:presLayoutVars>
          <dgm:bulletEnabled val="1"/>
        </dgm:presLayoutVars>
      </dgm:prSet>
      <dgm:spPr/>
    </dgm:pt>
    <dgm:pt modelId="{3448608E-AFCB-4D30-83BF-3B368AC5B5F0}" type="pres">
      <dgm:prSet presAssocID="{538C5CE8-F4F6-4923-81CB-AD4970537792}" presName="invisiNode" presStyleLbl="node1" presStyleIdx="3" presStyleCnt="5"/>
      <dgm:spPr/>
    </dgm:pt>
    <dgm:pt modelId="{8EA125AD-7C05-4FCD-9F90-EE9C6E3CDBA0}" type="pres">
      <dgm:prSet presAssocID="{538C5CE8-F4F6-4923-81CB-AD4970537792}" presName="imagNode" presStyleLbl="fgImgPlace1" presStyleIdx="3" presStyleCnt="5"/>
      <dgm:spPr/>
    </dgm:pt>
    <dgm:pt modelId="{321A3EC8-19C4-4B5A-8C7A-5B4C8780F549}" type="pres">
      <dgm:prSet presAssocID="{B2ADDBDC-7892-4110-9DA5-00BCD3E98D6D}" presName="sibTrans" presStyleLbl="sibTrans2D1" presStyleIdx="0" presStyleCnt="0"/>
      <dgm:spPr/>
    </dgm:pt>
    <dgm:pt modelId="{66F727D1-4666-49FD-9297-00DE7D59CA3B}" type="pres">
      <dgm:prSet presAssocID="{56ABB444-ACD8-4DC8-92BC-AAC4D2FFC965}" presName="compNode" presStyleCnt="0"/>
      <dgm:spPr/>
    </dgm:pt>
    <dgm:pt modelId="{5D7DF59A-5DB8-464A-8702-ECD08295E854}" type="pres">
      <dgm:prSet presAssocID="{56ABB444-ACD8-4DC8-92BC-AAC4D2FFC965}" presName="node" presStyleLbl="node1" presStyleIdx="4" presStyleCnt="5">
        <dgm:presLayoutVars>
          <dgm:bulletEnabled val="1"/>
        </dgm:presLayoutVars>
      </dgm:prSet>
      <dgm:spPr/>
    </dgm:pt>
    <dgm:pt modelId="{60963254-D393-4B23-B21C-7F71B8D4E387}" type="pres">
      <dgm:prSet presAssocID="{56ABB444-ACD8-4DC8-92BC-AAC4D2FFC965}" presName="invisiNode" presStyleLbl="node1" presStyleIdx="4" presStyleCnt="5"/>
      <dgm:spPr/>
    </dgm:pt>
    <dgm:pt modelId="{6431613F-18B6-4FC4-A03A-1A66D4B14996}" type="pres">
      <dgm:prSet presAssocID="{56ABB444-ACD8-4DC8-92BC-AAC4D2FFC965}" presName="imagNode" presStyleLbl="fgImgPlace1" presStyleIdx="4" presStyleCnt="5"/>
      <dgm:spPr/>
    </dgm:pt>
  </dgm:ptLst>
  <dgm:cxnLst>
    <dgm:cxn modelId="{B5BF5702-D85F-4BB8-8747-738ABFE01E4C}" srcId="{538C5CE8-F4F6-4923-81CB-AD4970537792}" destId="{C240282B-B35C-45F9-AB76-EF579F8D827E}" srcOrd="1" destOrd="0" parTransId="{BD6D8C5C-387C-474A-9E33-C6AFB7DD1BEA}" sibTransId="{27172D3E-1EF7-494F-BA9F-38204D2CFED0}"/>
    <dgm:cxn modelId="{C00C8B0F-6A97-44AD-9A08-5167A76F1378}" type="presOf" srcId="{683BD04D-3393-40D4-8502-E5EE16B58150}" destId="{30FCDAFC-C565-4FF0-A09E-3E9068BE906A}" srcOrd="0" destOrd="3" presId="urn:microsoft.com/office/officeart/2005/8/layout/pList2"/>
    <dgm:cxn modelId="{23DC8410-E450-4BBC-AC1B-E5AA51BEB685}" type="presOf" srcId="{2D40FB49-6D32-4741-8D71-5E3D31734B5B}" destId="{23A99EF2-0603-445C-92ED-3FF6C14527EA}" srcOrd="0" destOrd="0" presId="urn:microsoft.com/office/officeart/2005/8/layout/pList2"/>
    <dgm:cxn modelId="{E9CD9E17-8C73-47A5-916A-90A88F51DB4A}" srcId="{34F6A458-E789-42F0-A07D-F96DD0E946DD}" destId="{4DC1BCE0-82D7-4948-9395-602A08B97915}" srcOrd="1" destOrd="0" parTransId="{965FE2E3-1795-4628-BA71-9738E83361FA}" sibTransId="{75E0D91D-FEFD-4DDC-B623-3958DD8AD921}"/>
    <dgm:cxn modelId="{382B4D1B-015A-4E25-ADD6-F3818AF729EC}" type="presOf" srcId="{7E5AB06B-7E61-420F-BBFB-9FF49DDBB6ED}" destId="{4C357012-6B49-489B-BB83-21D6C536956C}" srcOrd="0" destOrd="3" presId="urn:microsoft.com/office/officeart/2005/8/layout/pList2"/>
    <dgm:cxn modelId="{A6FDDE38-7221-4A75-B330-B0ADD51D5006}" type="presOf" srcId="{C240282B-B35C-45F9-AB76-EF579F8D827E}" destId="{30FCDAFC-C565-4FF0-A09E-3E9068BE906A}" srcOrd="0" destOrd="2" presId="urn:microsoft.com/office/officeart/2005/8/layout/pList2"/>
    <dgm:cxn modelId="{A0EBA640-576F-465B-B145-1202F2C0108B}" type="presOf" srcId="{0FFE7264-8F96-44AA-BB77-23E3D705BD73}" destId="{D65C5DE3-06E0-4FD4-9FDA-F846F3B8F8B7}" srcOrd="0" destOrd="3" presId="urn:microsoft.com/office/officeart/2005/8/layout/pList2"/>
    <dgm:cxn modelId="{61C4245B-4F72-4FC4-877C-6CEC41A2DDCE}" type="presOf" srcId="{B2ADDBDC-7892-4110-9DA5-00BCD3E98D6D}" destId="{321A3EC8-19C4-4B5A-8C7A-5B4C8780F549}" srcOrd="0" destOrd="0" presId="urn:microsoft.com/office/officeart/2005/8/layout/pList2"/>
    <dgm:cxn modelId="{6AF72F42-3585-4E06-9BF8-65176B3021B9}" srcId="{8B4B87DA-CBD2-4FA8-86CF-6AE967BD6C91}" destId="{F1933A96-22C0-41B5-B80D-354E5175A940}" srcOrd="1" destOrd="0" parTransId="{93D8BD0D-9981-40FE-B3CD-DF05513C6564}" sibTransId="{FB846F90-DA9D-46B4-9066-509BE7602DD4}"/>
    <dgm:cxn modelId="{47421C63-6C69-45FB-AFF9-21ED08A8B243}" type="presOf" srcId="{42AA84C7-1D0D-4ED9-B5F5-6DB7CA900D9E}" destId="{5D7DF59A-5DB8-464A-8702-ECD08295E854}" srcOrd="0" destOrd="1" presId="urn:microsoft.com/office/officeart/2005/8/layout/pList2"/>
    <dgm:cxn modelId="{70BC5F43-2A90-413D-8E74-735E50DA876C}" type="presOf" srcId="{8B4B87DA-CBD2-4FA8-86CF-6AE967BD6C91}" destId="{ECAE6AFB-63C6-4D2F-81BA-26A33A77848D}" srcOrd="0" destOrd="0" presId="urn:microsoft.com/office/officeart/2005/8/layout/pList2"/>
    <dgm:cxn modelId="{6EE27146-6DC9-477B-8FAD-22F1152E82A8}" srcId="{34F6A458-E789-42F0-A07D-F96DD0E946DD}" destId="{CB1BC799-EF23-4ED8-99AF-6A83284304D5}" srcOrd="0" destOrd="0" parTransId="{10C17C9E-717F-4ABA-B016-86CE19F79A35}" sibTransId="{8133DA8A-B59B-49F9-B2AD-6383806D4C3E}"/>
    <dgm:cxn modelId="{CF13AE69-8C7C-4FE3-95C6-213266E52C8B}" srcId="{56ABB444-ACD8-4DC8-92BC-AAC4D2FFC965}" destId="{6FDABE3F-E820-4100-A7BF-37193583D217}" srcOrd="3" destOrd="0" parTransId="{41D881BF-E000-4BA8-96C1-0EC322BE4DFF}" sibTransId="{ED8BFDEF-DECF-4210-BFE1-1150E72FB65F}"/>
    <dgm:cxn modelId="{F8C5614C-F932-49E1-839B-B0EB9686B328}" type="presOf" srcId="{E8B6844F-A27D-4E91-A675-7150E96C0D82}" destId="{4C357012-6B49-489B-BB83-21D6C536956C}" srcOrd="0" destOrd="1" presId="urn:microsoft.com/office/officeart/2005/8/layout/pList2"/>
    <dgm:cxn modelId="{FCB7066D-1443-4323-B53B-E1F7328BC529}" type="presOf" srcId="{81627679-8233-432F-AE70-1F9648C3E905}" destId="{30FCDAFC-C565-4FF0-A09E-3E9068BE906A}" srcOrd="0" destOrd="1" presId="urn:microsoft.com/office/officeart/2005/8/layout/pList2"/>
    <dgm:cxn modelId="{DBC7766D-BBFE-4E0C-9796-1625DDA5B197}" srcId="{FBB535A4-DA47-49AB-A01A-CFD3B8BDA142}" destId="{5C16F0F7-7931-467E-9318-B34E3FBB9DDF}" srcOrd="1" destOrd="0" parTransId="{DCB6D5BE-9370-45C5-B4DE-A5075B20F7EB}" sibTransId="{2D40FB49-6D32-4741-8D71-5E3D31734B5B}"/>
    <dgm:cxn modelId="{6D4EE06E-BC61-4565-A89F-447A52C9F04C}" type="presOf" srcId="{FBB535A4-DA47-49AB-A01A-CFD3B8BDA142}" destId="{3FFC330C-4CB3-46C7-BB3E-A65C6A8E4D5C}" srcOrd="0" destOrd="0" presId="urn:microsoft.com/office/officeart/2005/8/layout/pList2"/>
    <dgm:cxn modelId="{1B69A16F-2565-4A4C-BD5F-05667507C256}" type="presOf" srcId="{56ABB444-ACD8-4DC8-92BC-AAC4D2FFC965}" destId="{5D7DF59A-5DB8-464A-8702-ECD08295E854}" srcOrd="0" destOrd="0" presId="urn:microsoft.com/office/officeart/2005/8/layout/pList2"/>
    <dgm:cxn modelId="{1F050651-549E-41F6-A761-033444DC4A5D}" type="presOf" srcId="{496DCFBA-41F6-4929-A5CE-0CB5D7EAD1CB}" destId="{5D7DF59A-5DB8-464A-8702-ECD08295E854}" srcOrd="0" destOrd="2" presId="urn:microsoft.com/office/officeart/2005/8/layout/pList2"/>
    <dgm:cxn modelId="{93FC3056-AD78-44D3-BF2F-4CF3CC0CBA55}" srcId="{538C5CE8-F4F6-4923-81CB-AD4970537792}" destId="{81627679-8233-432F-AE70-1F9648C3E905}" srcOrd="0" destOrd="0" parTransId="{AB702EAB-5A0C-436B-8206-FA1134C3D1B6}" sibTransId="{3A433908-FD29-4E21-A10E-6BCBA143B654}"/>
    <dgm:cxn modelId="{CB8C137A-E4E3-4401-B6EE-3C967A0B8AFB}" srcId="{5C16F0F7-7931-467E-9318-B34E3FBB9DDF}" destId="{DFC42B90-4F98-423B-9F07-53D226EF154E}" srcOrd="1" destOrd="0" parTransId="{D81111D4-52FE-4D99-83B5-A5ADEBF53844}" sibTransId="{0BB9F263-8155-46E8-B6E2-DFAC483F6033}"/>
    <dgm:cxn modelId="{B81BAD7B-19F6-4BED-86AB-5519CF08832D}" type="presOf" srcId="{6FDABE3F-E820-4100-A7BF-37193583D217}" destId="{5D7DF59A-5DB8-464A-8702-ECD08295E854}" srcOrd="0" destOrd="4" presId="urn:microsoft.com/office/officeart/2005/8/layout/pList2"/>
    <dgm:cxn modelId="{86D79D7D-8AFD-4EAF-8703-CA08C40B08C2}" srcId="{56ABB444-ACD8-4DC8-92BC-AAC4D2FFC965}" destId="{DB5BA07D-2841-4A82-806F-7275348FD006}" srcOrd="2" destOrd="0" parTransId="{2CF35484-2028-4BE1-8EA6-03519E34EA76}" sibTransId="{5DAEEE46-109D-41D0-BDB8-EC8946D8F36C}"/>
    <dgm:cxn modelId="{1CFD6880-7323-40A7-A4ED-076B732F2C78}" srcId="{FBB535A4-DA47-49AB-A01A-CFD3B8BDA142}" destId="{56ABB444-ACD8-4DC8-92BC-AAC4D2FFC965}" srcOrd="4" destOrd="0" parTransId="{2DDE50A1-4E8A-4CA9-8D7B-524934D46E3B}" sibTransId="{5F1ED569-9E80-4F86-A719-6167E76054E5}"/>
    <dgm:cxn modelId="{93F0F680-DCFB-44C5-845D-DFFA82FC7964}" srcId="{34F6A458-E789-42F0-A07D-F96DD0E946DD}" destId="{0FFE7264-8F96-44AA-BB77-23E3D705BD73}" srcOrd="2" destOrd="0" parTransId="{7CFA0A7A-23B4-49C1-AB7B-04EEBFF8DE93}" sibTransId="{714BEF31-A166-4E97-9D6B-6D944BF036D0}"/>
    <dgm:cxn modelId="{9B1E3F81-C689-408E-AC15-1CC979482B97}" srcId="{FBB535A4-DA47-49AB-A01A-CFD3B8BDA142}" destId="{34F6A458-E789-42F0-A07D-F96DD0E946DD}" srcOrd="0" destOrd="0" parTransId="{E0F42957-739B-4329-834B-B6004AABA0AD}" sibTransId="{1B614427-AB19-49AB-8476-4F4B5F475732}"/>
    <dgm:cxn modelId="{5DA41582-5655-4ADA-BE5F-DC6EC3ED9A4A}" srcId="{5C16F0F7-7931-467E-9318-B34E3FBB9DDF}" destId="{E8B6844F-A27D-4E91-A675-7150E96C0D82}" srcOrd="0" destOrd="0" parTransId="{FACCA755-7596-45F2-B0B7-4CB32A9C93F3}" sibTransId="{B358CBFA-B390-4827-9B1D-3C964565CC43}"/>
    <dgm:cxn modelId="{5BDECF82-6D67-4734-AAEA-040658198F37}" srcId="{8B4B87DA-CBD2-4FA8-86CF-6AE967BD6C91}" destId="{F3804ACC-05A9-4D2F-847A-BF1DDD12113F}" srcOrd="0" destOrd="0" parTransId="{C27A71CD-B2A1-4F17-B429-748EAC182D4C}" sibTransId="{A0EE9B32-481C-45F2-9D20-86C2989A0C16}"/>
    <dgm:cxn modelId="{E71A0099-EC58-4AC5-BE2E-4EAD21BFD4B0}" type="presOf" srcId="{3D97940C-BEEF-4363-86D2-A32D1157437A}" destId="{B8BABB63-AB08-41BF-B90F-350E10031208}" srcOrd="0" destOrd="0" presId="urn:microsoft.com/office/officeart/2005/8/layout/pList2"/>
    <dgm:cxn modelId="{FC1CD49D-D2BE-41C3-9474-A92EC938B3B4}" type="presOf" srcId="{5C16F0F7-7931-467E-9318-B34E3FBB9DDF}" destId="{4C357012-6B49-489B-BB83-21D6C536956C}" srcOrd="0" destOrd="0" presId="urn:microsoft.com/office/officeart/2005/8/layout/pList2"/>
    <dgm:cxn modelId="{F7CF34A7-814B-490B-B68F-BDD7E8DE5CAD}" type="presOf" srcId="{4DC1BCE0-82D7-4948-9395-602A08B97915}" destId="{D65C5DE3-06E0-4FD4-9FDA-F846F3B8F8B7}" srcOrd="0" destOrd="2" presId="urn:microsoft.com/office/officeart/2005/8/layout/pList2"/>
    <dgm:cxn modelId="{BCC0ADAD-7810-4FE0-A4F0-04DF100CD286}" srcId="{FBB535A4-DA47-49AB-A01A-CFD3B8BDA142}" destId="{538C5CE8-F4F6-4923-81CB-AD4970537792}" srcOrd="3" destOrd="0" parTransId="{331485D1-1E1F-4C67-8BD6-6386CBC55514}" sibTransId="{B2ADDBDC-7892-4110-9DA5-00BCD3E98D6D}"/>
    <dgm:cxn modelId="{659738AF-F32F-41E5-B8B7-C9844C16E258}" srcId="{FBB535A4-DA47-49AB-A01A-CFD3B8BDA142}" destId="{8B4B87DA-CBD2-4FA8-86CF-6AE967BD6C91}" srcOrd="2" destOrd="0" parTransId="{3EEF501E-5108-40FF-B6F7-DA5284E1774F}" sibTransId="{3D97940C-BEEF-4363-86D2-A32D1157437A}"/>
    <dgm:cxn modelId="{2F81C0BB-4BB2-45C9-8905-5DBE4A5847F2}" type="presOf" srcId="{F1933A96-22C0-41B5-B80D-354E5175A940}" destId="{ECAE6AFB-63C6-4D2F-81BA-26A33A77848D}" srcOrd="0" destOrd="2" presId="urn:microsoft.com/office/officeart/2005/8/layout/pList2"/>
    <dgm:cxn modelId="{F8DC12BF-ACF8-4201-934F-D2B39F707DE3}" type="presOf" srcId="{DB5BA07D-2841-4A82-806F-7275348FD006}" destId="{5D7DF59A-5DB8-464A-8702-ECD08295E854}" srcOrd="0" destOrd="3" presId="urn:microsoft.com/office/officeart/2005/8/layout/pList2"/>
    <dgm:cxn modelId="{72822BCB-5E7A-41DC-A50E-9D13FE361370}" type="presOf" srcId="{1B614427-AB19-49AB-8476-4F4B5F475732}" destId="{FD85B4F3-0747-4E71-B54E-731BDA1D6C7B}" srcOrd="0" destOrd="0" presId="urn:microsoft.com/office/officeart/2005/8/layout/pList2"/>
    <dgm:cxn modelId="{D370F0CF-14D7-45D6-BC00-77B4B97549BE}" type="presOf" srcId="{F3804ACC-05A9-4D2F-847A-BF1DDD12113F}" destId="{ECAE6AFB-63C6-4D2F-81BA-26A33A77848D}" srcOrd="0" destOrd="1" presId="urn:microsoft.com/office/officeart/2005/8/layout/pList2"/>
    <dgm:cxn modelId="{817D23D2-E06B-4226-8060-7C2321CB32FF}" srcId="{56ABB444-ACD8-4DC8-92BC-AAC4D2FFC965}" destId="{496DCFBA-41F6-4929-A5CE-0CB5D7EAD1CB}" srcOrd="1" destOrd="0" parTransId="{630D1441-C24C-4180-AD30-DA9B4777957E}" sibTransId="{0F7A9D3E-8CF1-4E11-A1B0-D48B8CB93A2F}"/>
    <dgm:cxn modelId="{380A18D5-6353-46A5-A0C5-9F0FE8ED2449}" srcId="{5C16F0F7-7931-467E-9318-B34E3FBB9DDF}" destId="{7E5AB06B-7E61-420F-BBFB-9FF49DDBB6ED}" srcOrd="2" destOrd="0" parTransId="{37BB21E0-72A8-4B67-A91A-20FE381A89DE}" sibTransId="{D11F0FC6-0C70-459E-B22F-A0DE7660797B}"/>
    <dgm:cxn modelId="{74D364D5-0DC5-4AC3-B6B3-9A1037B54929}" type="presOf" srcId="{538C5CE8-F4F6-4923-81CB-AD4970537792}" destId="{30FCDAFC-C565-4FF0-A09E-3E9068BE906A}" srcOrd="0" destOrd="0" presId="urn:microsoft.com/office/officeart/2005/8/layout/pList2"/>
    <dgm:cxn modelId="{FDEE92DB-E208-4654-91F0-7A119EF7EFDD}" type="presOf" srcId="{34F6A458-E789-42F0-A07D-F96DD0E946DD}" destId="{D65C5DE3-06E0-4FD4-9FDA-F846F3B8F8B7}" srcOrd="0" destOrd="0" presId="urn:microsoft.com/office/officeart/2005/8/layout/pList2"/>
    <dgm:cxn modelId="{4B6095DB-F7AD-4DEA-ABC7-CE8B4F71D06A}" type="presOf" srcId="{DFC42B90-4F98-423B-9F07-53D226EF154E}" destId="{4C357012-6B49-489B-BB83-21D6C536956C}" srcOrd="0" destOrd="2" presId="urn:microsoft.com/office/officeart/2005/8/layout/pList2"/>
    <dgm:cxn modelId="{AE2110E2-7BD1-4FFF-A0BB-894A3554AABB}" srcId="{8B4B87DA-CBD2-4FA8-86CF-6AE967BD6C91}" destId="{6AF5512F-0766-4FAC-923A-064676E26C33}" srcOrd="2" destOrd="0" parTransId="{E6D61405-3179-4E4D-A813-613BB8828983}" sibTransId="{E9BE9DB1-6189-4963-8DB4-D3AA5170E93E}"/>
    <dgm:cxn modelId="{318373E3-3710-46EC-B97F-08F64F736B49}" srcId="{56ABB444-ACD8-4DC8-92BC-AAC4D2FFC965}" destId="{42AA84C7-1D0D-4ED9-B5F5-6DB7CA900D9E}" srcOrd="0" destOrd="0" parTransId="{EF11E00E-0254-4EEA-84FB-56933B1F77FF}" sibTransId="{3EA8F2C6-E55F-4699-B010-964F282A530E}"/>
    <dgm:cxn modelId="{0D400AE9-CFC4-403D-98DA-A3A78CB1567F}" srcId="{538C5CE8-F4F6-4923-81CB-AD4970537792}" destId="{683BD04D-3393-40D4-8502-E5EE16B58150}" srcOrd="2" destOrd="0" parTransId="{16A7B09A-BF19-4603-8FBF-94BC0C8AB075}" sibTransId="{6DF3BC35-D426-4388-B21A-D5910EE3EB22}"/>
    <dgm:cxn modelId="{74095CF8-54AF-41F2-9CB9-894FF400484A}" type="presOf" srcId="{CB1BC799-EF23-4ED8-99AF-6A83284304D5}" destId="{D65C5DE3-06E0-4FD4-9FDA-F846F3B8F8B7}" srcOrd="0" destOrd="1" presId="urn:microsoft.com/office/officeart/2005/8/layout/pList2"/>
    <dgm:cxn modelId="{951D5AF8-918B-402A-B575-C3BD3A42D724}" type="presOf" srcId="{6AF5512F-0766-4FAC-923A-064676E26C33}" destId="{ECAE6AFB-63C6-4D2F-81BA-26A33A77848D}" srcOrd="0" destOrd="3" presId="urn:microsoft.com/office/officeart/2005/8/layout/pList2"/>
    <dgm:cxn modelId="{88D99643-0F38-49AD-856A-3436C0DC1245}" type="presParOf" srcId="{3FFC330C-4CB3-46C7-BB3E-A65C6A8E4D5C}" destId="{9A20CB1E-BE7E-4C4D-945E-2B51AB2BD7CF}" srcOrd="0" destOrd="0" presId="urn:microsoft.com/office/officeart/2005/8/layout/pList2"/>
    <dgm:cxn modelId="{F97DBCF9-89DB-4A2C-BC67-231E35BF23BF}" type="presParOf" srcId="{3FFC330C-4CB3-46C7-BB3E-A65C6A8E4D5C}" destId="{6DD276F1-485D-47F8-AC43-4607E9B7385D}" srcOrd="1" destOrd="0" presId="urn:microsoft.com/office/officeart/2005/8/layout/pList2"/>
    <dgm:cxn modelId="{CEBE1F01-D67D-4474-B2ED-0C9976EDDDB0}" type="presParOf" srcId="{6DD276F1-485D-47F8-AC43-4607E9B7385D}" destId="{ABF42A39-C2E0-4564-A7E2-9B65E6E4D27F}" srcOrd="0" destOrd="0" presId="urn:microsoft.com/office/officeart/2005/8/layout/pList2"/>
    <dgm:cxn modelId="{30E1DF12-382E-46CD-ADCF-D1DE09A7C13C}" type="presParOf" srcId="{ABF42A39-C2E0-4564-A7E2-9B65E6E4D27F}" destId="{D65C5DE3-06E0-4FD4-9FDA-F846F3B8F8B7}" srcOrd="0" destOrd="0" presId="urn:microsoft.com/office/officeart/2005/8/layout/pList2"/>
    <dgm:cxn modelId="{8F38FEE2-6976-4A45-83BE-3952B373B497}" type="presParOf" srcId="{ABF42A39-C2E0-4564-A7E2-9B65E6E4D27F}" destId="{C34E3ACA-A495-4849-9882-7D876941AFAD}" srcOrd="1" destOrd="0" presId="urn:microsoft.com/office/officeart/2005/8/layout/pList2"/>
    <dgm:cxn modelId="{84BCC6D2-D2A9-40C6-942F-3DC2E7EC52AF}" type="presParOf" srcId="{ABF42A39-C2E0-4564-A7E2-9B65E6E4D27F}" destId="{EE9801D3-D7E1-455F-A6F4-D1FF3FFC72CE}" srcOrd="2" destOrd="0" presId="urn:microsoft.com/office/officeart/2005/8/layout/pList2"/>
    <dgm:cxn modelId="{E82DE711-10C5-4BE6-8191-579B2094BDA1}" type="presParOf" srcId="{6DD276F1-485D-47F8-AC43-4607E9B7385D}" destId="{FD85B4F3-0747-4E71-B54E-731BDA1D6C7B}" srcOrd="1" destOrd="0" presId="urn:microsoft.com/office/officeart/2005/8/layout/pList2"/>
    <dgm:cxn modelId="{F9CA405F-ED03-4E42-86C9-4D3B032DC3C0}" type="presParOf" srcId="{6DD276F1-485D-47F8-AC43-4607E9B7385D}" destId="{72B6D7B4-F1F3-4B54-95B1-04281586BD4A}" srcOrd="2" destOrd="0" presId="urn:microsoft.com/office/officeart/2005/8/layout/pList2"/>
    <dgm:cxn modelId="{64328E1E-37F5-46D9-8FDC-1126466C71C0}" type="presParOf" srcId="{72B6D7B4-F1F3-4B54-95B1-04281586BD4A}" destId="{4C357012-6B49-489B-BB83-21D6C536956C}" srcOrd="0" destOrd="0" presId="urn:microsoft.com/office/officeart/2005/8/layout/pList2"/>
    <dgm:cxn modelId="{4F2E65E3-82B4-4CCC-B582-BCD7EFE4803D}" type="presParOf" srcId="{72B6D7B4-F1F3-4B54-95B1-04281586BD4A}" destId="{E45591B6-24AF-4277-9F00-630FE8C7012E}" srcOrd="1" destOrd="0" presId="urn:microsoft.com/office/officeart/2005/8/layout/pList2"/>
    <dgm:cxn modelId="{D4F20C1A-98B9-4CB1-954B-BE428A11F040}" type="presParOf" srcId="{72B6D7B4-F1F3-4B54-95B1-04281586BD4A}" destId="{FF24CE1D-3526-4B7C-A038-175B6CEA23BD}" srcOrd="2" destOrd="0" presId="urn:microsoft.com/office/officeart/2005/8/layout/pList2"/>
    <dgm:cxn modelId="{9C0A9C1E-5B0C-4660-BD2A-2DC11F7CC92B}" type="presParOf" srcId="{6DD276F1-485D-47F8-AC43-4607E9B7385D}" destId="{23A99EF2-0603-445C-92ED-3FF6C14527EA}" srcOrd="3" destOrd="0" presId="urn:microsoft.com/office/officeart/2005/8/layout/pList2"/>
    <dgm:cxn modelId="{BD266562-B6B7-4C02-A7D4-9DE3BA1E4BCE}" type="presParOf" srcId="{6DD276F1-485D-47F8-AC43-4607E9B7385D}" destId="{4CBE49EB-CAA6-467E-8CE9-869A04C1EB7B}" srcOrd="4" destOrd="0" presId="urn:microsoft.com/office/officeart/2005/8/layout/pList2"/>
    <dgm:cxn modelId="{8C16FDB0-540E-4D15-AE15-C9E672586827}" type="presParOf" srcId="{4CBE49EB-CAA6-467E-8CE9-869A04C1EB7B}" destId="{ECAE6AFB-63C6-4D2F-81BA-26A33A77848D}" srcOrd="0" destOrd="0" presId="urn:microsoft.com/office/officeart/2005/8/layout/pList2"/>
    <dgm:cxn modelId="{B1C41980-BC6E-489B-853C-B4AEBEF63DD7}" type="presParOf" srcId="{4CBE49EB-CAA6-467E-8CE9-869A04C1EB7B}" destId="{B380A483-477D-4B2E-BC5D-2CBE16E7E82E}" srcOrd="1" destOrd="0" presId="urn:microsoft.com/office/officeart/2005/8/layout/pList2"/>
    <dgm:cxn modelId="{1FAFEE2D-B8E1-4D5F-BA5E-49E119F11736}" type="presParOf" srcId="{4CBE49EB-CAA6-467E-8CE9-869A04C1EB7B}" destId="{4184E3C6-83ED-4844-B153-78AB161FD288}" srcOrd="2" destOrd="0" presId="urn:microsoft.com/office/officeart/2005/8/layout/pList2"/>
    <dgm:cxn modelId="{0CAFA5E1-7812-42D2-93DE-4F88903EC89F}" type="presParOf" srcId="{6DD276F1-485D-47F8-AC43-4607E9B7385D}" destId="{B8BABB63-AB08-41BF-B90F-350E10031208}" srcOrd="5" destOrd="0" presId="urn:microsoft.com/office/officeart/2005/8/layout/pList2"/>
    <dgm:cxn modelId="{4675B844-50CE-43B4-988E-CD7234D653CE}" type="presParOf" srcId="{6DD276F1-485D-47F8-AC43-4607E9B7385D}" destId="{F124E6AA-E7F6-4626-AB59-4D71F50C35E7}" srcOrd="6" destOrd="0" presId="urn:microsoft.com/office/officeart/2005/8/layout/pList2"/>
    <dgm:cxn modelId="{60EC88A9-D29B-4B8F-86EA-A2716BFB1C2F}" type="presParOf" srcId="{F124E6AA-E7F6-4626-AB59-4D71F50C35E7}" destId="{30FCDAFC-C565-4FF0-A09E-3E9068BE906A}" srcOrd="0" destOrd="0" presId="urn:microsoft.com/office/officeart/2005/8/layout/pList2"/>
    <dgm:cxn modelId="{41A18880-CF59-4BC9-B181-660986E11FE8}" type="presParOf" srcId="{F124E6AA-E7F6-4626-AB59-4D71F50C35E7}" destId="{3448608E-AFCB-4D30-83BF-3B368AC5B5F0}" srcOrd="1" destOrd="0" presId="urn:microsoft.com/office/officeart/2005/8/layout/pList2"/>
    <dgm:cxn modelId="{45DDE3D9-43E9-4647-B994-878601D55E25}" type="presParOf" srcId="{F124E6AA-E7F6-4626-AB59-4D71F50C35E7}" destId="{8EA125AD-7C05-4FCD-9F90-EE9C6E3CDBA0}" srcOrd="2" destOrd="0" presId="urn:microsoft.com/office/officeart/2005/8/layout/pList2"/>
    <dgm:cxn modelId="{A07DD745-D85D-4669-9791-B562070344C2}" type="presParOf" srcId="{6DD276F1-485D-47F8-AC43-4607E9B7385D}" destId="{321A3EC8-19C4-4B5A-8C7A-5B4C8780F549}" srcOrd="7" destOrd="0" presId="urn:microsoft.com/office/officeart/2005/8/layout/pList2"/>
    <dgm:cxn modelId="{BDB817F2-E18E-48A2-874B-1432BC9A25FD}" type="presParOf" srcId="{6DD276F1-485D-47F8-AC43-4607E9B7385D}" destId="{66F727D1-4666-49FD-9297-00DE7D59CA3B}" srcOrd="8" destOrd="0" presId="urn:microsoft.com/office/officeart/2005/8/layout/pList2"/>
    <dgm:cxn modelId="{5AFDB050-84CB-4747-A701-49FEF97801EE}" type="presParOf" srcId="{66F727D1-4666-49FD-9297-00DE7D59CA3B}" destId="{5D7DF59A-5DB8-464A-8702-ECD08295E854}" srcOrd="0" destOrd="0" presId="urn:microsoft.com/office/officeart/2005/8/layout/pList2"/>
    <dgm:cxn modelId="{6BCBAEF2-1D1F-4119-B10B-8DB2EBDD7532}" type="presParOf" srcId="{66F727D1-4666-49FD-9297-00DE7D59CA3B}" destId="{60963254-D393-4B23-B21C-7F71B8D4E387}" srcOrd="1" destOrd="0" presId="urn:microsoft.com/office/officeart/2005/8/layout/pList2"/>
    <dgm:cxn modelId="{0084CEBF-84D0-4366-A722-C84871BDF2E3}" type="presParOf" srcId="{66F727D1-4666-49FD-9297-00DE7D59CA3B}" destId="{6431613F-18B6-4FC4-A03A-1A66D4B14996}" srcOrd="2" destOrd="0" presId="urn:microsoft.com/office/officeart/2005/8/layout/p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20CB1E-BE7E-4C4D-945E-2B51AB2BD7CF}">
      <dsp:nvSpPr>
        <dsp:cNvPr id="0" name=""/>
        <dsp:cNvSpPr/>
      </dsp:nvSpPr>
      <dsp:spPr>
        <a:xfrm>
          <a:off x="0" y="0"/>
          <a:ext cx="11651868" cy="2226804"/>
        </a:xfrm>
        <a:prstGeom prst="roundRect">
          <a:avLst>
            <a:gd name="adj" fmla="val 10000"/>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E9801D3-D7E1-455F-A6F4-D1FF3FFC72CE}">
      <dsp:nvSpPr>
        <dsp:cNvPr id="0" name=""/>
        <dsp:cNvSpPr/>
      </dsp:nvSpPr>
      <dsp:spPr>
        <a:xfrm>
          <a:off x="353299" y="296907"/>
          <a:ext cx="2026901" cy="1632989"/>
        </a:xfrm>
        <a:prstGeom prst="roundRect">
          <a:avLst>
            <a:gd name="adj" fmla="val 10000"/>
          </a:avLst>
        </a:prstGeom>
        <a:solidFill>
          <a:schemeClr val="accent1">
            <a:tint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65C5DE3-06E0-4FD4-9FDA-F846F3B8F8B7}">
      <dsp:nvSpPr>
        <dsp:cNvPr id="0" name=""/>
        <dsp:cNvSpPr/>
      </dsp:nvSpPr>
      <dsp:spPr>
        <a:xfrm rot="10800000">
          <a:off x="353299" y="2226804"/>
          <a:ext cx="2026901" cy="2721649"/>
        </a:xfrm>
        <a:prstGeom prst="round2SameRect">
          <a:avLst>
            <a:gd name="adj1" fmla="val 10500"/>
            <a:gd name="adj2" fmla="val 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t" anchorCtr="0">
          <a:noAutofit/>
        </a:bodyPr>
        <a:lstStyle/>
        <a:p>
          <a:pPr marL="0" lvl="0" indent="0" algn="l" defTabSz="711200">
            <a:lnSpc>
              <a:spcPct val="90000"/>
            </a:lnSpc>
            <a:spcBef>
              <a:spcPct val="0"/>
            </a:spcBef>
            <a:spcAft>
              <a:spcPct val="35000"/>
            </a:spcAft>
            <a:buNone/>
          </a:pPr>
          <a:r>
            <a:rPr lang="en-US" sz="1600" kern="1200"/>
            <a:t>Direct over WAN</a:t>
          </a:r>
        </a:p>
        <a:p>
          <a:pPr marL="114300" lvl="1" indent="-114300" algn="l" defTabSz="533400">
            <a:lnSpc>
              <a:spcPct val="90000"/>
            </a:lnSpc>
            <a:spcBef>
              <a:spcPct val="0"/>
            </a:spcBef>
            <a:spcAft>
              <a:spcPct val="15000"/>
            </a:spcAft>
            <a:buChar char="•"/>
          </a:pPr>
          <a:r>
            <a:rPr lang="en-US" sz="1200" kern="1200"/>
            <a:t>Devices have public IPv4 &amp; connect to IoT hub directly</a:t>
          </a:r>
        </a:p>
        <a:p>
          <a:pPr marL="114300" lvl="1" indent="-114300" algn="l" defTabSz="533400">
            <a:lnSpc>
              <a:spcPct val="90000"/>
            </a:lnSpc>
            <a:spcBef>
              <a:spcPct val="0"/>
            </a:spcBef>
            <a:spcAft>
              <a:spcPct val="15000"/>
            </a:spcAft>
            <a:buChar char="•"/>
          </a:pPr>
          <a:r>
            <a:rPr lang="en-US" sz="1200" kern="1200"/>
            <a:t>Device talks our supported protocols</a:t>
          </a:r>
        </a:p>
        <a:p>
          <a:pPr marL="114300" lvl="1" indent="-114300" algn="l" defTabSz="533400">
            <a:lnSpc>
              <a:spcPct val="90000"/>
            </a:lnSpc>
            <a:spcBef>
              <a:spcPct val="0"/>
            </a:spcBef>
            <a:spcAft>
              <a:spcPct val="15000"/>
            </a:spcAft>
            <a:buChar char="•"/>
          </a:pPr>
          <a:r>
            <a:rPr lang="en-US" sz="1200" kern="1200"/>
            <a:t>e.g., city street lights</a:t>
          </a:r>
        </a:p>
      </dsp:txBody>
      <dsp:txXfrm rot="10800000">
        <a:off x="415633" y="2226804"/>
        <a:ext cx="1902233" cy="2659315"/>
      </dsp:txXfrm>
    </dsp:sp>
    <dsp:sp modelId="{FF24CE1D-3526-4B7C-A038-175B6CEA23BD}">
      <dsp:nvSpPr>
        <dsp:cNvPr id="0" name=""/>
        <dsp:cNvSpPr/>
      </dsp:nvSpPr>
      <dsp:spPr>
        <a:xfrm>
          <a:off x="2582891" y="296907"/>
          <a:ext cx="2026901" cy="1632989"/>
        </a:xfrm>
        <a:prstGeom prst="roundRect">
          <a:avLst>
            <a:gd name="adj" fmla="val 10000"/>
          </a:avLst>
        </a:prstGeom>
        <a:solidFill>
          <a:schemeClr val="accent1">
            <a:tint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C357012-6B49-489B-BB83-21D6C536956C}">
      <dsp:nvSpPr>
        <dsp:cNvPr id="0" name=""/>
        <dsp:cNvSpPr/>
      </dsp:nvSpPr>
      <dsp:spPr>
        <a:xfrm rot="10800000">
          <a:off x="2582891" y="2226804"/>
          <a:ext cx="2026901" cy="2721649"/>
        </a:xfrm>
        <a:prstGeom prst="round2SameRect">
          <a:avLst>
            <a:gd name="adj1" fmla="val 10500"/>
            <a:gd name="adj2" fmla="val 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t" anchorCtr="0">
          <a:noAutofit/>
        </a:bodyPr>
        <a:lstStyle/>
        <a:p>
          <a:pPr marL="0" lvl="0" indent="0" algn="l" defTabSz="711200">
            <a:lnSpc>
              <a:spcPct val="90000"/>
            </a:lnSpc>
            <a:spcBef>
              <a:spcPct val="0"/>
            </a:spcBef>
            <a:spcAft>
              <a:spcPct val="35000"/>
            </a:spcAft>
            <a:buNone/>
          </a:pPr>
          <a:r>
            <a:rPr lang="en-US" sz="1600" kern="1200"/>
            <a:t>Indirect through a field gateway</a:t>
          </a:r>
        </a:p>
        <a:p>
          <a:pPr marL="114300" lvl="1" indent="-114300" algn="l" defTabSz="533400">
            <a:lnSpc>
              <a:spcPct val="90000"/>
            </a:lnSpc>
            <a:spcBef>
              <a:spcPct val="0"/>
            </a:spcBef>
            <a:spcAft>
              <a:spcPct val="15000"/>
            </a:spcAft>
            <a:buChar char="•"/>
          </a:pPr>
          <a:r>
            <a:rPr lang="en-US" sz="1200" kern="1200"/>
            <a:t>Devices don’t know any of our supported protocols</a:t>
          </a:r>
        </a:p>
        <a:p>
          <a:pPr marL="114300" lvl="1" indent="-114300" algn="l" defTabSz="533400">
            <a:lnSpc>
              <a:spcPct val="90000"/>
            </a:lnSpc>
            <a:spcBef>
              <a:spcPct val="0"/>
            </a:spcBef>
            <a:spcAft>
              <a:spcPct val="15000"/>
            </a:spcAft>
            <a:buChar char="•"/>
          </a:pPr>
          <a:r>
            <a:rPr lang="en-US" sz="1200" kern="1200"/>
            <a:t>Devices connect to a field gateway that supports our protocols</a:t>
          </a:r>
        </a:p>
        <a:p>
          <a:pPr marL="114300" lvl="1" indent="-114300" algn="l" defTabSz="533400">
            <a:lnSpc>
              <a:spcPct val="90000"/>
            </a:lnSpc>
            <a:spcBef>
              <a:spcPct val="0"/>
            </a:spcBef>
            <a:spcAft>
              <a:spcPct val="15000"/>
            </a:spcAft>
            <a:buChar char="•"/>
          </a:pPr>
          <a:r>
            <a:rPr lang="en-US" sz="1200" kern="1200"/>
            <a:t>e.g., soil moisture sensors on a farm</a:t>
          </a:r>
        </a:p>
      </dsp:txBody>
      <dsp:txXfrm rot="10800000">
        <a:off x="2645225" y="2226804"/>
        <a:ext cx="1902233" cy="2659315"/>
      </dsp:txXfrm>
    </dsp:sp>
    <dsp:sp modelId="{4184E3C6-83ED-4844-B153-78AB161FD288}">
      <dsp:nvSpPr>
        <dsp:cNvPr id="0" name=""/>
        <dsp:cNvSpPr/>
      </dsp:nvSpPr>
      <dsp:spPr>
        <a:xfrm>
          <a:off x="4812483" y="296907"/>
          <a:ext cx="2026901" cy="1632989"/>
        </a:xfrm>
        <a:prstGeom prst="roundRect">
          <a:avLst>
            <a:gd name="adj" fmla="val 10000"/>
          </a:avLst>
        </a:prstGeom>
        <a:solidFill>
          <a:schemeClr val="accent1">
            <a:tint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CAE6AFB-63C6-4D2F-81BA-26A33A77848D}">
      <dsp:nvSpPr>
        <dsp:cNvPr id="0" name=""/>
        <dsp:cNvSpPr/>
      </dsp:nvSpPr>
      <dsp:spPr>
        <a:xfrm rot="10800000">
          <a:off x="4812483" y="2226804"/>
          <a:ext cx="2026901" cy="2721649"/>
        </a:xfrm>
        <a:prstGeom prst="round2SameRect">
          <a:avLst>
            <a:gd name="adj1" fmla="val 10500"/>
            <a:gd name="adj2" fmla="val 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t" anchorCtr="0">
          <a:noAutofit/>
        </a:bodyPr>
        <a:lstStyle/>
        <a:p>
          <a:pPr marL="0" lvl="0" indent="0" algn="l" defTabSz="711200">
            <a:lnSpc>
              <a:spcPct val="90000"/>
            </a:lnSpc>
            <a:spcBef>
              <a:spcPct val="0"/>
            </a:spcBef>
            <a:spcAft>
              <a:spcPct val="35000"/>
            </a:spcAft>
            <a:buNone/>
          </a:pPr>
          <a:r>
            <a:rPr lang="en-US" sz="1600" kern="1200"/>
            <a:t>Direct from a private network</a:t>
          </a:r>
        </a:p>
        <a:p>
          <a:pPr marL="114300" lvl="1" indent="-114300" algn="l" defTabSz="533400">
            <a:lnSpc>
              <a:spcPct val="90000"/>
            </a:lnSpc>
            <a:spcBef>
              <a:spcPct val="0"/>
            </a:spcBef>
            <a:spcAft>
              <a:spcPct val="15000"/>
            </a:spcAft>
            <a:buChar char="•"/>
          </a:pPr>
          <a:r>
            <a:rPr lang="en-US" sz="1200" kern="1200"/>
            <a:t>Devices have private IP</a:t>
          </a:r>
        </a:p>
        <a:p>
          <a:pPr marL="114300" lvl="1" indent="-114300" algn="l" defTabSz="533400">
            <a:lnSpc>
              <a:spcPct val="90000"/>
            </a:lnSpc>
            <a:spcBef>
              <a:spcPct val="0"/>
            </a:spcBef>
            <a:spcAft>
              <a:spcPct val="15000"/>
            </a:spcAft>
            <a:buChar char="•"/>
          </a:pPr>
          <a:r>
            <a:rPr lang="en-US" sz="1200" kern="1200"/>
            <a:t>Devices’ traffic pass a net. gateway (e.g., HTTP GW) performing NAT</a:t>
          </a:r>
        </a:p>
        <a:p>
          <a:pPr marL="114300" lvl="1" indent="-114300" algn="l" defTabSz="533400">
            <a:lnSpc>
              <a:spcPct val="90000"/>
            </a:lnSpc>
            <a:spcBef>
              <a:spcPct val="0"/>
            </a:spcBef>
            <a:spcAft>
              <a:spcPct val="15000"/>
            </a:spcAft>
            <a:buChar char="•"/>
          </a:pPr>
          <a:r>
            <a:rPr lang="en-US" sz="1200" kern="1200"/>
            <a:t>e.g., robots in factory floor</a:t>
          </a:r>
        </a:p>
      </dsp:txBody>
      <dsp:txXfrm rot="10800000">
        <a:off x="4874817" y="2226804"/>
        <a:ext cx="1902233" cy="2659315"/>
      </dsp:txXfrm>
    </dsp:sp>
    <dsp:sp modelId="{8EA125AD-7C05-4FCD-9F90-EE9C6E3CDBA0}">
      <dsp:nvSpPr>
        <dsp:cNvPr id="0" name=""/>
        <dsp:cNvSpPr/>
      </dsp:nvSpPr>
      <dsp:spPr>
        <a:xfrm>
          <a:off x="7042075" y="296907"/>
          <a:ext cx="2026901" cy="1632989"/>
        </a:xfrm>
        <a:prstGeom prst="roundRect">
          <a:avLst>
            <a:gd name="adj" fmla="val 10000"/>
          </a:avLst>
        </a:prstGeom>
        <a:solidFill>
          <a:schemeClr val="accent1">
            <a:tint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0FCDAFC-C565-4FF0-A09E-3E9068BE906A}">
      <dsp:nvSpPr>
        <dsp:cNvPr id="0" name=""/>
        <dsp:cNvSpPr/>
      </dsp:nvSpPr>
      <dsp:spPr>
        <a:xfrm rot="10800000">
          <a:off x="7042075" y="2226804"/>
          <a:ext cx="2026901" cy="2721649"/>
        </a:xfrm>
        <a:prstGeom prst="round2SameRect">
          <a:avLst>
            <a:gd name="adj1" fmla="val 10500"/>
            <a:gd name="adj2" fmla="val 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t" anchorCtr="0">
          <a:noAutofit/>
        </a:bodyPr>
        <a:lstStyle/>
        <a:p>
          <a:pPr marL="0" lvl="0" indent="0" algn="l" defTabSz="711200">
            <a:lnSpc>
              <a:spcPct val="90000"/>
            </a:lnSpc>
            <a:spcBef>
              <a:spcPct val="0"/>
            </a:spcBef>
            <a:spcAft>
              <a:spcPct val="35000"/>
            </a:spcAft>
            <a:buNone/>
          </a:pPr>
          <a:r>
            <a:rPr lang="en-US" sz="1600" kern="1200"/>
            <a:t>Protocol gateway</a:t>
          </a:r>
        </a:p>
        <a:p>
          <a:pPr marL="114300" lvl="1" indent="-114300" algn="l" defTabSz="533400">
            <a:lnSpc>
              <a:spcPct val="90000"/>
            </a:lnSpc>
            <a:spcBef>
              <a:spcPct val="0"/>
            </a:spcBef>
            <a:spcAft>
              <a:spcPct val="15000"/>
            </a:spcAft>
            <a:buChar char="•"/>
          </a:pPr>
          <a:r>
            <a:rPr lang="en-US" sz="1200" kern="1200"/>
            <a:t>Devices connect to PG</a:t>
          </a:r>
        </a:p>
        <a:p>
          <a:pPr marL="114300" lvl="1" indent="-114300" algn="l" defTabSz="533400">
            <a:lnSpc>
              <a:spcPct val="90000"/>
            </a:lnSpc>
            <a:spcBef>
              <a:spcPct val="0"/>
            </a:spcBef>
            <a:spcAft>
              <a:spcPct val="15000"/>
            </a:spcAft>
            <a:buChar char="•"/>
          </a:pPr>
          <a:r>
            <a:rPr lang="en-US" sz="1200" kern="1200"/>
            <a:t>PG connects to IoT Hub on behalf of devices with their identity</a:t>
          </a:r>
        </a:p>
        <a:p>
          <a:pPr marL="114300" lvl="1" indent="-114300" algn="l" defTabSz="533400">
            <a:lnSpc>
              <a:spcPct val="90000"/>
            </a:lnSpc>
            <a:spcBef>
              <a:spcPct val="0"/>
            </a:spcBef>
            <a:spcAft>
              <a:spcPct val="15000"/>
            </a:spcAft>
            <a:buChar char="•"/>
          </a:pPr>
          <a:r>
            <a:rPr lang="en-US" sz="1200" kern="1200"/>
            <a:t>e.g., connected car </a:t>
          </a:r>
        </a:p>
      </dsp:txBody>
      <dsp:txXfrm rot="10800000">
        <a:off x="7104409" y="2226804"/>
        <a:ext cx="1902233" cy="2659315"/>
      </dsp:txXfrm>
    </dsp:sp>
    <dsp:sp modelId="{6431613F-18B6-4FC4-A03A-1A66D4B14996}">
      <dsp:nvSpPr>
        <dsp:cNvPr id="0" name=""/>
        <dsp:cNvSpPr/>
      </dsp:nvSpPr>
      <dsp:spPr>
        <a:xfrm>
          <a:off x="9271667" y="296907"/>
          <a:ext cx="2026901" cy="1632989"/>
        </a:xfrm>
        <a:prstGeom prst="roundRect">
          <a:avLst>
            <a:gd name="adj" fmla="val 10000"/>
          </a:avLst>
        </a:prstGeom>
        <a:solidFill>
          <a:schemeClr val="accent1">
            <a:tint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D7DF59A-5DB8-464A-8702-ECD08295E854}">
      <dsp:nvSpPr>
        <dsp:cNvPr id="0" name=""/>
        <dsp:cNvSpPr/>
      </dsp:nvSpPr>
      <dsp:spPr>
        <a:xfrm rot="10800000">
          <a:off x="9271667" y="2226804"/>
          <a:ext cx="2026901" cy="2721649"/>
        </a:xfrm>
        <a:prstGeom prst="round2SameRect">
          <a:avLst>
            <a:gd name="adj1" fmla="val 10500"/>
            <a:gd name="adj2" fmla="val 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t" anchorCtr="0">
          <a:noAutofit/>
        </a:bodyPr>
        <a:lstStyle/>
        <a:p>
          <a:pPr marL="0" lvl="0" indent="0" algn="l" defTabSz="711200">
            <a:lnSpc>
              <a:spcPct val="90000"/>
            </a:lnSpc>
            <a:spcBef>
              <a:spcPct val="0"/>
            </a:spcBef>
            <a:spcAft>
              <a:spcPct val="35000"/>
            </a:spcAft>
            <a:buNone/>
          </a:pPr>
          <a:r>
            <a:rPr lang="en-US" sz="1600" kern="1200"/>
            <a:t>Edge</a:t>
          </a:r>
        </a:p>
        <a:p>
          <a:pPr marL="114300" lvl="1" indent="-114300" algn="l" defTabSz="533400">
            <a:lnSpc>
              <a:spcPct val="90000"/>
            </a:lnSpc>
            <a:spcBef>
              <a:spcPct val="0"/>
            </a:spcBef>
            <a:spcAft>
              <a:spcPct val="15000"/>
            </a:spcAft>
            <a:buChar char="•"/>
          </a:pPr>
          <a:r>
            <a:rPr lang="en-US" sz="1200" kern="1200"/>
            <a:t>A special-purpose protocol gateway</a:t>
          </a:r>
        </a:p>
        <a:p>
          <a:pPr marL="114300" lvl="1" indent="-114300" algn="l" defTabSz="533400">
            <a:lnSpc>
              <a:spcPct val="90000"/>
            </a:lnSpc>
            <a:spcBef>
              <a:spcPct val="0"/>
            </a:spcBef>
            <a:spcAft>
              <a:spcPct val="15000"/>
            </a:spcAft>
            <a:buChar char="•"/>
          </a:pPr>
          <a:r>
            <a:rPr lang="en-US" sz="1200" kern="1200"/>
            <a:t>Edge runtime deploys &amp; manages devices’ code</a:t>
          </a:r>
        </a:p>
        <a:p>
          <a:pPr marL="114300" lvl="1" indent="-114300" algn="l" defTabSz="533400">
            <a:lnSpc>
              <a:spcPct val="90000"/>
            </a:lnSpc>
            <a:spcBef>
              <a:spcPct val="0"/>
            </a:spcBef>
            <a:spcAft>
              <a:spcPct val="15000"/>
            </a:spcAft>
            <a:buChar char="•"/>
          </a:pPr>
          <a:r>
            <a:rPr lang="en-US" sz="1200" kern="1200"/>
            <a:t>Usually involves high-powered devices</a:t>
          </a:r>
        </a:p>
        <a:p>
          <a:pPr marL="114300" lvl="1" indent="-114300" algn="l" defTabSz="533400">
            <a:lnSpc>
              <a:spcPct val="90000"/>
            </a:lnSpc>
            <a:spcBef>
              <a:spcPct val="0"/>
            </a:spcBef>
            <a:spcAft>
              <a:spcPct val="15000"/>
            </a:spcAft>
            <a:buChar char="•"/>
          </a:pPr>
          <a:r>
            <a:rPr lang="en-US" sz="1200" kern="1200"/>
            <a:t>e.g., deploy image detection for boxes on a conveyor belt</a:t>
          </a:r>
        </a:p>
      </dsp:txBody>
      <dsp:txXfrm rot="10800000">
        <a:off x="9334001" y="2226804"/>
        <a:ext cx="1902233" cy="2659315"/>
      </dsp:txXfrm>
    </dsp:sp>
  </dsp:spTree>
</dsp:drawing>
</file>

<file path=ppt/diagrams/layout1.xml><?xml version="1.0" encoding="utf-8"?>
<dgm:layoutDef xmlns:dgm="http://schemas.openxmlformats.org/drawingml/2006/diagram" xmlns:a="http://schemas.openxmlformats.org/drawingml/2006/main" uniqueId="urn:microsoft.com/office/officeart/2005/8/layout/pList2">
  <dgm:title val=""/>
  <dgm:desc val=""/>
  <dgm:catLst>
    <dgm:cat type="list" pri="11000"/>
    <dgm:cat type="picture" pri="24000"/>
    <dgm:cat type="pictureconvert" pri="2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bkgdShp" refType="w"/>
      <dgm:constr type="h" for="ch" forName="bkgdShp" refType="h" fact="0.45"/>
      <dgm:constr type="t" for="ch" forName="bkgdShp"/>
      <dgm:constr type="w" for="ch" forName="linComp" refType="w" fact="0.94"/>
      <dgm:constr type="h" for="ch" forName="linComp" refType="h"/>
      <dgm:constr type="ctrX" for="ch" forName="linComp" refType="w" fact="0.5"/>
    </dgm:constrLst>
    <dgm:ruleLst/>
    <dgm:choose name="Name1">
      <dgm:if name="Name2" axis="ch" ptType="node" func="cnt" op="gte" val="1">
        <dgm:layoutNode name="bkgdShp" styleLbl="alignAccFollowNode1">
          <dgm:alg type="sp"/>
          <dgm:shape xmlns:r="http://schemas.openxmlformats.org/officeDocument/2006/relationships" type="roundRect" r:blip="">
            <dgm:adjLst>
              <dgm:adj idx="1" val="0.1"/>
            </dgm:adjLst>
          </dgm:shape>
          <dgm:presOf/>
          <dgm:constrLst/>
          <dgm:ruleLst/>
        </dgm:layoutNode>
        <dgm:layoutNode name="linComp">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1"/>
            <dgm:constr type="h" for="ch" ptType="sibTrans" op="equ"/>
            <dgm:constr type="h" for="ch" forName="compNode" op="equ"/>
            <dgm:constr type="primFontSz" for="des" forName="node" op="equ"/>
          </dgm:constrLst>
          <dgm:ruleLst/>
          <dgm:forEach name="nodesForEach" axis="ch" ptType="node">
            <dgm:layoutNode name="compNode">
              <dgm:alg type="composite"/>
              <dgm:shape xmlns:r="http://schemas.openxmlformats.org/officeDocument/2006/relationships" r:blip="">
                <dgm:adjLst/>
              </dgm:shape>
              <dgm:presOf/>
              <dgm:constrLst>
                <dgm:constr type="w" for="ch" forName="node" refType="w"/>
                <dgm:constr type="h" for="ch" forName="node" refType="h" fact="0.55"/>
                <dgm:constr type="b" for="ch" forName="node" refType="h"/>
                <dgm:constr type="w" for="ch" forName="invisiNode" refType="w" fact="0.75"/>
                <dgm:constr type="h" for="ch" forName="invisiNode" refType="h" fact="0.06"/>
                <dgm:constr type="t" for="ch" forName="invisiNode"/>
                <dgm:constr type="w" for="ch" forName="imagNode" refType="w"/>
                <dgm:constr type="h" for="ch" forName="imagNode" refType="h" fact="0.33"/>
                <dgm:constr type="ctrX" for="ch" forName="imagNode" refType="w" fact="0.5"/>
                <dgm:constr type="t" for="ch" forName="imagNode" refType="h" fact="0.06"/>
              </dgm:constrLst>
              <dgm:ruleLst/>
              <dgm:layoutNode name="node" styleLbl="node1">
                <dgm:varLst>
                  <dgm:bulletEnabled val="1"/>
                </dgm:varLst>
                <dgm:alg type="tx">
                  <dgm:param type="txAnchorVert" val="t"/>
                </dgm:alg>
                <dgm:shape xmlns:r="http://schemas.openxmlformats.org/officeDocument/2006/relationships" rot="180" type="round2SameRect" r:blip="">
                  <dgm:adjLst>
                    <dgm:adj idx="1" val="0.105"/>
                  </dgm:adjLst>
                </dgm:shape>
                <dgm:presOf axis="desOrSelf" ptType="node"/>
                <dgm:constrLst>
                  <dgm:constr type="primFontSz" val="65"/>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roundRect" r:blip="" zOrderOff="-2" blipPhldr="1">
                  <dgm:adjLst>
                    <dgm:adj idx="1" val="0.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if>
      <dgm:else name="Name6"/>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3A59D92-4E7D-4E08-A805-B467E98CEFD1}" type="datetimeFigureOut">
              <a:rPr lang="en-US" smtClean="0"/>
              <a:t>3/29/2021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F27A1F0-49ED-468D-8AED-D4716C3B901C}" type="slidenum">
              <a:rPr lang="en-US" smtClean="0"/>
              <a:t>‹#›</a:t>
            </a:fld>
            <a:endParaRPr lang="en-US"/>
          </a:p>
        </p:txBody>
      </p:sp>
    </p:spTree>
    <p:extLst>
      <p:ext uri="{BB962C8B-B14F-4D97-AF65-F5344CB8AC3E}">
        <p14:creationId xmlns:p14="http://schemas.microsoft.com/office/powerpoint/2010/main" val="24000805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docs.microsoft.com/en-us/azure/iot-hub/iot-hub-devguide-messages-d2c" TargetMode="External"/><Relationship Id="rId2" Type="http://schemas.openxmlformats.org/officeDocument/2006/relationships/slide" Target="../slides/slide14.xml"/><Relationship Id="rId1" Type="http://schemas.openxmlformats.org/officeDocument/2006/relationships/notesMaster" Target="../notesMasters/notesMaster1.xml"/><Relationship Id="rId5" Type="http://schemas.openxmlformats.org/officeDocument/2006/relationships/hyperlink" Target="https://docs.microsoft.com/en-us/azure/iot-hub/iot-hub-devguide-file-upload" TargetMode="External"/><Relationship Id="rId4" Type="http://schemas.openxmlformats.org/officeDocument/2006/relationships/hyperlink" Target="https://docs.microsoft.com/en-us/azure/iot-hub/iot-hub-devguide-device-twins" TargetMode="Externa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docs.microsoft.com/en-us/azure/iot-hub/iot-hub-devguide-identity-registry"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docs.microsoft.com/en-us/azure/iot-hub/iot-hub-devguide-direct-methods" TargetMode="External"/><Relationship Id="rId2" Type="http://schemas.openxmlformats.org/officeDocument/2006/relationships/slide" Target="../slides/slide16.xml"/><Relationship Id="rId1" Type="http://schemas.openxmlformats.org/officeDocument/2006/relationships/notesMaster" Target="../notesMasters/notesMaster1.xml"/><Relationship Id="rId5" Type="http://schemas.openxmlformats.org/officeDocument/2006/relationships/hyperlink" Target="https://docs.microsoft.com/en-us/azure/iot-hub/iot-hub-devguide-messages-c2d" TargetMode="External"/><Relationship Id="rId4" Type="http://schemas.openxmlformats.org/officeDocument/2006/relationships/hyperlink" Target="https://docs.microsoft.com/en-us/azure/iot-hub/iot-hub-devguide-device-twins" TargetMode="Externa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docs.microsoft.com/en-us/azure/iot-hub/iot-hub-devguide-endpoints#custom-endpoints" TargetMode="External"/><Relationship Id="rId2" Type="http://schemas.openxmlformats.org/officeDocument/2006/relationships/slide" Target="../slides/slide17.xml"/><Relationship Id="rId1" Type="http://schemas.openxmlformats.org/officeDocument/2006/relationships/notesMaster" Target="../notesMasters/notesMaster1.xml"/><Relationship Id="rId6" Type="http://schemas.openxmlformats.org/officeDocument/2006/relationships/hyperlink" Target="https://docs.microsoft.com/en-us/azure/storage/blobs/data-lake-storage-namespace" TargetMode="External"/><Relationship Id="rId5" Type="http://schemas.openxmlformats.org/officeDocument/2006/relationships/hyperlink" Target="https://docs.microsoft.com/en-us/azure/storage/blobs/data-lake-storage-introduction" TargetMode="External"/><Relationship Id="rId4" Type="http://schemas.openxmlformats.org/officeDocument/2006/relationships/hyperlink" Target="https://docs.microsoft.com/en-us/azure/storage/blobs/storage-blobs-introduction" TargetMode="Externa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docs.microsoft.com/en-us/azure/iot-hub/iot-hub-devguide-endpoints#custom-endpoints" TargetMode="External"/><Relationship Id="rId2" Type="http://schemas.openxmlformats.org/officeDocument/2006/relationships/slide" Target="../slides/slide18.xml"/><Relationship Id="rId1" Type="http://schemas.openxmlformats.org/officeDocument/2006/relationships/notesMaster" Target="../notesMasters/notesMaster1.xml"/><Relationship Id="rId6" Type="http://schemas.openxmlformats.org/officeDocument/2006/relationships/hyperlink" Target="https://docs.microsoft.com/en-us/azure/storage/blobs/data-lake-storage-namespace" TargetMode="External"/><Relationship Id="rId5" Type="http://schemas.openxmlformats.org/officeDocument/2006/relationships/hyperlink" Target="https://docs.microsoft.com/en-us/azure/storage/blobs/data-lake-storage-introduction" TargetMode="External"/><Relationship Id="rId4" Type="http://schemas.openxmlformats.org/officeDocument/2006/relationships/hyperlink" Target="https://docs.microsoft.com/en-us/azure/storage/blobs/storage-blobs-introduction" TargetMode="Externa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azure.microsoft.com/en-us/"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604516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3434" rtl="0" eaLnBrk="1" fontAlgn="auto" latinLnBrk="0" hangingPunct="1">
              <a:lnSpc>
                <a:spcPct val="100000"/>
              </a:lnSpc>
              <a:spcBef>
                <a:spcPct val="0"/>
              </a:spcBef>
              <a:spcAft>
                <a:spcPts val="600"/>
              </a:spcAft>
              <a:buClrTx/>
              <a:buSzTx/>
              <a:buFontTx/>
              <a:buNone/>
              <a:tabLst/>
              <a:defRPr/>
            </a:pPr>
            <a:endParaRPr lang="en-US" sz="1200" dirty="0">
              <a:gradFill>
                <a:gsLst>
                  <a:gs pos="0">
                    <a:srgbClr val="000000"/>
                  </a:gs>
                  <a:gs pos="100000">
                    <a:srgbClr val="000000"/>
                  </a:gs>
                </a:gsLst>
                <a:lin ang="5400000" scaled="0"/>
              </a:gradFill>
              <a:latin typeface="+mn-lt"/>
            </a:endParaRP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074167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3434" rtl="0" eaLnBrk="1" fontAlgn="auto" latinLnBrk="0" hangingPunct="1">
              <a:lnSpc>
                <a:spcPct val="100000"/>
              </a:lnSpc>
              <a:spcBef>
                <a:spcPct val="0"/>
              </a:spcBef>
              <a:spcAft>
                <a:spcPts val="600"/>
              </a:spcAft>
              <a:buClrTx/>
              <a:buSzTx/>
              <a:buFontTx/>
              <a:buNone/>
              <a:tabLst/>
              <a:defRPr/>
            </a:pPr>
            <a:endParaRPr lang="en-US" sz="1200" dirty="0">
              <a:gradFill>
                <a:gsLst>
                  <a:gs pos="0">
                    <a:srgbClr val="000000"/>
                  </a:gs>
                  <a:gs pos="100000">
                    <a:srgbClr val="000000"/>
                  </a:gs>
                </a:gsLst>
                <a:lin ang="5400000" scaled="0"/>
              </a:gradFill>
              <a:latin typeface="+mn-lt"/>
            </a:endParaRP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067881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The </a:t>
            </a:r>
            <a:r>
              <a:rPr lang="en-US" sz="1200" b="1" i="0" kern="1200" dirty="0">
                <a:solidFill>
                  <a:schemeClr val="tx1"/>
                </a:solidFill>
                <a:effectLst/>
                <a:latin typeface="+mn-lt"/>
                <a:ea typeface="+mn-ea"/>
                <a:cs typeface="+mn-cs"/>
              </a:rPr>
              <a:t>Azure IoT device SDK for C</a:t>
            </a:r>
            <a:r>
              <a:rPr lang="en-US" sz="1200" b="0" i="0" kern="1200" dirty="0">
                <a:solidFill>
                  <a:schemeClr val="tx1"/>
                </a:solidFill>
                <a:effectLst/>
                <a:latin typeface="+mn-lt"/>
                <a:ea typeface="+mn-ea"/>
                <a:cs typeface="+mn-cs"/>
              </a:rPr>
              <a:t> is a set of libraries designed to simplify the process of sending messages to and receiving messages from the </a:t>
            </a:r>
            <a:r>
              <a:rPr lang="en-US" sz="1200" b="1" i="0" kern="1200" dirty="0">
                <a:solidFill>
                  <a:schemeClr val="tx1"/>
                </a:solidFill>
                <a:effectLst/>
                <a:latin typeface="+mn-lt"/>
                <a:ea typeface="+mn-ea"/>
                <a:cs typeface="+mn-cs"/>
              </a:rPr>
              <a:t>Azure IoT Hub</a:t>
            </a:r>
            <a:r>
              <a:rPr lang="en-US" sz="1200" b="0" i="0" kern="1200" dirty="0">
                <a:solidFill>
                  <a:schemeClr val="tx1"/>
                </a:solidFill>
                <a:effectLst/>
                <a:latin typeface="+mn-lt"/>
                <a:ea typeface="+mn-ea"/>
                <a:cs typeface="+mn-cs"/>
              </a:rPr>
              <a:t> service. </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The Azure IoT device SDK for C is written in ANSI C (C99) to maximize portability. This feature makes the libraries well suited to operate on multiple platforms and devices, especially where minimizing disk and memory footprint is a priority. As a result, you can optimize for size, choose the connections you want, and take advantage of an “Everywhere SDK”—that is, one that can be used as you need, when you need.</a:t>
            </a:r>
          </a:p>
          <a:p>
            <a:pPr marL="0" indent="0">
              <a:buNone/>
            </a:pPr>
            <a:endParaRPr lang="en-US" sz="1200" b="0" i="0" u="none" strike="noStrike" kern="1200" dirty="0">
              <a:solidFill>
                <a:schemeClr val="tx1"/>
              </a:solidFill>
              <a:effectLst/>
              <a:latin typeface="+mn-lt"/>
              <a:ea typeface="+mn-ea"/>
              <a:cs typeface="+mn-cs"/>
            </a:endParaRPr>
          </a:p>
          <a:p>
            <a:pPr marL="0" indent="0">
              <a:buNone/>
            </a:pPr>
            <a:endParaRPr lang="en-US" sz="1200" b="0" i="0" u="none" strike="noStrike" kern="1200" dirty="0">
              <a:solidFill>
                <a:schemeClr val="tx1"/>
              </a:solidFill>
              <a:effectLst/>
              <a:latin typeface="+mn-lt"/>
              <a:ea typeface="+mn-ea"/>
              <a:cs typeface="+mn-cs"/>
            </a:endParaRPr>
          </a:p>
          <a:p>
            <a:pPr marL="0" indent="0">
              <a:buNone/>
            </a:pPr>
            <a:r>
              <a:rPr lang="en-US" sz="1200" b="0" i="0" u="none" strike="noStrike" kern="1200" dirty="0">
                <a:solidFill>
                  <a:schemeClr val="tx1"/>
                </a:solidFill>
                <a:effectLst/>
                <a:latin typeface="+mn-lt"/>
                <a:ea typeface="+mn-ea"/>
                <a:cs typeface="+mn-cs"/>
              </a:rPr>
              <a:t>This slide shows the difference between the C SDK (Scenario 1) and the Embedded C SDK (Scenario 2).</a:t>
            </a:r>
          </a:p>
          <a:p>
            <a:pPr marL="0" indent="0">
              <a:buNone/>
            </a:pPr>
            <a:endParaRPr lang="en-US" sz="1200" b="0" i="0" u="none" strike="noStrike" kern="1200" dirty="0">
              <a:solidFill>
                <a:schemeClr val="tx1"/>
              </a:solidFill>
              <a:effectLst/>
              <a:latin typeface="+mn-lt"/>
              <a:ea typeface="+mn-ea"/>
              <a:cs typeface="+mn-cs"/>
            </a:endParaRPr>
          </a:p>
          <a:p>
            <a:pPr marL="0" indent="0">
              <a:buNone/>
            </a:pPr>
            <a:r>
              <a:rPr lang="en-US" sz="1200" b="0" i="0" u="none" strike="noStrike" kern="1200" dirty="0">
                <a:solidFill>
                  <a:schemeClr val="tx1"/>
                </a:solidFill>
                <a:effectLst/>
                <a:latin typeface="+mn-lt"/>
                <a:ea typeface="+mn-ea"/>
                <a:cs typeface="+mn-cs"/>
              </a:rPr>
              <a:t>Scenario 1 provides everything the developer needs to get his application connected to Azure IoT Hub. It behaves like a platform and provides lots of functionalities. </a:t>
            </a:r>
          </a:p>
          <a:p>
            <a:pPr marL="0" indent="0">
              <a:buNone/>
            </a:pPr>
            <a:endParaRPr lang="en-US" sz="1200" b="0" i="0" u="none" strike="noStrike" kern="1200" dirty="0">
              <a:solidFill>
                <a:schemeClr val="tx1"/>
              </a:solidFill>
              <a:effectLst/>
              <a:latin typeface="+mn-lt"/>
              <a:ea typeface="+mn-ea"/>
              <a:cs typeface="+mn-cs"/>
            </a:endParaRPr>
          </a:p>
          <a:p>
            <a:pPr marL="0" indent="0">
              <a:buNone/>
            </a:pPr>
            <a:r>
              <a:rPr lang="en-US" sz="1200" b="0" i="0" u="none" strike="noStrike" kern="1200" dirty="0">
                <a:solidFill>
                  <a:schemeClr val="tx1"/>
                </a:solidFill>
                <a:effectLst/>
                <a:latin typeface="+mn-lt"/>
                <a:ea typeface="+mn-ea"/>
                <a:cs typeface="+mn-cs"/>
              </a:rPr>
              <a:t>However this comes at a cost: the tradeoff here is the size. We can’t fit the C SDK in smaller devices. </a:t>
            </a:r>
          </a:p>
          <a:p>
            <a:pPr marL="0" indent="0">
              <a:buNone/>
            </a:pPr>
            <a:endParaRPr lang="en-US" sz="1200" b="0" i="0" u="none" strike="noStrike" kern="1200" dirty="0">
              <a:solidFill>
                <a:schemeClr val="tx1"/>
              </a:solidFill>
              <a:effectLst/>
              <a:latin typeface="+mn-lt"/>
              <a:ea typeface="+mn-ea"/>
              <a:cs typeface="+mn-cs"/>
            </a:endParaRPr>
          </a:p>
          <a:p>
            <a:pPr marL="0" indent="0">
              <a:buNone/>
            </a:pPr>
            <a:r>
              <a:rPr lang="en-US" sz="1200" b="0" i="0" u="none" strike="noStrike" kern="1200" dirty="0">
                <a:solidFill>
                  <a:schemeClr val="tx1"/>
                </a:solidFill>
                <a:effectLst/>
                <a:latin typeface="+mn-lt"/>
                <a:ea typeface="+mn-ea"/>
                <a:cs typeface="+mn-cs"/>
              </a:rPr>
              <a:t>Scenario 2 addresses that need: it provides developer with the maximum flexibility and the BYO (bring your own) network stack. </a:t>
            </a:r>
          </a:p>
          <a:p>
            <a:pPr marL="0" indent="0">
              <a:buNone/>
            </a:pPr>
            <a:endParaRPr lang="en-US" sz="1200" b="0" i="0" u="none" strike="noStrike" kern="1200" dirty="0">
              <a:solidFill>
                <a:schemeClr val="tx1"/>
              </a:solidFill>
              <a:effectLst/>
              <a:latin typeface="+mn-lt"/>
              <a:ea typeface="+mn-ea"/>
              <a:cs typeface="+mn-cs"/>
            </a:endParaRPr>
          </a:p>
          <a:p>
            <a:pPr marL="0" indent="0">
              <a:buNone/>
            </a:pPr>
            <a:r>
              <a:rPr lang="en-US" sz="1200" b="0" i="0" u="none" strike="noStrike" kern="1200" dirty="0">
                <a:solidFill>
                  <a:schemeClr val="tx1"/>
                </a:solidFill>
                <a:effectLst/>
                <a:latin typeface="+mn-lt"/>
                <a:ea typeface="+mn-ea"/>
                <a:cs typeface="+mn-cs"/>
              </a:rPr>
              <a:t>Embedded C SDK in this scenario is a set of libraries that helps the developer but requires additional components to work.</a:t>
            </a:r>
          </a:p>
          <a:p>
            <a:pPr marL="0" indent="0">
              <a:buNone/>
            </a:pPr>
            <a:endParaRPr lang="en-US" sz="1200" b="0" i="0" u="none" strike="noStrike" kern="1200" dirty="0">
              <a:solidFill>
                <a:schemeClr val="tx1"/>
              </a:solidFill>
              <a:effectLst/>
              <a:latin typeface="+mn-lt"/>
              <a:ea typeface="+mn-ea"/>
              <a:cs typeface="+mn-cs"/>
            </a:endParaRPr>
          </a:p>
          <a:p>
            <a:pPr marL="0" indent="0">
              <a:buNone/>
            </a:pPr>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4126A5A-C878-4674-858B-EE76FBD8090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947781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AU" dirty="0"/>
              <a:t>Let's make the IoT Data architecture more concreate</a:t>
            </a:r>
          </a:p>
          <a:p>
            <a:pPr marL="171450" indent="-171450">
              <a:buFont typeface="Arial" panose="020B0604020202020204" pitchFamily="34" charset="0"/>
              <a:buChar char="•"/>
            </a:pPr>
            <a:r>
              <a:rPr lang="en-AU" dirty="0"/>
              <a:t>And look how you would implement an Azure IoT solution to support a Smart Factory</a:t>
            </a:r>
          </a:p>
          <a:p>
            <a:pPr marL="171450" indent="-171450">
              <a:buFont typeface="Arial" panose="020B0604020202020204" pitchFamily="34" charset="0"/>
              <a:buChar char="•"/>
            </a:pPr>
            <a:r>
              <a:rPr lang="en-AU" dirty="0"/>
              <a:t>The pattern and the services would be very similar for other scenarios</a:t>
            </a:r>
          </a:p>
          <a:p>
            <a:pPr marL="171450" marR="0" lvl="0" indent="-171450" defTabSz="228554" eaLnBrk="1" fontAlgn="auto" latinLnBrk="0" hangingPunct="1">
              <a:lnSpc>
                <a:spcPct val="117999"/>
              </a:lnSpc>
              <a:spcBef>
                <a:spcPts val="0"/>
              </a:spcBef>
              <a:spcAft>
                <a:spcPts val="0"/>
              </a:spcAft>
              <a:buClrTx/>
              <a:buSzTx/>
              <a:buFont typeface="Arial" panose="020B0604020202020204" pitchFamily="34" charset="0"/>
              <a:buChar char="•"/>
              <a:tabLst/>
              <a:defRPr/>
            </a:pPr>
            <a:r>
              <a:rPr lang="en-AU" dirty="0"/>
              <a:t>There is a lot going on</a:t>
            </a:r>
          </a:p>
          <a:p>
            <a:pPr marL="171450" marR="0" lvl="0" indent="-171450" defTabSz="228554" eaLnBrk="1" fontAlgn="auto" latinLnBrk="0" hangingPunct="1">
              <a:lnSpc>
                <a:spcPct val="117999"/>
              </a:lnSpc>
              <a:spcBef>
                <a:spcPts val="0"/>
              </a:spcBef>
              <a:spcAft>
                <a:spcPts val="0"/>
              </a:spcAft>
              <a:buClrTx/>
              <a:buSzTx/>
              <a:buFont typeface="Arial" panose="020B0604020202020204" pitchFamily="34" charset="0"/>
              <a:buChar char="•"/>
              <a:tabLst/>
              <a:defRPr/>
            </a:pPr>
            <a:r>
              <a:rPr lang="en-AU" dirty="0"/>
              <a:t>Break it down piece by piece to help you understand what is going on</a:t>
            </a:r>
          </a:p>
          <a:p>
            <a:pPr marL="171450" marR="0" lvl="0" indent="-171450" defTabSz="228554" eaLnBrk="1" fontAlgn="auto" latinLnBrk="0" hangingPunct="1">
              <a:lnSpc>
                <a:spcPct val="117999"/>
              </a:lnSpc>
              <a:spcBef>
                <a:spcPts val="0"/>
              </a:spcBef>
              <a:spcAft>
                <a:spcPts val="0"/>
              </a:spcAft>
              <a:buClrTx/>
              <a:buSzTx/>
              <a:buFont typeface="Arial" panose="020B0604020202020204" pitchFamily="34" charset="0"/>
              <a:buChar char="•"/>
              <a:tabLst/>
              <a:defRPr/>
            </a:pPr>
            <a:endParaRPr lang="en-AU" dirty="0"/>
          </a:p>
          <a:p>
            <a:pPr marL="171450" marR="0" lvl="0" indent="-171450" defTabSz="228554" eaLnBrk="1" fontAlgn="auto" latinLnBrk="0" hangingPunct="1">
              <a:lnSpc>
                <a:spcPct val="117999"/>
              </a:lnSpc>
              <a:spcBef>
                <a:spcPts val="0"/>
              </a:spcBef>
              <a:spcAft>
                <a:spcPts val="0"/>
              </a:spcAft>
              <a:buClrTx/>
              <a:buSzTx/>
              <a:buFont typeface="Arial" panose="020B0604020202020204" pitchFamily="34" charset="0"/>
              <a:buChar char="•"/>
              <a:tabLst/>
              <a:defRPr/>
            </a:pPr>
            <a:r>
              <a:rPr lang="en-AU" dirty="0"/>
              <a:t>Azure IoT hub is an internet scale secure messaging services, supports bidirectional communications, message enrichment and partitioning</a:t>
            </a:r>
          </a:p>
          <a:p>
            <a:pPr marL="171450" marR="0" lvl="0" indent="-171450" defTabSz="228554" eaLnBrk="1" fontAlgn="auto" latinLnBrk="0" hangingPunct="1">
              <a:lnSpc>
                <a:spcPct val="117999"/>
              </a:lnSpc>
              <a:spcBef>
                <a:spcPts val="0"/>
              </a:spcBef>
              <a:spcAft>
                <a:spcPts val="0"/>
              </a:spcAft>
              <a:buClrTx/>
              <a:buSzTx/>
              <a:buFont typeface="Arial" panose="020B0604020202020204" pitchFamily="34" charset="0"/>
              <a:buChar char="•"/>
              <a:tabLst/>
              <a:defRPr/>
            </a:pPr>
            <a:r>
              <a:rPr lang="en-AU" dirty="0"/>
              <a:t>Common services for Stream processing include Stream Analytics, Apache Spark streaming with Azure Databricks, and Azure Functions</a:t>
            </a:r>
          </a:p>
          <a:p>
            <a:pPr marL="171450" marR="0" lvl="0" indent="-171450" defTabSz="228554" eaLnBrk="1" fontAlgn="auto" latinLnBrk="0" hangingPunct="1">
              <a:lnSpc>
                <a:spcPct val="117999"/>
              </a:lnSpc>
              <a:spcBef>
                <a:spcPts val="0"/>
              </a:spcBef>
              <a:spcAft>
                <a:spcPts val="0"/>
              </a:spcAft>
              <a:buClrTx/>
              <a:buSzTx/>
              <a:buFont typeface="Arial" panose="020B0604020202020204" pitchFamily="34" charset="0"/>
              <a:buChar char="•"/>
              <a:tabLst/>
              <a:defRPr/>
            </a:pPr>
            <a:r>
              <a:rPr lang="en-AU" dirty="0"/>
              <a:t>And common endpoints include…</a:t>
            </a:r>
          </a:p>
          <a:p>
            <a:pPr marL="171450" marR="0" lvl="0" indent="-171450" defTabSz="228554" eaLnBrk="1" fontAlgn="auto" latinLnBrk="0" hangingPunct="1">
              <a:lnSpc>
                <a:spcPct val="117999"/>
              </a:lnSpc>
              <a:spcBef>
                <a:spcPts val="0"/>
              </a:spcBef>
              <a:spcAft>
                <a:spcPts val="0"/>
              </a:spcAft>
              <a:buClrTx/>
              <a:buSzTx/>
              <a:buFont typeface="Arial" panose="020B0604020202020204" pitchFamily="34" charset="0"/>
              <a:buChar char="•"/>
              <a:tabLst/>
              <a:defRPr/>
            </a:pPr>
            <a:r>
              <a:rPr lang="en-AU" dirty="0"/>
              <a:t>Actions and </a:t>
            </a:r>
          </a:p>
          <a:p>
            <a:pPr marL="171450" marR="0" lvl="0" indent="-171450" defTabSz="228554" eaLnBrk="1" fontAlgn="auto" latinLnBrk="0" hangingPunct="1">
              <a:lnSpc>
                <a:spcPct val="117999"/>
              </a:lnSpc>
              <a:spcBef>
                <a:spcPts val="0"/>
              </a:spcBef>
              <a:spcAft>
                <a:spcPts val="0"/>
              </a:spcAft>
              <a:buClrTx/>
              <a:buSzTx/>
              <a:buFont typeface="Arial" panose="020B0604020202020204" pitchFamily="34" charset="0"/>
              <a:buChar char="•"/>
              <a:tabLst/>
              <a:defRPr/>
            </a:pPr>
            <a:endParaRPr lang="en-AU" dirty="0"/>
          </a:p>
          <a:p>
            <a:pPr marL="0" marR="0" lvl="0" indent="0" defTabSz="228554" eaLnBrk="1" fontAlgn="auto" latinLnBrk="0" hangingPunct="1">
              <a:lnSpc>
                <a:spcPct val="117999"/>
              </a:lnSpc>
              <a:spcBef>
                <a:spcPts val="0"/>
              </a:spcBef>
              <a:spcAft>
                <a:spcPts val="0"/>
              </a:spcAft>
              <a:buClrTx/>
              <a:buSzTx/>
              <a:buFontTx/>
              <a:buNone/>
              <a:tabLst/>
              <a:defRPr/>
            </a:pPr>
            <a:endParaRPr lang="en-AU" dirty="0"/>
          </a:p>
          <a:p>
            <a:pPr marL="171450" marR="0" lvl="0" indent="-171450" defTabSz="228554" eaLnBrk="1" fontAlgn="auto" latinLnBrk="0" hangingPunct="1">
              <a:lnSpc>
                <a:spcPct val="117999"/>
              </a:lnSpc>
              <a:spcBef>
                <a:spcPts val="0"/>
              </a:spcBef>
              <a:spcAft>
                <a:spcPts val="0"/>
              </a:spcAft>
              <a:buClrTx/>
              <a:buSzTx/>
              <a:buFont typeface="Arial" panose="020B0604020202020204" pitchFamily="34" charset="0"/>
              <a:buChar char="•"/>
              <a:tabLst/>
              <a:defRPr/>
            </a:pPr>
            <a:r>
              <a:rPr lang="en-AU" dirty="0"/>
              <a:t>Starting on the left</a:t>
            </a:r>
          </a:p>
          <a:p>
            <a:endParaRPr lang="en-AU" dirty="0"/>
          </a:p>
          <a:p>
            <a:r>
              <a:rPr lang="en-AU" b="0" i="0" dirty="0">
                <a:solidFill>
                  <a:srgbClr val="333333"/>
                </a:solidFill>
                <a:effectLst/>
                <a:latin typeface="Barlow"/>
              </a:rPr>
              <a:t>Databricks Unified Analytics Platform</a:t>
            </a:r>
            <a:endParaRPr lang="en-AU" dirty="0"/>
          </a:p>
          <a:p>
            <a:endParaRPr lang="en-AU" dirty="0"/>
          </a:p>
          <a:p>
            <a:endParaRPr lang="en-AU" dirty="0"/>
          </a:p>
        </p:txBody>
      </p:sp>
    </p:spTree>
    <p:extLst>
      <p:ext uri="{BB962C8B-B14F-4D97-AF65-F5344CB8AC3E}">
        <p14:creationId xmlns:p14="http://schemas.microsoft.com/office/powerpoint/2010/main" val="11747148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a:solidFill>
                  <a:srgbClr val="171717"/>
                </a:solidFill>
                <a:effectLst/>
                <a:latin typeface="Segoe UI" panose="020B0502040204020203" pitchFamily="34" charset="0"/>
              </a:rPr>
              <a:t>Device-to-cloud communications &amp; Cloud to device comms</a:t>
            </a:r>
          </a:p>
          <a:p>
            <a:pPr algn="l"/>
            <a:r>
              <a:rPr lang="en-US" b="0" i="0" dirty="0">
                <a:solidFill>
                  <a:srgbClr val="171717"/>
                </a:solidFill>
                <a:effectLst/>
                <a:latin typeface="Segoe UI" panose="020B0502040204020203" pitchFamily="34" charset="0"/>
              </a:rPr>
              <a:t>When sending information from the device app to the solution back end, IoT Hub exposes three options:</a:t>
            </a:r>
          </a:p>
          <a:p>
            <a:pPr algn="l">
              <a:buFont typeface="Arial" panose="020B0604020202020204" pitchFamily="34" charset="0"/>
              <a:buChar char="•"/>
            </a:pPr>
            <a:r>
              <a:rPr lang="en-US" b="0" i="0" u="none" strike="noStrike" dirty="0">
                <a:solidFill>
                  <a:srgbClr val="171717"/>
                </a:solidFill>
                <a:effectLst/>
                <a:latin typeface="Segoe UI" panose="020B0502040204020203" pitchFamily="34" charset="0"/>
                <a:hlinkClick r:id="rId3"/>
              </a:rPr>
              <a:t>Device-to-cloud messages</a:t>
            </a:r>
            <a:r>
              <a:rPr lang="en-US" b="0" i="0" dirty="0">
                <a:solidFill>
                  <a:srgbClr val="171717"/>
                </a:solidFill>
                <a:effectLst/>
                <a:latin typeface="Segoe UI" panose="020B0502040204020203" pitchFamily="34" charset="0"/>
              </a:rPr>
              <a:t> for time series telemetry and alerts.</a:t>
            </a:r>
          </a:p>
          <a:p>
            <a:pPr algn="l">
              <a:buFont typeface="Arial" panose="020B0604020202020204" pitchFamily="34" charset="0"/>
              <a:buChar char="•"/>
            </a:pPr>
            <a:r>
              <a:rPr lang="en-US" b="0" i="0" u="none" strike="noStrike" dirty="0">
                <a:solidFill>
                  <a:srgbClr val="171717"/>
                </a:solidFill>
                <a:effectLst/>
                <a:latin typeface="Segoe UI" panose="020B0502040204020203" pitchFamily="34" charset="0"/>
                <a:hlinkClick r:id="rId4"/>
              </a:rPr>
              <a:t>Device twin's reported properties</a:t>
            </a:r>
            <a:r>
              <a:rPr lang="en-US" b="0" i="0" dirty="0">
                <a:solidFill>
                  <a:srgbClr val="171717"/>
                </a:solidFill>
                <a:effectLst/>
                <a:latin typeface="Segoe UI" panose="020B0502040204020203" pitchFamily="34" charset="0"/>
              </a:rPr>
              <a:t> for reporting device state information such as available capabilities, conditions, or the state of long-running workflows. For example, configuration and software updates.</a:t>
            </a:r>
          </a:p>
          <a:p>
            <a:pPr algn="l">
              <a:buFont typeface="Arial" panose="020B0604020202020204" pitchFamily="34" charset="0"/>
              <a:buChar char="•"/>
            </a:pPr>
            <a:r>
              <a:rPr lang="en-US" b="0" i="0" u="none" strike="noStrike" dirty="0">
                <a:solidFill>
                  <a:srgbClr val="171717"/>
                </a:solidFill>
                <a:effectLst/>
                <a:latin typeface="Segoe UI" panose="020B0502040204020203" pitchFamily="34" charset="0"/>
                <a:hlinkClick r:id="rId5"/>
              </a:rPr>
              <a:t>File uploads</a:t>
            </a:r>
            <a:r>
              <a:rPr lang="en-US" b="0" i="0" dirty="0">
                <a:solidFill>
                  <a:srgbClr val="171717"/>
                </a:solidFill>
                <a:effectLst/>
                <a:latin typeface="Segoe UI" panose="020B0502040204020203" pitchFamily="34" charset="0"/>
              </a:rPr>
              <a:t> for media files and large telemetry batches uploaded by intermittently connected devices or compressed to save bandwidth.</a:t>
            </a:r>
          </a:p>
          <a:p>
            <a:endParaRPr lang="en-AU" dirty="0"/>
          </a:p>
          <a:p>
            <a:r>
              <a:rPr lang="en-AU" dirty="0"/>
              <a:t>Message comes into IoT Hub</a:t>
            </a:r>
          </a:p>
          <a:p>
            <a:endParaRPr lang="en-AU" dirty="0"/>
          </a:p>
          <a:p>
            <a:r>
              <a:rPr lang="en-AU" dirty="0"/>
              <a:t>In our example we have a telemetry message from a device</a:t>
            </a:r>
          </a:p>
          <a:p>
            <a:endParaRPr lang="en-AU" dirty="0"/>
          </a:p>
          <a:p>
            <a:pPr marL="0" marR="0" lvl="0" indent="0" defTabSz="228554" eaLnBrk="1" fontAlgn="auto" latinLnBrk="0" hangingPunct="1">
              <a:lnSpc>
                <a:spcPct val="117999"/>
              </a:lnSpc>
              <a:spcBef>
                <a:spcPts val="0"/>
              </a:spcBef>
              <a:spcAft>
                <a:spcPts val="0"/>
              </a:spcAft>
              <a:buClrTx/>
              <a:buSzTx/>
              <a:buFontTx/>
              <a:buNone/>
              <a:tabLst/>
              <a:defRPr/>
            </a:pPr>
            <a:r>
              <a:rPr lang="en-AU" dirty="0"/>
              <a:t>When the code was written for the device the developer can add known metadata</a:t>
            </a:r>
          </a:p>
          <a:p>
            <a:pPr marL="0" marR="0" lvl="0" indent="0" defTabSz="228554" eaLnBrk="1" fontAlgn="auto" latinLnBrk="0" hangingPunct="1">
              <a:lnSpc>
                <a:spcPct val="117999"/>
              </a:lnSpc>
              <a:spcBef>
                <a:spcPts val="0"/>
              </a:spcBef>
              <a:spcAft>
                <a:spcPts val="0"/>
              </a:spcAft>
              <a:buClrTx/>
              <a:buSzTx/>
              <a:buFontTx/>
              <a:buNone/>
              <a:tabLst/>
              <a:defRPr/>
            </a:pPr>
            <a:endParaRPr lang="en-AU" dirty="0"/>
          </a:p>
          <a:p>
            <a:pPr marL="0" marR="0" lvl="0" indent="0" defTabSz="228554" eaLnBrk="1" fontAlgn="auto" latinLnBrk="0" hangingPunct="1">
              <a:lnSpc>
                <a:spcPct val="117999"/>
              </a:lnSpc>
              <a:spcBef>
                <a:spcPts val="0"/>
              </a:spcBef>
              <a:spcAft>
                <a:spcPts val="0"/>
              </a:spcAft>
              <a:buClrTx/>
              <a:buSzTx/>
              <a:buFontTx/>
              <a:buNone/>
              <a:tabLst/>
              <a:defRPr/>
            </a:pPr>
            <a:r>
              <a:rPr lang="en-AU" dirty="0"/>
              <a:t>But the developer is unlikely to know where the device is being deployed or what the preferred device name will be</a:t>
            </a:r>
          </a:p>
          <a:p>
            <a:endParaRPr lang="en-AU" dirty="0"/>
          </a:p>
          <a:p>
            <a:r>
              <a:rPr lang="en-AU" dirty="0"/>
              <a:t>Every device registered has a device twin JSON metadata document</a:t>
            </a:r>
          </a:p>
          <a:p>
            <a:endParaRPr lang="en-AU" dirty="0"/>
          </a:p>
          <a:p>
            <a:r>
              <a:rPr lang="en-AU" dirty="0"/>
              <a:t>The initial state can be set by the device provisioning service and your application</a:t>
            </a:r>
          </a:p>
          <a:p>
            <a:endParaRPr lang="en-AU" dirty="0"/>
          </a:p>
          <a:p>
            <a:r>
              <a:rPr lang="en-AU" dirty="0"/>
              <a:t>This JSON document includes tags – data about the device, and desired and reported properties</a:t>
            </a:r>
          </a:p>
          <a:p>
            <a:endParaRPr lang="en-AU" dirty="0"/>
          </a:p>
          <a:p>
            <a:r>
              <a:rPr lang="en-AU" dirty="0"/>
              <a:t>Tags can include arbitrary data – in our case the device </a:t>
            </a:r>
            <a:r>
              <a:rPr lang="en-AU" dirty="0" err="1"/>
              <a:t>lat</a:t>
            </a:r>
            <a:r>
              <a:rPr lang="en-AU" dirty="0"/>
              <a:t>/long location and the device name</a:t>
            </a:r>
          </a:p>
          <a:p>
            <a:endParaRPr lang="en-AU" dirty="0"/>
          </a:p>
          <a:p>
            <a:r>
              <a:rPr lang="en-AU" dirty="0"/>
              <a:t>The device twin tag can be added to the message metadata as it flows through the system</a:t>
            </a:r>
          </a:p>
          <a:p>
            <a:endParaRPr lang="en-AU" dirty="0"/>
          </a:p>
          <a:p>
            <a:r>
              <a:rPr lang="en-AU" dirty="0"/>
              <a:t>So we now have richer information about the message will be useful as the message flows through the system.</a:t>
            </a:r>
          </a:p>
          <a:p>
            <a:endParaRPr lang="en-AU" dirty="0"/>
          </a:p>
          <a:p>
            <a:endParaRPr lang="en-AU" dirty="0"/>
          </a:p>
          <a:p>
            <a:endParaRPr lang="en-AU" dirty="0"/>
          </a:p>
          <a:p>
            <a:pPr marL="0" marR="0" lvl="0" indent="0" algn="l" defTabSz="913434" rtl="0" eaLnBrk="1" fontAlgn="auto" latinLnBrk="0" hangingPunct="1">
              <a:lnSpc>
                <a:spcPct val="100000"/>
              </a:lnSpc>
              <a:spcBef>
                <a:spcPct val="0"/>
              </a:spcBef>
              <a:spcAft>
                <a:spcPts val="600"/>
              </a:spcAft>
              <a:buClrTx/>
              <a:buSzTx/>
              <a:buFontTx/>
              <a:buNone/>
              <a:tabLst/>
              <a:defRPr/>
            </a:pPr>
            <a:endParaRPr lang="en-US" sz="1200" dirty="0">
              <a:gradFill>
                <a:gsLst>
                  <a:gs pos="0">
                    <a:srgbClr val="000000"/>
                  </a:gs>
                  <a:gs pos="100000">
                    <a:srgbClr val="000000"/>
                  </a:gs>
                </a:gsLst>
                <a:lin ang="5400000" scaled="0"/>
              </a:gradFill>
              <a:latin typeface="+mn-lt"/>
            </a:endParaRP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517493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1" dirty="0">
                <a:solidFill>
                  <a:srgbClr val="171717"/>
                </a:solidFill>
                <a:effectLst/>
                <a:latin typeface="Segoe UI" panose="020B0502040204020203" pitchFamily="34" charset="0"/>
              </a:rPr>
              <a:t>Device twins</a:t>
            </a:r>
            <a:r>
              <a:rPr lang="en-US" b="0" i="0" dirty="0">
                <a:solidFill>
                  <a:srgbClr val="171717"/>
                </a:solidFill>
                <a:effectLst/>
                <a:latin typeface="Segoe UI" panose="020B0502040204020203" pitchFamily="34" charset="0"/>
              </a:rPr>
              <a:t> are JSON documents that store device state information including metadata, configurations, and conditions. Azure IoT Hub maintains a device twin for each device that you connect to IoT Hub.</a:t>
            </a:r>
          </a:p>
          <a:p>
            <a:pPr algn="l"/>
            <a:endParaRPr lang="en-U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The lifecycle of a device twin is linked to the corresponding </a:t>
            </a:r>
            <a:r>
              <a:rPr lang="en-US" b="0" i="0" u="none" strike="noStrike" dirty="0">
                <a:effectLst/>
                <a:latin typeface="Segoe UI" panose="020B0502040204020203" pitchFamily="34" charset="0"/>
                <a:hlinkClick r:id="rId3"/>
              </a:rPr>
              <a:t>device identity</a:t>
            </a:r>
            <a:r>
              <a:rPr lang="en-US" b="0" i="0" dirty="0">
                <a:solidFill>
                  <a:srgbClr val="171717"/>
                </a:solidFill>
                <a:effectLst/>
                <a:latin typeface="Segoe UI" panose="020B0502040204020203" pitchFamily="34" charset="0"/>
              </a:rPr>
              <a:t>. Device twins are implicitly created and deleted when a device identity is created or deleted in IoT Hub.</a:t>
            </a:r>
          </a:p>
          <a:p>
            <a:pPr algn="l"/>
            <a:endParaRPr lang="en-U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Device twins store device-related information that:</a:t>
            </a:r>
          </a:p>
          <a:p>
            <a:pPr algn="l">
              <a:buFont typeface="Arial" panose="020B0604020202020204" pitchFamily="34" charset="0"/>
              <a:buChar char="•"/>
            </a:pPr>
            <a:r>
              <a:rPr lang="en-US" b="0" i="0" dirty="0">
                <a:solidFill>
                  <a:srgbClr val="171717"/>
                </a:solidFill>
                <a:effectLst/>
                <a:latin typeface="Segoe UI" panose="020B0502040204020203" pitchFamily="34" charset="0"/>
              </a:rPr>
              <a:t>Device and back ends can use to synchronize device conditions and configuration.</a:t>
            </a:r>
          </a:p>
          <a:p>
            <a:pPr algn="l">
              <a:buFont typeface="Arial" panose="020B0604020202020204" pitchFamily="34" charset="0"/>
              <a:buChar char="•"/>
            </a:pPr>
            <a:r>
              <a:rPr lang="en-US" b="0" i="0" dirty="0">
                <a:solidFill>
                  <a:srgbClr val="171717"/>
                </a:solidFill>
                <a:effectLst/>
                <a:latin typeface="Segoe UI" panose="020B0502040204020203" pitchFamily="34" charset="0"/>
              </a:rPr>
              <a:t>The solution back end can use to query and target long-running operations.</a:t>
            </a:r>
          </a:p>
          <a:p>
            <a:pPr algn="l"/>
            <a:r>
              <a:rPr lang="en-US" b="0" i="0" dirty="0">
                <a:solidFill>
                  <a:srgbClr val="171717"/>
                </a:solidFill>
                <a:effectLst/>
                <a:latin typeface="Segoe UI" panose="020B0502040204020203" pitchFamily="34" charset="0"/>
              </a:rPr>
              <a:t>The lifecycle of a device twin is linked to the corresponding </a:t>
            </a:r>
            <a:r>
              <a:rPr lang="en-US" b="0" i="0" u="none" strike="noStrike" dirty="0">
                <a:solidFill>
                  <a:srgbClr val="171717"/>
                </a:solidFill>
                <a:effectLst/>
                <a:latin typeface="Segoe UI" panose="020B0502040204020203" pitchFamily="34" charset="0"/>
                <a:hlinkClick r:id="rId3"/>
              </a:rPr>
              <a:t>device identity</a:t>
            </a:r>
            <a:r>
              <a:rPr lang="en-US" b="0" i="0" dirty="0">
                <a:solidFill>
                  <a:srgbClr val="171717"/>
                </a:solidFill>
                <a:effectLst/>
                <a:latin typeface="Segoe UI" panose="020B0502040204020203" pitchFamily="34" charset="0"/>
              </a:rPr>
              <a:t>. Device twins are implicitly created and deleted when a device identity is created or deleted in IoT Hub.</a:t>
            </a:r>
          </a:p>
          <a:p>
            <a:pPr algn="l"/>
            <a:r>
              <a:rPr lang="en-US" b="0" i="0" dirty="0">
                <a:solidFill>
                  <a:srgbClr val="171717"/>
                </a:solidFill>
                <a:effectLst/>
                <a:latin typeface="Segoe UI" panose="020B0502040204020203" pitchFamily="34" charset="0"/>
              </a:rPr>
              <a:t>A device twin is a JSON document that includes:</a:t>
            </a:r>
          </a:p>
          <a:p>
            <a:pPr algn="l">
              <a:buFont typeface="Arial" panose="020B0604020202020204" pitchFamily="34" charset="0"/>
              <a:buChar char="•"/>
            </a:pPr>
            <a:r>
              <a:rPr lang="en-US" b="1" i="0" dirty="0">
                <a:solidFill>
                  <a:srgbClr val="171717"/>
                </a:solidFill>
                <a:effectLst/>
                <a:latin typeface="Segoe UI" panose="020B0502040204020203" pitchFamily="34" charset="0"/>
              </a:rPr>
              <a:t>Tags</a:t>
            </a:r>
            <a:r>
              <a:rPr lang="en-US" b="0" i="0" dirty="0">
                <a:solidFill>
                  <a:srgbClr val="171717"/>
                </a:solidFill>
                <a:effectLst/>
                <a:latin typeface="Segoe UI" panose="020B0502040204020203" pitchFamily="34" charset="0"/>
              </a:rPr>
              <a:t>. A section of the JSON document that the solution back end can read from and write to. Tags are not visible to device apps.</a:t>
            </a:r>
          </a:p>
          <a:p>
            <a:pPr algn="l">
              <a:buFont typeface="Arial" panose="020B0604020202020204" pitchFamily="34" charset="0"/>
              <a:buChar char="•"/>
            </a:pPr>
            <a:r>
              <a:rPr lang="en-US" b="1" i="0" dirty="0">
                <a:solidFill>
                  <a:srgbClr val="171717"/>
                </a:solidFill>
                <a:effectLst/>
                <a:latin typeface="Segoe UI" panose="020B0502040204020203" pitchFamily="34" charset="0"/>
              </a:rPr>
              <a:t>Desired properties</a:t>
            </a:r>
            <a:r>
              <a:rPr lang="en-US" b="0" i="0" dirty="0">
                <a:solidFill>
                  <a:srgbClr val="171717"/>
                </a:solidFill>
                <a:effectLst/>
                <a:latin typeface="Segoe UI" panose="020B0502040204020203" pitchFamily="34" charset="0"/>
              </a:rPr>
              <a:t>. Used along with reported properties to synchronize device configuration or conditions. The solution back end can set desired properties, and the device app can read them. The device app can also receive notifications of changes in the desired properties.</a:t>
            </a:r>
          </a:p>
          <a:p>
            <a:pPr algn="l">
              <a:buFont typeface="Arial" panose="020B0604020202020204" pitchFamily="34" charset="0"/>
              <a:buChar char="•"/>
            </a:pPr>
            <a:r>
              <a:rPr lang="en-US" b="1" i="0" dirty="0">
                <a:solidFill>
                  <a:srgbClr val="171717"/>
                </a:solidFill>
                <a:effectLst/>
                <a:latin typeface="Segoe UI" panose="020B0502040204020203" pitchFamily="34" charset="0"/>
              </a:rPr>
              <a:t>Reported properties</a:t>
            </a:r>
            <a:r>
              <a:rPr lang="en-US" b="0" i="0" dirty="0">
                <a:solidFill>
                  <a:srgbClr val="171717"/>
                </a:solidFill>
                <a:effectLst/>
                <a:latin typeface="Segoe UI" panose="020B0502040204020203" pitchFamily="34" charset="0"/>
              </a:rPr>
              <a:t>. Used along with desired properties to synchronize device configuration or conditions. The device app can set reported properties, and the solution back end can read and query them.</a:t>
            </a:r>
          </a:p>
          <a:p>
            <a:pPr algn="l">
              <a:buFont typeface="Arial" panose="020B0604020202020204" pitchFamily="34" charset="0"/>
              <a:buChar char="•"/>
            </a:pPr>
            <a:r>
              <a:rPr lang="en-US" b="1" i="0" dirty="0">
                <a:solidFill>
                  <a:srgbClr val="171717"/>
                </a:solidFill>
                <a:effectLst/>
                <a:latin typeface="Segoe UI" panose="020B0502040204020203" pitchFamily="34" charset="0"/>
              </a:rPr>
              <a:t>Device identity properties</a:t>
            </a:r>
            <a:r>
              <a:rPr lang="en-US" b="0" i="0" dirty="0">
                <a:solidFill>
                  <a:srgbClr val="171717"/>
                </a:solidFill>
                <a:effectLst/>
                <a:latin typeface="Segoe UI" panose="020B0502040204020203" pitchFamily="34" charset="0"/>
              </a:rPr>
              <a:t>. The root of the device twin JSON document contains the read-only properties from the corresponding device identity stored in the </a:t>
            </a:r>
            <a:r>
              <a:rPr lang="en-US" b="0" i="0" u="none" strike="noStrike" dirty="0">
                <a:solidFill>
                  <a:srgbClr val="171717"/>
                </a:solidFill>
                <a:effectLst/>
                <a:latin typeface="Segoe UI" panose="020B0502040204020203" pitchFamily="34" charset="0"/>
                <a:hlinkClick r:id="rId3"/>
              </a:rPr>
              <a:t>identity registry</a:t>
            </a:r>
            <a:r>
              <a:rPr lang="en-US" b="0" i="0" dirty="0">
                <a:solidFill>
                  <a:srgbClr val="171717"/>
                </a:solidFill>
                <a:effectLst/>
                <a:latin typeface="Segoe UI" panose="020B0502040204020203" pitchFamily="34" charset="0"/>
              </a:rPr>
              <a:t>. Properties </a:t>
            </a:r>
            <a:r>
              <a:rPr lang="en-US" b="0" i="0" dirty="0" err="1">
                <a:solidFill>
                  <a:srgbClr val="171717"/>
                </a:solidFill>
                <a:effectLst/>
                <a:latin typeface="Segoe UI" panose="020B0502040204020203" pitchFamily="34" charset="0"/>
              </a:rPr>
              <a:t>connectionStateUpdatedTime</a:t>
            </a:r>
            <a:r>
              <a:rPr lang="en-US" b="0" i="0" dirty="0">
                <a:solidFill>
                  <a:srgbClr val="171717"/>
                </a:solidFill>
                <a:effectLst/>
                <a:latin typeface="Segoe UI" panose="020B0502040204020203" pitchFamily="34" charset="0"/>
              </a:rPr>
              <a:t> and </a:t>
            </a:r>
            <a:r>
              <a:rPr lang="en-US" b="0" i="0" dirty="0" err="1">
                <a:solidFill>
                  <a:srgbClr val="171717"/>
                </a:solidFill>
                <a:effectLst/>
                <a:latin typeface="Segoe UI" panose="020B0502040204020203" pitchFamily="34" charset="0"/>
              </a:rPr>
              <a:t>generationId</a:t>
            </a:r>
            <a:r>
              <a:rPr lang="en-US" b="0" i="0" dirty="0">
                <a:solidFill>
                  <a:srgbClr val="171717"/>
                </a:solidFill>
                <a:effectLst/>
                <a:latin typeface="Segoe UI" panose="020B0502040204020203" pitchFamily="34" charset="0"/>
              </a:rPr>
              <a:t> will not be included.</a:t>
            </a:r>
          </a:p>
          <a:p>
            <a:pPr algn="l">
              <a:buFont typeface="Arial" panose="020B0604020202020204" pitchFamily="34" charset="0"/>
              <a:buChar char="•"/>
            </a:pPr>
            <a:endParaRPr lang="en-U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This article describes:</a:t>
            </a:r>
          </a:p>
          <a:p>
            <a:pPr algn="l">
              <a:buFont typeface="Arial" panose="020B0604020202020204" pitchFamily="34" charset="0"/>
              <a:buChar char="•"/>
            </a:pPr>
            <a:r>
              <a:rPr lang="en-US" b="0" i="0" dirty="0">
                <a:solidFill>
                  <a:srgbClr val="171717"/>
                </a:solidFill>
                <a:effectLst/>
                <a:latin typeface="Segoe UI" panose="020B0502040204020203" pitchFamily="34" charset="0"/>
              </a:rPr>
              <a:t>The structure of the device twin: </a:t>
            </a:r>
            <a:r>
              <a:rPr lang="en-US" b="0" i="1" dirty="0">
                <a:solidFill>
                  <a:srgbClr val="171717"/>
                </a:solidFill>
                <a:effectLst/>
                <a:latin typeface="Segoe UI" panose="020B0502040204020203" pitchFamily="34" charset="0"/>
              </a:rPr>
              <a:t>tags</a:t>
            </a:r>
            <a:r>
              <a:rPr lang="en-US" b="0" i="0" dirty="0">
                <a:solidFill>
                  <a:srgbClr val="171717"/>
                </a:solidFill>
                <a:effectLst/>
                <a:latin typeface="Segoe UI" panose="020B0502040204020203" pitchFamily="34" charset="0"/>
              </a:rPr>
              <a:t>, </a:t>
            </a:r>
            <a:r>
              <a:rPr lang="en-US" b="0" i="1" dirty="0">
                <a:solidFill>
                  <a:srgbClr val="171717"/>
                </a:solidFill>
                <a:effectLst/>
                <a:latin typeface="Segoe UI" panose="020B0502040204020203" pitchFamily="34" charset="0"/>
              </a:rPr>
              <a:t>desired</a:t>
            </a:r>
            <a:r>
              <a:rPr lang="en-US" b="0" i="0" dirty="0">
                <a:solidFill>
                  <a:srgbClr val="171717"/>
                </a:solidFill>
                <a:effectLst/>
                <a:latin typeface="Segoe UI" panose="020B0502040204020203" pitchFamily="34" charset="0"/>
              </a:rPr>
              <a:t> and </a:t>
            </a:r>
            <a:r>
              <a:rPr lang="en-US" b="0" i="1" dirty="0">
                <a:solidFill>
                  <a:srgbClr val="171717"/>
                </a:solidFill>
                <a:effectLst/>
                <a:latin typeface="Segoe UI" panose="020B0502040204020203" pitchFamily="34" charset="0"/>
              </a:rPr>
              <a:t>reported properties</a:t>
            </a:r>
            <a:r>
              <a:rPr lang="en-US" b="0" i="0" dirty="0">
                <a:solidFill>
                  <a:srgbClr val="171717"/>
                </a:solidFill>
                <a:effectLst/>
                <a:latin typeface="Segoe UI" panose="020B0502040204020203" pitchFamily="34" charset="0"/>
              </a:rPr>
              <a:t>.</a:t>
            </a:r>
          </a:p>
          <a:p>
            <a:pPr algn="l">
              <a:buFont typeface="Arial" panose="020B0604020202020204" pitchFamily="34" charset="0"/>
              <a:buChar char="•"/>
            </a:pPr>
            <a:r>
              <a:rPr lang="en-US" b="0" i="0" dirty="0">
                <a:solidFill>
                  <a:srgbClr val="171717"/>
                </a:solidFill>
                <a:effectLst/>
                <a:latin typeface="Segoe UI" panose="020B0502040204020203" pitchFamily="34" charset="0"/>
              </a:rPr>
              <a:t>The operations that device apps and back ends can perform on device twins.</a:t>
            </a:r>
          </a:p>
          <a:p>
            <a:pPr algn="l"/>
            <a:r>
              <a:rPr lang="en-US" b="0" i="0" dirty="0">
                <a:solidFill>
                  <a:srgbClr val="171717"/>
                </a:solidFill>
                <a:effectLst/>
                <a:latin typeface="Segoe UI" panose="020B0502040204020203" pitchFamily="34" charset="0"/>
              </a:rPr>
              <a:t>Use device twins to:</a:t>
            </a:r>
          </a:p>
          <a:p>
            <a:pPr algn="l">
              <a:buFont typeface="Arial" panose="020B0604020202020204" pitchFamily="34" charset="0"/>
              <a:buChar char="•"/>
            </a:pPr>
            <a:r>
              <a:rPr lang="en-US" b="0" i="0" dirty="0">
                <a:solidFill>
                  <a:srgbClr val="171717"/>
                </a:solidFill>
                <a:effectLst/>
                <a:latin typeface="Segoe UI" panose="020B0502040204020203" pitchFamily="34" charset="0"/>
              </a:rPr>
              <a:t>Store device-specific metadata in the cloud. For example, the deployment location of a vending machine.</a:t>
            </a:r>
          </a:p>
          <a:p>
            <a:pPr algn="l">
              <a:buFont typeface="Arial" panose="020B0604020202020204" pitchFamily="34" charset="0"/>
              <a:buChar char="•"/>
            </a:pPr>
            <a:r>
              <a:rPr lang="en-US" b="0" i="0" dirty="0">
                <a:solidFill>
                  <a:srgbClr val="171717"/>
                </a:solidFill>
                <a:effectLst/>
                <a:latin typeface="Segoe UI" panose="020B0502040204020203" pitchFamily="34" charset="0"/>
              </a:rPr>
              <a:t>Report current state information such as available capabilities and conditions from your device app. For example, a device is connected to your IoT hub over cellular or </a:t>
            </a:r>
            <a:r>
              <a:rPr lang="en-US" b="0" i="0" dirty="0" err="1">
                <a:solidFill>
                  <a:srgbClr val="171717"/>
                </a:solidFill>
                <a:effectLst/>
                <a:latin typeface="Segoe UI" panose="020B0502040204020203" pitchFamily="34" charset="0"/>
              </a:rPr>
              <a:t>WiFi</a:t>
            </a:r>
            <a:r>
              <a:rPr lang="en-US" b="0" i="0" dirty="0">
                <a:solidFill>
                  <a:srgbClr val="171717"/>
                </a:solidFill>
                <a:effectLst/>
                <a:latin typeface="Segoe UI" panose="020B0502040204020203" pitchFamily="34" charset="0"/>
              </a:rPr>
              <a:t>.</a:t>
            </a:r>
          </a:p>
          <a:p>
            <a:pPr algn="l">
              <a:buFont typeface="Arial" panose="020B0604020202020204" pitchFamily="34" charset="0"/>
              <a:buChar char="•"/>
            </a:pPr>
            <a:r>
              <a:rPr lang="en-US" b="0" i="0" dirty="0">
                <a:solidFill>
                  <a:srgbClr val="171717"/>
                </a:solidFill>
                <a:effectLst/>
                <a:latin typeface="Segoe UI" panose="020B0502040204020203" pitchFamily="34" charset="0"/>
              </a:rPr>
              <a:t>Synchronize the state of long-running workflows between device app and back-end app. For example, when the solution back end specifies the new firmware version to install, and the device app reports the various stages of the update process.</a:t>
            </a:r>
          </a:p>
          <a:p>
            <a:pPr algn="l">
              <a:buFont typeface="Arial" panose="020B0604020202020204" pitchFamily="34" charset="0"/>
              <a:buChar char="•"/>
            </a:pPr>
            <a:endParaRPr lang="en-US" b="0" i="0" dirty="0">
              <a:solidFill>
                <a:srgbClr val="171717"/>
              </a:solidFill>
              <a:effectLst/>
              <a:latin typeface="Segoe UI" panose="020B0502040204020203" pitchFamily="34" charset="0"/>
            </a:endParaRPr>
          </a:p>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327908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Flow</a:t>
            </a:r>
          </a:p>
          <a:p>
            <a:endParaRPr lang="en-US" dirty="0"/>
          </a:p>
          <a:p>
            <a:pPr algn="l">
              <a:buFont typeface="Arial" panose="020B0604020202020204" pitchFamily="34" charset="0"/>
              <a:buChar char="•"/>
            </a:pPr>
            <a:r>
              <a:rPr lang="en-US" sz="1400" b="1" dirty="0">
                <a:gradFill>
                  <a:gsLst>
                    <a:gs pos="1250">
                      <a:srgbClr val="6DC2E9"/>
                    </a:gs>
                    <a:gs pos="99000">
                      <a:srgbClr val="6DC2E9"/>
                    </a:gs>
                  </a:gsLst>
                  <a:lin ang="5400000" scaled="0"/>
                </a:gradFill>
                <a:latin typeface="+mn-lt"/>
                <a:hlinkClick r:id="rId3">
                  <a:extLst>
                    <a:ext uri="{A12FA001-AC4F-418D-AE19-62706E023703}">
                      <ahyp:hlinkClr xmlns:ahyp="http://schemas.microsoft.com/office/drawing/2018/hyperlinkcolor" val="tx"/>
                    </a:ext>
                  </a:extLst>
                </a:hlinkClick>
              </a:rPr>
              <a:t>Direct methods</a:t>
            </a:r>
            <a:r>
              <a:rPr lang="en-US" sz="1400" b="1" dirty="0">
                <a:gradFill>
                  <a:gsLst>
                    <a:gs pos="1250">
                      <a:srgbClr val="6DC2E9"/>
                    </a:gs>
                    <a:gs pos="99000">
                      <a:srgbClr val="6DC2E9"/>
                    </a:gs>
                  </a:gsLst>
                  <a:lin ang="5400000" scaled="0"/>
                </a:gradFill>
                <a:latin typeface="+mn-lt"/>
              </a:rPr>
              <a:t> </a:t>
            </a:r>
            <a:r>
              <a:rPr lang="en-US" sz="1200" b="0" i="0" dirty="0">
                <a:solidFill>
                  <a:srgbClr val="171717"/>
                </a:solidFill>
                <a:effectLst/>
                <a:latin typeface="+mn-lt"/>
              </a:rPr>
              <a:t>for communications that require immediate confirmation of the result. </a:t>
            </a:r>
          </a:p>
          <a:p>
            <a:pPr lvl="1" algn="l">
              <a:buFont typeface="Arial" panose="020B0604020202020204" pitchFamily="34" charset="0"/>
              <a:buChar char="•"/>
            </a:pPr>
            <a:r>
              <a:rPr lang="en-US" sz="1200" b="0" i="0" dirty="0">
                <a:solidFill>
                  <a:srgbClr val="171717"/>
                </a:solidFill>
                <a:effectLst/>
                <a:latin typeface="+mn-lt"/>
              </a:rPr>
              <a:t>Direct methods are often used for interactive control of devices such as turning on a fan.</a:t>
            </a:r>
          </a:p>
          <a:p>
            <a:pPr algn="l">
              <a:buFont typeface="Arial" panose="020B0604020202020204" pitchFamily="34" charset="0"/>
              <a:buChar char="•"/>
            </a:pPr>
            <a:r>
              <a:rPr lang="en-US" sz="1400" b="1" dirty="0">
                <a:gradFill>
                  <a:gsLst>
                    <a:gs pos="1250">
                      <a:srgbClr val="6DC2E9"/>
                    </a:gs>
                    <a:gs pos="99000">
                      <a:srgbClr val="6DC2E9"/>
                    </a:gs>
                  </a:gsLst>
                  <a:lin ang="5400000" scaled="0"/>
                </a:gradFill>
                <a:latin typeface="+mn-lt"/>
                <a:hlinkClick r:id="rId4">
                  <a:extLst>
                    <a:ext uri="{A12FA001-AC4F-418D-AE19-62706E023703}">
                      <ahyp:hlinkClr xmlns:ahyp="http://schemas.microsoft.com/office/drawing/2018/hyperlinkcolor" val="tx"/>
                    </a:ext>
                  </a:extLst>
                </a:hlinkClick>
              </a:rPr>
              <a:t>Twin's desired properties</a:t>
            </a:r>
            <a:r>
              <a:rPr lang="en-US" sz="1400" b="1" dirty="0">
                <a:gradFill>
                  <a:gsLst>
                    <a:gs pos="1250">
                      <a:srgbClr val="6DC2E9"/>
                    </a:gs>
                    <a:gs pos="99000">
                      <a:srgbClr val="6DC2E9"/>
                    </a:gs>
                  </a:gsLst>
                  <a:lin ang="5400000" scaled="0"/>
                </a:gradFill>
                <a:latin typeface="+mn-lt"/>
              </a:rPr>
              <a:t> </a:t>
            </a:r>
            <a:r>
              <a:rPr lang="en-US" sz="1200" b="0" i="0" dirty="0">
                <a:solidFill>
                  <a:srgbClr val="171717"/>
                </a:solidFill>
                <a:effectLst/>
                <a:latin typeface="+mn-lt"/>
              </a:rPr>
              <a:t>for long-running commands intended to put the device into a certain desired state. </a:t>
            </a:r>
          </a:p>
          <a:p>
            <a:pPr lvl="1" algn="l">
              <a:buFont typeface="Arial" panose="020B0604020202020204" pitchFamily="34" charset="0"/>
              <a:buChar char="•"/>
            </a:pPr>
            <a:r>
              <a:rPr lang="en-US" sz="1200" b="0" i="0" dirty="0">
                <a:solidFill>
                  <a:srgbClr val="171717"/>
                </a:solidFill>
                <a:effectLst/>
                <a:latin typeface="+mn-lt"/>
              </a:rPr>
              <a:t>For example, set the telemetry send interval to 30 minutes.</a:t>
            </a:r>
          </a:p>
          <a:p>
            <a:pPr algn="l">
              <a:buFont typeface="Arial" panose="020B0604020202020204" pitchFamily="34" charset="0"/>
              <a:buChar char="•"/>
            </a:pPr>
            <a:r>
              <a:rPr lang="en-US" sz="1400" b="1" dirty="0">
                <a:gradFill>
                  <a:gsLst>
                    <a:gs pos="1250">
                      <a:srgbClr val="6DC2E9"/>
                    </a:gs>
                    <a:gs pos="99000">
                      <a:srgbClr val="6DC2E9"/>
                    </a:gs>
                  </a:gsLst>
                  <a:lin ang="5400000" scaled="0"/>
                </a:gradFill>
                <a:latin typeface="+mn-lt"/>
                <a:hlinkClick r:id="rId5">
                  <a:extLst>
                    <a:ext uri="{A12FA001-AC4F-418D-AE19-62706E023703}">
                      <ahyp:hlinkClr xmlns:ahyp="http://schemas.microsoft.com/office/drawing/2018/hyperlinkcolor" val="tx"/>
                    </a:ext>
                  </a:extLst>
                </a:hlinkClick>
              </a:rPr>
              <a:t>Cloud-to-device messages</a:t>
            </a:r>
            <a:r>
              <a:rPr lang="en-US" sz="1400" b="1" dirty="0">
                <a:gradFill>
                  <a:gsLst>
                    <a:gs pos="1250">
                      <a:srgbClr val="6DC2E9"/>
                    </a:gs>
                    <a:gs pos="99000">
                      <a:srgbClr val="6DC2E9"/>
                    </a:gs>
                  </a:gsLst>
                  <a:lin ang="5400000" scaled="0"/>
                </a:gradFill>
                <a:latin typeface="+mn-lt"/>
              </a:rPr>
              <a:t> </a:t>
            </a:r>
            <a:r>
              <a:rPr lang="en-US" sz="1200" b="0" i="0" dirty="0">
                <a:solidFill>
                  <a:srgbClr val="171717"/>
                </a:solidFill>
                <a:effectLst/>
                <a:latin typeface="+mn-lt"/>
              </a:rPr>
              <a:t>for one-way notifications to the device app.</a:t>
            </a:r>
          </a:p>
          <a:p>
            <a:endParaRPr lang="en-US" dirty="0"/>
          </a:p>
          <a:p>
            <a:endParaRPr lang="en-US" dirty="0"/>
          </a:p>
          <a:p>
            <a:br>
              <a:rPr lang="en-US" dirty="0">
                <a:effectLst/>
              </a:rPr>
            </a:br>
            <a:r>
              <a:rPr lang="en-US" dirty="0">
                <a:effectLst/>
              </a:rPr>
              <a:t>Direct Methods: Two-way. The device app can respond to the method right away. The solution back end receives the outcome contextually to the request.</a:t>
            </a:r>
          </a:p>
          <a:p>
            <a:r>
              <a:rPr lang="en-US" b="1" i="0" dirty="0">
                <a:solidFill>
                  <a:srgbClr val="171717"/>
                </a:solidFill>
                <a:effectLst/>
                <a:latin typeface="Segoe UI" panose="020B0502040204020203" pitchFamily="34" charset="0"/>
              </a:rPr>
              <a:t>Twin's desired properties: </a:t>
            </a:r>
            <a:r>
              <a:rPr lang="en-US" b="0" i="0" dirty="0">
                <a:solidFill>
                  <a:srgbClr val="171717"/>
                </a:solidFill>
                <a:effectLst/>
                <a:latin typeface="Segoe UI" panose="020B0502040204020203" pitchFamily="34" charset="0"/>
              </a:rPr>
              <a:t>One-way. The device app receives a notification with the property change.</a:t>
            </a:r>
          </a:p>
          <a:p>
            <a:r>
              <a:rPr lang="en-US" b="0" i="0" dirty="0">
                <a:solidFill>
                  <a:srgbClr val="171717"/>
                </a:solidFill>
                <a:effectLst/>
                <a:latin typeface="Segoe UI" panose="020B0502040204020203" pitchFamily="34" charset="0"/>
              </a:rPr>
              <a:t>Cloud to device messages: One-way. The device app receives the message</a:t>
            </a:r>
          </a:p>
          <a:p>
            <a:endParaRPr lang="en-US" dirty="0">
              <a:effectLst/>
            </a:endParaRPr>
          </a:p>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904603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a:solidFill>
                  <a:srgbClr val="171717"/>
                </a:solidFill>
                <a:effectLst/>
                <a:latin typeface="Segoe UI" panose="020B0502040204020203" pitchFamily="34" charset="0"/>
              </a:rPr>
              <a:t>Use IoT Hub message routing to send device-to-cloud messages to different endpoints</a:t>
            </a:r>
          </a:p>
          <a:p>
            <a:endParaRPr lang="en-AU" dirty="0"/>
          </a:p>
          <a:p>
            <a:r>
              <a:rPr lang="en-AU" dirty="0"/>
              <a:t>Our system must deal with messages arriving from a range of devices</a:t>
            </a:r>
          </a:p>
          <a:p>
            <a:endParaRPr lang="en-AU" dirty="0"/>
          </a:p>
          <a:p>
            <a:r>
              <a:rPr lang="en-AU" dirty="0"/>
              <a:t>There could be telemetry messages arrive HVAC systems, security sensors, lighting systems etc</a:t>
            </a:r>
          </a:p>
          <a:p>
            <a:endParaRPr lang="en-AU" dirty="0"/>
          </a:p>
          <a:p>
            <a:r>
              <a:rPr lang="en-AU" dirty="0"/>
              <a:t>Each message will have a different format, different time vale, destined for different back end systems etc</a:t>
            </a:r>
          </a:p>
          <a:p>
            <a:endParaRPr lang="en-AU" dirty="0"/>
          </a:p>
          <a:p>
            <a:r>
              <a:rPr lang="en-AU" dirty="0"/>
              <a:t>Now there are two patterns you could deploy to deal with this complexity</a:t>
            </a:r>
          </a:p>
          <a:p>
            <a:endParaRPr lang="en-AU" dirty="0"/>
          </a:p>
          <a:p>
            <a:pPr marL="228600" indent="-228600">
              <a:buFont typeface="+mj-lt"/>
              <a:buAutoNum type="arabicPeriod"/>
            </a:pPr>
            <a:r>
              <a:rPr lang="en-AU" dirty="0"/>
              <a:t>Now we could have 1 IoT hub per device type and application but that would quickly become expensive and difficult to manage</a:t>
            </a:r>
          </a:p>
          <a:p>
            <a:pPr marL="228600" indent="-228600">
              <a:buFont typeface="+mj-lt"/>
              <a:buAutoNum type="arabicPeriod"/>
            </a:pPr>
            <a:r>
              <a:rPr lang="en-AU" dirty="0"/>
              <a:t>Or more likely you have a consolidated set of IoT hubs and as messages flow into the system you will partition the messages ideally based on metadata but if JSON serialised message then you can also use the body of the message to route messages.</a:t>
            </a:r>
          </a:p>
          <a:p>
            <a:endParaRPr lang="en-AU" dirty="0"/>
          </a:p>
          <a:p>
            <a:r>
              <a:rPr lang="en-AU" dirty="0"/>
              <a:t>I’m going to assume you will most like what you use a consolidated set of IoT Hubs and route the messages</a:t>
            </a:r>
          </a:p>
          <a:p>
            <a:endParaRPr lang="en-AU" dirty="0"/>
          </a:p>
          <a:p>
            <a:r>
              <a:rPr lang="en-AU" dirty="0"/>
              <a:t>To that end IoT hub includes the alibility to route messages to different endpoints typically based on application, but could also include logging all messages entering the system for audit</a:t>
            </a:r>
          </a:p>
          <a:p>
            <a:endParaRPr lang="en-AU" dirty="0"/>
          </a:p>
          <a:p>
            <a:endParaRPr lang="en-AU" dirty="0"/>
          </a:p>
          <a:p>
            <a:pPr marL="0" marR="0" lvl="0" indent="0" algn="l" defTabSz="913434" rtl="0" eaLnBrk="1" fontAlgn="auto" latinLnBrk="0" hangingPunct="1">
              <a:lnSpc>
                <a:spcPct val="100000"/>
              </a:lnSpc>
              <a:spcBef>
                <a:spcPct val="0"/>
              </a:spcBef>
              <a:spcAft>
                <a:spcPts val="600"/>
              </a:spcAft>
              <a:buClrTx/>
              <a:buSzTx/>
              <a:buFontTx/>
              <a:buNone/>
              <a:tabLst/>
              <a:defRPr/>
            </a:pPr>
            <a:endParaRPr lang="en-AU" sz="1200" dirty="0">
              <a:gradFill>
                <a:gsLst>
                  <a:gs pos="0">
                    <a:srgbClr val="000000"/>
                  </a:gs>
                  <a:gs pos="100000">
                    <a:srgbClr val="000000"/>
                  </a:gs>
                </a:gsLst>
                <a:lin ang="5400000" scaled="0"/>
              </a:gradFill>
              <a:latin typeface="+mn-lt"/>
            </a:endParaRPr>
          </a:p>
          <a:p>
            <a:r>
              <a:rPr lang="en-US" b="0" i="0" dirty="0">
                <a:solidFill>
                  <a:srgbClr val="171717"/>
                </a:solidFill>
                <a:effectLst/>
                <a:latin typeface="Segoe UI" panose="020B0502040204020203" pitchFamily="34" charset="0"/>
              </a:rPr>
              <a:t>An IoT hub has a default built-in-endpoint (</a:t>
            </a:r>
            <a:r>
              <a:rPr lang="en-US" b="1" i="0" dirty="0">
                <a:solidFill>
                  <a:srgbClr val="171717"/>
                </a:solidFill>
                <a:effectLst/>
                <a:latin typeface="Segoe UI" panose="020B0502040204020203" pitchFamily="34" charset="0"/>
              </a:rPr>
              <a:t>messages/events</a:t>
            </a:r>
            <a:r>
              <a:rPr lang="en-US" b="0" i="0" dirty="0">
                <a:solidFill>
                  <a:srgbClr val="171717"/>
                </a:solidFill>
                <a:effectLst/>
                <a:latin typeface="Segoe UI" panose="020B0502040204020203" pitchFamily="34" charset="0"/>
              </a:rPr>
              <a:t>) that is compatible with Event Hubs. You can create </a:t>
            </a:r>
            <a:r>
              <a:rPr lang="en-US" b="0" i="0" u="none" strike="noStrike" dirty="0">
                <a:effectLst/>
                <a:latin typeface="Segoe UI" panose="020B0502040204020203" pitchFamily="34" charset="0"/>
                <a:hlinkClick r:id="rId3"/>
              </a:rPr>
              <a:t>custom endpoints</a:t>
            </a:r>
            <a:r>
              <a:rPr lang="en-US" b="0" i="0" dirty="0">
                <a:solidFill>
                  <a:srgbClr val="171717"/>
                </a:solidFill>
                <a:effectLst/>
                <a:latin typeface="Segoe UI" panose="020B0502040204020203" pitchFamily="34" charset="0"/>
              </a:rPr>
              <a:t> to route messages to by linking other services in your subscription to the IoT Hub.</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1" u="none" strike="noStrike" dirty="0">
                <a:solidFill>
                  <a:srgbClr val="171717"/>
                </a:solidFill>
                <a:effectLst/>
                <a:latin typeface="Segoe UI" panose="020B0502040204020203" pitchFamily="34" charset="0"/>
              </a:rPr>
              <a:t>Message enrichments</a:t>
            </a:r>
            <a:r>
              <a:rPr lang="en-US" b="0" i="0" u="none" strike="noStrike" dirty="0">
                <a:solidFill>
                  <a:srgbClr val="171717"/>
                </a:solidFill>
                <a:effectLst/>
                <a:latin typeface="Segoe UI" panose="020B0502040204020203" pitchFamily="34" charset="0"/>
              </a:rPr>
              <a:t> describes the ability of Azure IoT Hub to </a:t>
            </a:r>
            <a:r>
              <a:rPr lang="en-US" b="0" i="1" u="none" strike="noStrike" dirty="0">
                <a:solidFill>
                  <a:srgbClr val="171717"/>
                </a:solidFill>
                <a:effectLst/>
                <a:latin typeface="Segoe UI" panose="020B0502040204020203" pitchFamily="34" charset="0"/>
              </a:rPr>
              <a:t>stamp</a:t>
            </a:r>
            <a:r>
              <a:rPr lang="en-US" b="0" i="0" u="none" strike="noStrike" dirty="0">
                <a:solidFill>
                  <a:srgbClr val="171717"/>
                </a:solidFill>
                <a:effectLst/>
                <a:latin typeface="Segoe UI" panose="020B0502040204020203" pitchFamily="34" charset="0"/>
              </a:rPr>
              <a:t> messages with additional information before the messages are sent to the designated endpoint.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u="none" strike="noStrike"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u="none" strike="noStrike"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IoT Hub currently supports the following endpoints:</a:t>
            </a:r>
          </a:p>
          <a:p>
            <a:pPr algn="l">
              <a:buFont typeface="Arial" panose="020B0604020202020204" pitchFamily="34" charset="0"/>
              <a:buChar char="•"/>
            </a:pPr>
            <a:r>
              <a:rPr lang="en-US" b="0" i="0" dirty="0">
                <a:solidFill>
                  <a:srgbClr val="171717"/>
                </a:solidFill>
                <a:effectLst/>
                <a:latin typeface="Segoe UI" panose="020B0502040204020203" pitchFamily="34" charset="0"/>
              </a:rPr>
              <a:t>Built-in endpoint</a:t>
            </a:r>
          </a:p>
          <a:p>
            <a:pPr algn="l">
              <a:buFont typeface="Arial" panose="020B0604020202020204" pitchFamily="34" charset="0"/>
              <a:buChar char="•"/>
            </a:pPr>
            <a:r>
              <a:rPr lang="en-US" b="0" i="0" dirty="0">
                <a:solidFill>
                  <a:srgbClr val="171717"/>
                </a:solidFill>
                <a:effectLst/>
                <a:latin typeface="Segoe UI" panose="020B0502040204020203" pitchFamily="34" charset="0"/>
              </a:rPr>
              <a:t>Azure Storage</a:t>
            </a:r>
          </a:p>
          <a:p>
            <a:pPr algn="l">
              <a:buFont typeface="Arial" panose="020B0604020202020204" pitchFamily="34" charset="0"/>
              <a:buChar char="•"/>
            </a:pPr>
            <a:r>
              <a:rPr lang="en-US" b="0" i="0" dirty="0">
                <a:solidFill>
                  <a:srgbClr val="171717"/>
                </a:solidFill>
                <a:effectLst/>
                <a:latin typeface="Segoe UI" panose="020B0502040204020203" pitchFamily="34" charset="0"/>
              </a:rPr>
              <a:t>Service Bus Queues and Service Bus Topics</a:t>
            </a:r>
          </a:p>
          <a:p>
            <a:pPr algn="l">
              <a:buFont typeface="Arial" panose="020B0604020202020204" pitchFamily="34" charset="0"/>
              <a:buChar char="•"/>
            </a:pPr>
            <a:r>
              <a:rPr lang="en-US" b="0" i="0" dirty="0">
                <a:solidFill>
                  <a:srgbClr val="171717"/>
                </a:solidFill>
                <a:effectLst/>
                <a:latin typeface="Segoe UI" panose="020B0502040204020203" pitchFamily="34" charset="0"/>
              </a:rPr>
              <a:t>Event Hubs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u="none" strike="noStrike"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171717"/>
                </a:solidFill>
                <a:effectLst/>
                <a:latin typeface="Segoe UI" panose="020B0502040204020203" pitchFamily="34" charset="0"/>
              </a:rPr>
              <a:t>There are two storage services IoT Hub can route messages to -- </a:t>
            </a:r>
            <a:r>
              <a:rPr lang="en-US" b="0" i="0" u="none" strike="noStrike" dirty="0">
                <a:effectLst/>
                <a:latin typeface="Segoe UI" panose="020B0502040204020203" pitchFamily="34" charset="0"/>
                <a:hlinkClick r:id="rId4"/>
              </a:rPr>
              <a:t>Azure Blob Storage</a:t>
            </a:r>
            <a:r>
              <a:rPr lang="en-US" b="0" i="0" dirty="0">
                <a:solidFill>
                  <a:srgbClr val="171717"/>
                </a:solidFill>
                <a:effectLst/>
                <a:latin typeface="Segoe UI" panose="020B0502040204020203" pitchFamily="34" charset="0"/>
              </a:rPr>
              <a:t> and </a:t>
            </a:r>
            <a:r>
              <a:rPr lang="en-US" b="0" i="0" u="none" strike="noStrike" dirty="0">
                <a:effectLst/>
                <a:latin typeface="Segoe UI" panose="020B0502040204020203" pitchFamily="34" charset="0"/>
                <a:hlinkClick r:id="rId5"/>
              </a:rPr>
              <a:t>Azure Data Lake Storage Gen2</a:t>
            </a:r>
            <a:r>
              <a:rPr lang="en-US" b="0" i="0" dirty="0">
                <a:solidFill>
                  <a:srgbClr val="171717"/>
                </a:solidFill>
                <a:effectLst/>
                <a:latin typeface="Segoe UI" panose="020B0502040204020203" pitchFamily="34" charset="0"/>
              </a:rPr>
              <a:t> (ADLS Gen2) accounts. Azure Data Lake Storage accounts are </a:t>
            </a:r>
            <a:r>
              <a:rPr lang="en-US" b="0" i="0" u="none" strike="noStrike" dirty="0">
                <a:effectLst/>
                <a:latin typeface="Segoe UI" panose="020B0502040204020203" pitchFamily="34" charset="0"/>
                <a:hlinkClick r:id="rId6"/>
              </a:rPr>
              <a:t>hierarchical namespace</a:t>
            </a:r>
            <a:r>
              <a:rPr lang="en-US" b="0" i="0" dirty="0">
                <a:solidFill>
                  <a:srgbClr val="171717"/>
                </a:solidFill>
                <a:effectLst/>
                <a:latin typeface="Segoe UI" panose="020B0502040204020203" pitchFamily="34" charset="0"/>
              </a:rPr>
              <a:t>-enabled storage accounts built on top of blob storage. Both of these use blobs for their storage.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u="none" strike="noStrike" dirty="0">
              <a:solidFill>
                <a:srgbClr val="171717"/>
              </a:solidFill>
              <a:effectLst/>
              <a:latin typeface="Segoe UI" panose="020B0502040204020203" pitchFamily="34" charset="0"/>
            </a:endParaRPr>
          </a:p>
          <a:p>
            <a:pPr algn="l"/>
            <a:br>
              <a:rPr lang="en-US" b="1" i="0" dirty="0">
                <a:solidFill>
                  <a:srgbClr val="171717"/>
                </a:solidFill>
                <a:effectLst/>
                <a:latin typeface="Segoe UI" panose="020B0502040204020203" pitchFamily="34" charset="0"/>
              </a:rPr>
            </a:br>
            <a:r>
              <a:rPr lang="en-US" b="1" i="0" dirty="0">
                <a:solidFill>
                  <a:srgbClr val="171717"/>
                </a:solidFill>
                <a:effectLst/>
                <a:latin typeface="Segoe UI" panose="020B0502040204020203" pitchFamily="34" charset="0"/>
              </a:rPr>
              <a:t>Non-telemetry events</a:t>
            </a:r>
          </a:p>
          <a:p>
            <a:pPr algn="l"/>
            <a:r>
              <a:rPr lang="en-US" b="0" i="0" dirty="0">
                <a:solidFill>
                  <a:srgbClr val="171717"/>
                </a:solidFill>
                <a:effectLst/>
                <a:latin typeface="Segoe UI" panose="020B0502040204020203" pitchFamily="34" charset="0"/>
              </a:rPr>
              <a:t>In addition to device telemetry, message routing also enables sending device twin change events, device lifecycle events, and digital twin change events. For example, if a route is created with data source set to </a:t>
            </a:r>
            <a:r>
              <a:rPr lang="en-US" b="1" i="0" dirty="0">
                <a:solidFill>
                  <a:srgbClr val="171717"/>
                </a:solidFill>
                <a:effectLst/>
                <a:latin typeface="Segoe UI" panose="020B0502040204020203" pitchFamily="34" charset="0"/>
              </a:rPr>
              <a:t>device twin change events</a:t>
            </a:r>
            <a:r>
              <a:rPr lang="en-US" b="0" i="0" dirty="0">
                <a:solidFill>
                  <a:srgbClr val="171717"/>
                </a:solidFill>
                <a:effectLst/>
                <a:latin typeface="Segoe UI" panose="020B0502040204020203" pitchFamily="34" charset="0"/>
              </a:rPr>
              <a:t>, IoT Hub sends messages to the endpoint that contain the change in the device twin. Similarly, if a route is created with data source set to </a:t>
            </a:r>
            <a:r>
              <a:rPr lang="en-US" b="1" i="0" dirty="0">
                <a:solidFill>
                  <a:srgbClr val="171717"/>
                </a:solidFill>
                <a:effectLst/>
                <a:latin typeface="Segoe UI" panose="020B0502040204020203" pitchFamily="34" charset="0"/>
              </a:rPr>
              <a:t>device lifecycle events</a:t>
            </a:r>
            <a:r>
              <a:rPr lang="en-US" b="0" i="0" dirty="0">
                <a:solidFill>
                  <a:srgbClr val="171717"/>
                </a:solidFill>
                <a:effectLst/>
                <a:latin typeface="Segoe UI" panose="020B0502040204020203" pitchFamily="34" charset="0"/>
              </a:rPr>
              <a:t>, IoT Hub sends a message indicating whether the device was deleted or created.</a:t>
            </a:r>
          </a:p>
          <a:p>
            <a:pPr marL="0" marR="0" lvl="0" indent="0" algn="l" defTabSz="913434" rtl="0" eaLnBrk="1" fontAlgn="auto" latinLnBrk="0" hangingPunct="1">
              <a:lnSpc>
                <a:spcPct val="100000"/>
              </a:lnSpc>
              <a:spcBef>
                <a:spcPct val="0"/>
              </a:spcBef>
              <a:spcAft>
                <a:spcPts val="600"/>
              </a:spcAft>
              <a:buClrTx/>
              <a:buSzTx/>
              <a:buFontTx/>
              <a:buNone/>
              <a:tabLst/>
              <a:defRPr/>
            </a:pPr>
            <a:endParaRPr lang="en-US" sz="1200" dirty="0">
              <a:gradFill>
                <a:gsLst>
                  <a:gs pos="0">
                    <a:srgbClr val="000000"/>
                  </a:gs>
                  <a:gs pos="100000">
                    <a:srgbClr val="000000"/>
                  </a:gs>
                </a:gsLst>
                <a:lin ang="5400000" scaled="0"/>
              </a:gradFill>
              <a:latin typeface="+mn-lt"/>
            </a:endParaRP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378912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71717"/>
                </a:solidFill>
                <a:effectLst/>
                <a:latin typeface="Segoe UI" panose="020B0502040204020203" pitchFamily="34" charset="0"/>
              </a:rPr>
              <a:t>An IoT hub has a default built-in-endpoint (</a:t>
            </a:r>
            <a:r>
              <a:rPr lang="en-US" b="1" i="0" dirty="0">
                <a:solidFill>
                  <a:srgbClr val="171717"/>
                </a:solidFill>
                <a:effectLst/>
                <a:latin typeface="Segoe UI" panose="020B0502040204020203" pitchFamily="34" charset="0"/>
              </a:rPr>
              <a:t>messages/events</a:t>
            </a:r>
            <a:r>
              <a:rPr lang="en-US" b="0" i="0" dirty="0">
                <a:solidFill>
                  <a:srgbClr val="171717"/>
                </a:solidFill>
                <a:effectLst/>
                <a:latin typeface="Segoe UI" panose="020B0502040204020203" pitchFamily="34" charset="0"/>
              </a:rPr>
              <a:t>) that is compatible with Event Hubs. You can create </a:t>
            </a:r>
            <a:r>
              <a:rPr lang="en-US" b="0" i="0" u="none" strike="noStrike" dirty="0">
                <a:effectLst/>
                <a:latin typeface="Segoe UI" panose="020B0502040204020203" pitchFamily="34" charset="0"/>
                <a:hlinkClick r:id="rId3"/>
              </a:rPr>
              <a:t>custom endpoints</a:t>
            </a:r>
            <a:r>
              <a:rPr lang="en-US" b="0" i="0" dirty="0">
                <a:solidFill>
                  <a:srgbClr val="171717"/>
                </a:solidFill>
                <a:effectLst/>
                <a:latin typeface="Segoe UI" panose="020B0502040204020203" pitchFamily="34" charset="0"/>
              </a:rPr>
              <a:t> to route messages to by linking other services in your subscription to the IoT Hub.</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1" u="none" strike="noStrike" dirty="0">
                <a:solidFill>
                  <a:srgbClr val="171717"/>
                </a:solidFill>
                <a:effectLst/>
                <a:latin typeface="Segoe UI" panose="020B0502040204020203" pitchFamily="34" charset="0"/>
              </a:rPr>
              <a:t>Message enrichments</a:t>
            </a:r>
            <a:r>
              <a:rPr lang="en-US" b="0" i="0" u="none" strike="noStrike" dirty="0">
                <a:solidFill>
                  <a:srgbClr val="171717"/>
                </a:solidFill>
                <a:effectLst/>
                <a:latin typeface="Segoe UI" panose="020B0502040204020203" pitchFamily="34" charset="0"/>
              </a:rPr>
              <a:t> describes the ability of Azure IoT Hub to </a:t>
            </a:r>
            <a:r>
              <a:rPr lang="en-US" b="0" i="1" u="none" strike="noStrike" dirty="0">
                <a:solidFill>
                  <a:srgbClr val="171717"/>
                </a:solidFill>
                <a:effectLst/>
                <a:latin typeface="Segoe UI" panose="020B0502040204020203" pitchFamily="34" charset="0"/>
              </a:rPr>
              <a:t>stamp</a:t>
            </a:r>
            <a:r>
              <a:rPr lang="en-US" b="0" i="0" u="none" strike="noStrike" dirty="0">
                <a:solidFill>
                  <a:srgbClr val="171717"/>
                </a:solidFill>
                <a:effectLst/>
                <a:latin typeface="Segoe UI" panose="020B0502040204020203" pitchFamily="34" charset="0"/>
              </a:rPr>
              <a:t> messages with additional information before the messages are sent to the designated endpoint.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u="none" strike="noStrike"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u="none" strike="noStrike"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IoT Hub currently supports the following endpoints:</a:t>
            </a:r>
          </a:p>
          <a:p>
            <a:pPr algn="l">
              <a:buFont typeface="Arial" panose="020B0604020202020204" pitchFamily="34" charset="0"/>
              <a:buChar char="•"/>
            </a:pPr>
            <a:r>
              <a:rPr lang="en-US" b="0" i="0" dirty="0">
                <a:solidFill>
                  <a:srgbClr val="171717"/>
                </a:solidFill>
                <a:effectLst/>
                <a:latin typeface="Segoe UI" panose="020B0502040204020203" pitchFamily="34" charset="0"/>
              </a:rPr>
              <a:t>Built-in endpoint</a:t>
            </a:r>
          </a:p>
          <a:p>
            <a:pPr algn="l">
              <a:buFont typeface="Arial" panose="020B0604020202020204" pitchFamily="34" charset="0"/>
              <a:buChar char="•"/>
            </a:pPr>
            <a:r>
              <a:rPr lang="en-US" b="0" i="0" dirty="0">
                <a:solidFill>
                  <a:srgbClr val="171717"/>
                </a:solidFill>
                <a:effectLst/>
                <a:latin typeface="Segoe UI" panose="020B0502040204020203" pitchFamily="34" charset="0"/>
              </a:rPr>
              <a:t>Azure Storage</a:t>
            </a:r>
          </a:p>
          <a:p>
            <a:pPr algn="l">
              <a:buFont typeface="Arial" panose="020B0604020202020204" pitchFamily="34" charset="0"/>
              <a:buChar char="•"/>
            </a:pPr>
            <a:r>
              <a:rPr lang="en-US" b="0" i="0" dirty="0">
                <a:solidFill>
                  <a:srgbClr val="171717"/>
                </a:solidFill>
                <a:effectLst/>
                <a:latin typeface="Segoe UI" panose="020B0502040204020203" pitchFamily="34" charset="0"/>
              </a:rPr>
              <a:t>Service Bus Queues and Service Bus Topics</a:t>
            </a:r>
          </a:p>
          <a:p>
            <a:pPr algn="l">
              <a:buFont typeface="Arial" panose="020B0604020202020204" pitchFamily="34" charset="0"/>
              <a:buChar char="•"/>
            </a:pPr>
            <a:r>
              <a:rPr lang="en-US" b="0" i="0" dirty="0">
                <a:solidFill>
                  <a:srgbClr val="171717"/>
                </a:solidFill>
                <a:effectLst/>
                <a:latin typeface="Segoe UI" panose="020B0502040204020203" pitchFamily="34" charset="0"/>
              </a:rPr>
              <a:t>Event Hubs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u="none" strike="noStrike"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171717"/>
                </a:solidFill>
                <a:effectLst/>
                <a:latin typeface="Segoe UI" panose="020B0502040204020203" pitchFamily="34" charset="0"/>
              </a:rPr>
              <a:t>There are two storage services IoT Hub can route messages to -- </a:t>
            </a:r>
            <a:r>
              <a:rPr lang="en-US" b="0" i="0" u="none" strike="noStrike" dirty="0">
                <a:effectLst/>
                <a:latin typeface="Segoe UI" panose="020B0502040204020203" pitchFamily="34" charset="0"/>
                <a:hlinkClick r:id="rId4"/>
              </a:rPr>
              <a:t>Azure Blob Storage</a:t>
            </a:r>
            <a:r>
              <a:rPr lang="en-US" b="0" i="0" dirty="0">
                <a:solidFill>
                  <a:srgbClr val="171717"/>
                </a:solidFill>
                <a:effectLst/>
                <a:latin typeface="Segoe UI" panose="020B0502040204020203" pitchFamily="34" charset="0"/>
              </a:rPr>
              <a:t> and </a:t>
            </a:r>
            <a:r>
              <a:rPr lang="en-US" b="0" i="0" u="none" strike="noStrike" dirty="0">
                <a:effectLst/>
                <a:latin typeface="Segoe UI" panose="020B0502040204020203" pitchFamily="34" charset="0"/>
                <a:hlinkClick r:id="rId5"/>
              </a:rPr>
              <a:t>Azure Data Lake Storage Gen2</a:t>
            </a:r>
            <a:r>
              <a:rPr lang="en-US" b="0" i="0" dirty="0">
                <a:solidFill>
                  <a:srgbClr val="171717"/>
                </a:solidFill>
                <a:effectLst/>
                <a:latin typeface="Segoe UI" panose="020B0502040204020203" pitchFamily="34" charset="0"/>
              </a:rPr>
              <a:t> (ADLS Gen2) accounts. Azure Data Lake Storage accounts are </a:t>
            </a:r>
            <a:r>
              <a:rPr lang="en-US" b="0" i="0" u="none" strike="noStrike" dirty="0">
                <a:effectLst/>
                <a:latin typeface="Segoe UI" panose="020B0502040204020203" pitchFamily="34" charset="0"/>
                <a:hlinkClick r:id="rId6"/>
              </a:rPr>
              <a:t>hierarchical namespace</a:t>
            </a:r>
            <a:r>
              <a:rPr lang="en-US" b="0" i="0" dirty="0">
                <a:solidFill>
                  <a:srgbClr val="171717"/>
                </a:solidFill>
                <a:effectLst/>
                <a:latin typeface="Segoe UI" panose="020B0502040204020203" pitchFamily="34" charset="0"/>
              </a:rPr>
              <a:t>-enabled storage accounts built on top of blob storage. Both of these use blobs for their storage.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u="none" strike="noStrike" dirty="0">
              <a:solidFill>
                <a:srgbClr val="171717"/>
              </a:solidFill>
              <a:effectLst/>
              <a:latin typeface="Segoe UI" panose="020B0502040204020203" pitchFamily="34" charset="0"/>
            </a:endParaRPr>
          </a:p>
          <a:p>
            <a:pPr algn="l"/>
            <a:br>
              <a:rPr lang="en-US" b="1" i="0" dirty="0">
                <a:solidFill>
                  <a:srgbClr val="171717"/>
                </a:solidFill>
                <a:effectLst/>
                <a:latin typeface="Segoe UI" panose="020B0502040204020203" pitchFamily="34" charset="0"/>
              </a:rPr>
            </a:br>
            <a:r>
              <a:rPr lang="en-US" b="1" i="0" dirty="0">
                <a:solidFill>
                  <a:srgbClr val="171717"/>
                </a:solidFill>
                <a:effectLst/>
                <a:latin typeface="Segoe UI" panose="020B0502040204020203" pitchFamily="34" charset="0"/>
              </a:rPr>
              <a:t>Non-telemetry events</a:t>
            </a:r>
          </a:p>
          <a:p>
            <a:pPr algn="l"/>
            <a:r>
              <a:rPr lang="en-US" b="0" i="0" dirty="0">
                <a:solidFill>
                  <a:srgbClr val="171717"/>
                </a:solidFill>
                <a:effectLst/>
                <a:latin typeface="Segoe UI" panose="020B0502040204020203" pitchFamily="34" charset="0"/>
              </a:rPr>
              <a:t>In addition to device telemetry, message routing also enables sending device twin change events, device lifecycle events, and digital twin change events. For example, if a route is created with data source set to </a:t>
            </a:r>
            <a:r>
              <a:rPr lang="en-US" b="1" i="0" dirty="0">
                <a:solidFill>
                  <a:srgbClr val="171717"/>
                </a:solidFill>
                <a:effectLst/>
                <a:latin typeface="Segoe UI" panose="020B0502040204020203" pitchFamily="34" charset="0"/>
              </a:rPr>
              <a:t>device twin change events</a:t>
            </a:r>
            <a:r>
              <a:rPr lang="en-US" b="0" i="0" dirty="0">
                <a:solidFill>
                  <a:srgbClr val="171717"/>
                </a:solidFill>
                <a:effectLst/>
                <a:latin typeface="Segoe UI" panose="020B0502040204020203" pitchFamily="34" charset="0"/>
              </a:rPr>
              <a:t>, IoT Hub sends messages to the endpoint that contain the change in the device twin. Similarly, if a route is created with data source set to </a:t>
            </a:r>
            <a:r>
              <a:rPr lang="en-US" b="1" i="0" dirty="0">
                <a:solidFill>
                  <a:srgbClr val="171717"/>
                </a:solidFill>
                <a:effectLst/>
                <a:latin typeface="Segoe UI" panose="020B0502040204020203" pitchFamily="34" charset="0"/>
              </a:rPr>
              <a:t>device lifecycle events</a:t>
            </a:r>
            <a:r>
              <a:rPr lang="en-US" b="0" i="0" dirty="0">
                <a:solidFill>
                  <a:srgbClr val="171717"/>
                </a:solidFill>
                <a:effectLst/>
                <a:latin typeface="Segoe UI" panose="020B0502040204020203" pitchFamily="34" charset="0"/>
              </a:rPr>
              <a:t>, IoT Hub sends a message indicating whether the device was deleted or created.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u="none" strike="noStrike" dirty="0">
              <a:solidFill>
                <a:srgbClr val="171717"/>
              </a:solidFill>
              <a:effectLst/>
              <a:latin typeface="Segoe UI" panose="020B0502040204020203" pitchFamily="34" charset="0"/>
            </a:endParaRPr>
          </a:p>
          <a:p>
            <a:endParaRPr lang="en-US" b="0" i="0" u="none" strike="noStrike" dirty="0">
              <a:solidFill>
                <a:srgbClr val="171717"/>
              </a:solidFill>
              <a:effectLst/>
              <a:latin typeface="Segoe UI" panose="020B0502040204020203" pitchFamily="34" charset="0"/>
            </a:endParaRPr>
          </a:p>
          <a:p>
            <a:endParaRPr lang="en-US" b="0" i="0" u="none" strike="noStrike" dirty="0">
              <a:solidFill>
                <a:srgbClr val="171717"/>
              </a:solidFill>
              <a:effectLst/>
              <a:latin typeface="Segoe UI" panose="020B0502040204020203" pitchFamily="34" charset="0"/>
            </a:endParaRPr>
          </a:p>
          <a:p>
            <a:endParaRPr lang="en-US" b="0" i="0" u="none" strike="noStrike" dirty="0">
              <a:solidFill>
                <a:srgbClr val="171717"/>
              </a:solidFill>
              <a:effectLst/>
              <a:latin typeface="Segoe UI" panose="020B0502040204020203" pitchFamily="34" charset="0"/>
            </a:endParaRPr>
          </a:p>
          <a:p>
            <a:endParaRPr lang="en-US" b="0" i="0" u="none" strike="noStrike" dirty="0">
              <a:solidFill>
                <a:srgbClr val="171717"/>
              </a:solidFill>
              <a:effectLst/>
              <a:latin typeface="Segoe UI" panose="020B0502040204020203" pitchFamily="34" charset="0"/>
            </a:endParaRPr>
          </a:p>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457721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u="none" strike="noStrike" dirty="0">
                <a:solidFill>
                  <a:srgbClr val="171717"/>
                </a:solidFill>
                <a:effectLst/>
                <a:latin typeface="Segoe UI" panose="020B0502040204020203" pitchFamily="34" charset="0"/>
              </a:rPr>
              <a:t>Azure IoT Hub integrates with Azure Event Grid so that you can send event notifications to other services and trigger downstream processes.</a:t>
            </a:r>
          </a:p>
          <a:p>
            <a:endParaRPr lang="en-US" b="0" i="0" u="none" strike="noStrike" dirty="0">
              <a:solidFill>
                <a:srgbClr val="171717"/>
              </a:solidFill>
              <a:effectLst/>
              <a:latin typeface="Segoe UI" panose="020B0502040204020203" pitchFamily="34" charset="0"/>
            </a:endParaRPr>
          </a:p>
          <a:p>
            <a:r>
              <a:rPr lang="en-US" b="0" i="0" u="none" strike="noStrike" dirty="0">
                <a:solidFill>
                  <a:srgbClr val="171717"/>
                </a:solidFill>
                <a:effectLst/>
                <a:latin typeface="Segoe UI" panose="020B0502040204020203" pitchFamily="34" charset="0"/>
              </a:rPr>
              <a:t>For example: If I wanted to create an alert to send an email whenever a new device is created, I could create a Logic App and IoT Hub event subscriptions </a:t>
            </a:r>
          </a:p>
          <a:p>
            <a:endParaRPr lang="en-US" b="0" i="0" u="none" strike="noStrike" dirty="0">
              <a:solidFill>
                <a:srgbClr val="171717"/>
              </a:solidFill>
              <a:effectLst/>
              <a:latin typeface="Segoe UI" panose="020B0502040204020203" pitchFamily="34" charset="0"/>
            </a:endParaRPr>
          </a:p>
          <a:p>
            <a:pPr algn="l"/>
            <a:r>
              <a:rPr lang="en-US" b="1" i="0" u="none" strike="noStrike" dirty="0">
                <a:solidFill>
                  <a:srgbClr val="171717"/>
                </a:solidFill>
                <a:effectLst/>
                <a:latin typeface="Segoe UI" panose="020B0502040204020203" pitchFamily="34" charset="0"/>
              </a:rPr>
              <a:t>Filter events</a:t>
            </a:r>
          </a:p>
          <a:p>
            <a:pPr algn="l"/>
            <a:r>
              <a:rPr lang="en-US" b="0" i="0" u="none" strike="noStrike" dirty="0">
                <a:solidFill>
                  <a:srgbClr val="171717"/>
                </a:solidFill>
                <a:effectLst/>
                <a:latin typeface="Segoe UI" panose="020B0502040204020203" pitchFamily="34" charset="0"/>
              </a:rPr>
              <a:t>IoT Hub event subscriptions can filter events based on event type, data content and subject, which is the device name.</a:t>
            </a:r>
          </a:p>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672683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gradFill>
                  <a:gsLst>
                    <a:gs pos="0">
                      <a:schemeClr val="accent5"/>
                    </a:gs>
                    <a:gs pos="100000">
                      <a:schemeClr val="accent4"/>
                    </a:gs>
                  </a:gsLst>
                  <a:lin ang="2700000" scaled="1"/>
                </a:gradFill>
              </a:rPr>
              <a:t>Transform your business with IoT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rPr>
              <a:t>To start this series, we’ll explain how the Internet of Things (IoT) addresses the problems of efficiency, productivity, safety, and security. We’ll describe Azure IoT components and explain how you combine them to create value for enterprises, enabling digital feedback loops for solutions that extend beyond telemetry with analytics and edge solutions that provide real-time status.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Calibri" panose="020F0502020204030204" pitchFamily="34" charset="0"/>
            </a:endParaRPr>
          </a:p>
          <a:p>
            <a:pPr marL="342900" marR="0" lvl="0" indent="-342900">
              <a:spcBef>
                <a:spcPts val="0"/>
              </a:spcBef>
              <a:spcAft>
                <a:spcPts val="0"/>
              </a:spcAft>
              <a:buSzPts val="1000"/>
              <a:buFont typeface="Symbol" panose="05050102010706020507" pitchFamily="18" charset="2"/>
              <a:buChar char=""/>
              <a:tabLst>
                <a:tab pos="457200" algn="l"/>
              </a:tabLst>
            </a:pPr>
            <a:r>
              <a:rPr lang="en-US" sz="1800" dirty="0">
                <a:effectLst/>
                <a:latin typeface="Calibri" panose="020F0502020204030204" pitchFamily="34" charset="0"/>
                <a:ea typeface="Times New Roman" panose="02020603050405020304" pitchFamily="18" charset="0"/>
              </a:rPr>
              <a:t>Create an Azure dashboard and resource group.</a:t>
            </a:r>
            <a:endParaRPr lang="en-US" sz="1800" dirty="0">
              <a:effectLst/>
              <a:latin typeface="Calibri" panose="020F0502020204030204" pitchFamily="34" charset="0"/>
              <a:ea typeface="Calibri" panose="020F0502020204030204" pitchFamily="34" charset="0"/>
            </a:endParaRPr>
          </a:p>
          <a:p>
            <a:pPr marL="342900" marR="0" lvl="0" indent="-342900">
              <a:spcBef>
                <a:spcPts val="0"/>
              </a:spcBef>
              <a:spcAft>
                <a:spcPts val="0"/>
              </a:spcAft>
              <a:buSzPts val="1000"/>
              <a:buFont typeface="Symbol" panose="05050102010706020507" pitchFamily="18" charset="2"/>
              <a:buChar char=""/>
              <a:tabLst>
                <a:tab pos="457200" algn="l"/>
              </a:tabLst>
            </a:pPr>
            <a:r>
              <a:rPr lang="en-US" sz="1800" dirty="0">
                <a:effectLst/>
                <a:latin typeface="Calibri" panose="020F0502020204030204" pitchFamily="34" charset="0"/>
                <a:ea typeface="Times New Roman" panose="02020603050405020304" pitchFamily="18" charset="0"/>
              </a:rPr>
              <a:t>Create an IoT hub using the Azure portal.</a:t>
            </a:r>
            <a:endParaRPr lang="en-US" sz="1800" dirty="0">
              <a:effectLst/>
              <a:latin typeface="Calibri" panose="020F0502020204030204" pitchFamily="34" charset="0"/>
              <a:ea typeface="Calibri" panose="020F0502020204030204" pitchFamily="34" charset="0"/>
            </a:endParaRPr>
          </a:p>
          <a:p>
            <a:pPr marL="342900" marR="0" lvl="0" indent="-342900">
              <a:spcBef>
                <a:spcPts val="0"/>
              </a:spcBef>
              <a:spcAft>
                <a:spcPts val="0"/>
              </a:spcAft>
              <a:buSzPts val="1000"/>
              <a:buFont typeface="Symbol" panose="05050102010706020507" pitchFamily="18" charset="2"/>
              <a:buChar char=""/>
              <a:tabLst>
                <a:tab pos="457200" algn="l"/>
              </a:tabLst>
            </a:pPr>
            <a:r>
              <a:rPr lang="en-US" sz="1800" dirty="0">
                <a:effectLst/>
                <a:latin typeface="Calibri" panose="020F0502020204030204" pitchFamily="34" charset="0"/>
                <a:ea typeface="Times New Roman" panose="02020603050405020304" pitchFamily="18" charset="0"/>
              </a:rPr>
              <a:t>Examine features of Azure IoT Hub.</a:t>
            </a:r>
            <a:endParaRPr lang="en-US" sz="1800" dirty="0">
              <a:effectLst/>
              <a:latin typeface="Calibri" panose="020F0502020204030204" pitchFamily="34" charset="0"/>
              <a:ea typeface="Calibri" panose="020F0502020204030204" pitchFamily="34" charset="0"/>
            </a:endParaRPr>
          </a:p>
          <a:p>
            <a:pPr marL="342900" marR="0" lvl="0" indent="-342900">
              <a:spcBef>
                <a:spcPts val="0"/>
              </a:spcBef>
              <a:spcAft>
                <a:spcPts val="0"/>
              </a:spcAft>
              <a:buSzPts val="1000"/>
              <a:buFont typeface="Symbol" panose="05050102010706020507" pitchFamily="18" charset="2"/>
              <a:buChar char=""/>
              <a:tabLst>
                <a:tab pos="457200" algn="l"/>
              </a:tabLst>
            </a:pPr>
            <a:r>
              <a:rPr lang="en-US" sz="1800" dirty="0">
                <a:effectLst/>
                <a:latin typeface="Calibri" panose="020F0502020204030204" pitchFamily="34" charset="0"/>
                <a:ea typeface="Times New Roman" panose="02020603050405020304" pitchFamily="18" charset="0"/>
              </a:rPr>
              <a:t>Create a device provisioning service and link it to your IoT hub.</a:t>
            </a:r>
            <a:endParaRPr lang="en-US" sz="1800" dirty="0">
              <a:effectLst/>
              <a:latin typeface="Calibri" panose="020F0502020204030204" pitchFamily="34" charset="0"/>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Calibri" panose="020F0502020204030204" pitchFamily="34" charset="0"/>
            </a:endParaRPr>
          </a:p>
          <a:p>
            <a:endParaRPr lang="en-US" b="1" dirty="0"/>
          </a:p>
          <a:p>
            <a:r>
              <a:rPr lang="en-US" b="1" dirty="0"/>
              <a:t>Connect devices to the cloud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rPr>
              <a:t>In this session, you’ll learn how to set up the development environment used throughout this series. We’ll cover how to connect an IoT device that includes temperature and humidity sensors to Azure. In the labs, you’ll configure a simulated device to connect to Azure IoT Hub. Then you’ll run the simulated device to send telemetry messages and verify that device telemetry is being received.</a:t>
            </a:r>
          </a:p>
          <a:p>
            <a:endParaRPr lang="en-US" dirty="0"/>
          </a:p>
          <a:p>
            <a:r>
              <a:rPr lang="en-US" b="1" dirty="0"/>
              <a:t>Provision devices at Scale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rPr>
              <a:t>This portion of the workshop walks through a hypothetical asset-monitoring solution that requires IoT devices with sensors for tracking location, temperature, and pressure to be placed in product transport boxes. When a new box enters the system, it is equipped with the new IoT device. The device needs to be </a:t>
            </a:r>
            <a:r>
              <a:rPr lang="en-US" sz="1800" dirty="0" err="1">
                <a:effectLst/>
                <a:latin typeface="Calibri" panose="020F0502020204030204" pitchFamily="34" charset="0"/>
                <a:ea typeface="Calibri" panose="020F0502020204030204" pitchFamily="34" charset="0"/>
              </a:rPr>
              <a:t>autoprovisioned</a:t>
            </a:r>
            <a:r>
              <a:rPr lang="en-US" sz="1800" dirty="0">
                <a:effectLst/>
                <a:latin typeface="Calibri" panose="020F0502020204030204" pitchFamily="34" charset="0"/>
                <a:ea typeface="Calibri" panose="020F0502020204030204" pitchFamily="34" charset="0"/>
              </a:rPr>
              <a:t> to the IoT hub using Azure’s device provisioning service. When the box arrives, the sensor is removed from the box and needs to be “decommissioned” through the device provisioning service. You’ll learn how you can use the device provisioning service to enroll many devices automatically and securely using X.509 certificate authentication.</a:t>
            </a:r>
          </a:p>
          <a:p>
            <a:endParaRPr lang="en-US" dirty="0"/>
          </a:p>
          <a:p>
            <a:r>
              <a:rPr lang="en-US" b="1" dirty="0"/>
              <a:t>Understand IoT message processing analytics and business integration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rPr>
              <a:t>Preventive maintenance is a key IoT scenario—detect that something is wrong before there is any damage. In this module, you’ll write code to send continuous telemetry to an IoT hub that will use Azure Stream Analytics and a built-in machine learning model to warn of anomalies. Using Power BI to visualize the data stream, you’ll create an event subscription within Azure IoT Hub to set up Azure Event Grid integration that will trigger a logic app to send an alert. We’ll also cover working with time series data using Azure Time Series Insights.</a:t>
            </a:r>
          </a:p>
          <a:p>
            <a:endParaRPr lang="en-US" dirty="0"/>
          </a:p>
          <a:p>
            <a:r>
              <a:rPr lang="en-US" b="1" dirty="0"/>
              <a:t>Build the intelligent edge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rPr>
              <a:t>With the collection of large amounts of data and the need for urgent responses, you’ll want to bring the intelligence to the edge for processing data and only send the important data to the cloud. We’ll take a deep dive on using an Azure IoT Edge device as a gateway and you’ll learn the different scenarios where an IoT Edge device is on an enterprise network (needs proxy settings) or needs extended offline capabilities.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Calibri" panose="020F0502020204030204" pitchFamily="34" charset="0"/>
            </a:endParaRPr>
          </a:p>
          <a:p>
            <a:pPr marL="0" marR="0"/>
            <a:r>
              <a:rPr lang="en-US" sz="1800" dirty="0">
                <a:effectLst/>
                <a:latin typeface="Calibri" panose="020F0502020204030204" pitchFamily="34" charset="0"/>
                <a:ea typeface="Calibri" panose="020F0502020204030204" pitchFamily="34" charset="0"/>
              </a:rPr>
              <a:t> Build solutions with IoT Central</a:t>
            </a:r>
          </a:p>
          <a:p>
            <a:pPr marL="0" marR="0"/>
            <a:r>
              <a:rPr lang="en-US" sz="1800" dirty="0">
                <a:effectLst/>
                <a:latin typeface="Calibri" panose="020F0502020204030204" pitchFamily="34" charset="0"/>
                <a:ea typeface="Calibri" panose="020F0502020204030204" pitchFamily="34" charset="0"/>
              </a:rPr>
              <a:t>Designed to enable the easy monitoring and management of a fleet of devices, Azure IoT Central encompasses a range of underlying technologies that work together well but can be complicated to implement when many technologies are needed. These technologies include Azure IoT Hub, the Azure device provisioning service, Azure Maps, and others. We’ll also take a look at IoT Plug and Play to interact with a device's capabilities even without knowledge of the underlying device implementation.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Calibri" panose="020F0502020204030204" pitchFamily="34" charset="0"/>
            </a:endParaRPr>
          </a:p>
          <a:p>
            <a:endParaRPr lang="en-US" dirty="0"/>
          </a:p>
        </p:txBody>
      </p:sp>
      <p:sp>
        <p:nvSpPr>
          <p:cNvPr id="4" name="Slide Number Placeholder 3"/>
          <p:cNvSpPr>
            <a:spLocks noGrp="1"/>
          </p:cNvSpPr>
          <p:nvPr>
            <p:ph type="sldNum" sz="quarter" idx="5"/>
          </p:nvPr>
        </p:nvSpPr>
        <p:spPr/>
        <p:txBody>
          <a:bodyPr/>
          <a:lstStyle/>
          <a:p>
            <a:fld id="{6F27A1F0-49ED-468D-8AED-D4716C3B901C}" type="slidenum">
              <a:rPr lang="en-US" smtClean="0"/>
              <a:t>2</a:t>
            </a:fld>
            <a:endParaRPr lang="en-US"/>
          </a:p>
        </p:txBody>
      </p:sp>
    </p:spTree>
    <p:extLst>
      <p:ext uri="{BB962C8B-B14F-4D97-AF65-F5344CB8AC3E}">
        <p14:creationId xmlns:p14="http://schemas.microsoft.com/office/powerpoint/2010/main" val="253822819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solidFill>
                  <a:srgbClr val="000000"/>
                </a:solidFill>
                <a:latin typeface="Calibri"/>
                <a:ea typeface="Times New Roman" panose="02020603050405020304" pitchFamily="18" charset="0"/>
                <a:cs typeface="Calibri"/>
              </a:rPr>
              <a:t>To address these key customer pain-points, we are expanding the management capabilities provided to you by Azure IoT platform, by introducing the new Device Update for IoT Hub. </a:t>
            </a:r>
          </a:p>
          <a:p>
            <a:endParaRPr lang="en-US" sz="1800" dirty="0">
              <a:solidFill>
                <a:srgbClr val="000000"/>
              </a:solidFill>
              <a:latin typeface="Calibri"/>
              <a:ea typeface="Times New Roman" panose="02020603050405020304" pitchFamily="18" charset="0"/>
              <a:cs typeface="Calibri"/>
            </a:endParaRPr>
          </a:p>
          <a:p>
            <a:r>
              <a:rPr lang="en-US" sz="1800" dirty="0">
                <a:solidFill>
                  <a:srgbClr val="000000"/>
                </a:solidFill>
                <a:effectLst/>
                <a:latin typeface="Calibri"/>
                <a:ea typeface="Times New Roman" panose="02020603050405020304" pitchFamily="18" charset="0"/>
                <a:cs typeface="Calibri"/>
              </a:rPr>
              <a:t>Device Update for IoT Hub is an end-to-end platform for IoT device builders and solution integrators who want their customers to get the most value from their Azure IoT-enabled products. The platform simplifies and accelerates the time-consuming task of keeping every device across an IoT ecosystem up to date with the latest security and feature updates. </a:t>
            </a:r>
            <a:endParaRPr lang="en-US" dirty="0">
              <a:solidFill>
                <a:srgbClr val="000000"/>
              </a:solidFill>
              <a:latin typeface="Calibri"/>
              <a:ea typeface="Times New Roman" panose="02020603050405020304" pitchFamily="18" charset="0"/>
              <a:cs typeface="Calibri"/>
            </a:endParaRPr>
          </a:p>
          <a:p>
            <a:endParaRPr lang="en-US" sz="1800" dirty="0">
              <a:solidFill>
                <a:srgbClr val="000000"/>
              </a:solidFill>
              <a:latin typeface="Calibri"/>
              <a:ea typeface="Times New Roman" panose="02020603050405020304" pitchFamily="18" charset="0"/>
              <a:cs typeface="Calibri"/>
            </a:endParaRPr>
          </a:p>
          <a:p>
            <a:r>
              <a:rPr lang="en-US" sz="1800" dirty="0">
                <a:solidFill>
                  <a:srgbClr val="000000"/>
                </a:solidFill>
                <a:latin typeface="Calibri"/>
                <a:ea typeface="Times New Roman" panose="02020603050405020304" pitchFamily="18" charset="0"/>
                <a:cs typeface="Calibri"/>
              </a:rPr>
              <a:t>----------</a:t>
            </a:r>
          </a:p>
          <a:p>
            <a:endParaRPr lang="en-US" sz="1800" dirty="0">
              <a:solidFill>
                <a:srgbClr val="000000"/>
              </a:solidFill>
              <a:latin typeface="Calibri"/>
              <a:ea typeface="Times New Roman" panose="02020603050405020304" pitchFamily="18" charset="0"/>
              <a:cs typeface="Calibri"/>
            </a:endParaRPr>
          </a:p>
          <a:p>
            <a:r>
              <a:rPr lang="en-US" sz="1800" dirty="0">
                <a:solidFill>
                  <a:srgbClr val="000000"/>
                </a:solidFill>
                <a:effectLst/>
                <a:latin typeface="Calibri"/>
                <a:ea typeface="Times New Roman" panose="02020603050405020304" pitchFamily="18" charset="0"/>
                <a:cs typeface="Calibri"/>
              </a:rPr>
              <a:t>Device Update for IoT Hub provides an on-network caching solution to enable updating of more complex topologies involving internet-isolated leaf and Nested Edge devices and is compatible with open-source solutions. It implements robust security measures for a safe updating experience, while rich management controls and reporting ensure that customers stay in control of the update process.</a:t>
            </a:r>
            <a:r>
              <a:rPr lang="en-US" sz="1800" dirty="0">
                <a:solidFill>
                  <a:srgbClr val="000000"/>
                </a:solidFill>
                <a:latin typeface="Calibri"/>
                <a:ea typeface="Times New Roman" panose="02020603050405020304" pitchFamily="18" charset="0"/>
                <a:cs typeface="Calibri"/>
              </a:rPr>
              <a:t>  </a:t>
            </a:r>
            <a:endParaRPr lang="en-US" dirty="0">
              <a:cs typeface="Calibri"/>
            </a:endParaRPr>
          </a:p>
          <a:p>
            <a:pPr marL="0" marR="0"/>
            <a:endParaRPr lang="en-US" sz="1800" dirty="0">
              <a:effectLst/>
              <a:latin typeface="Times New Roman" panose="02020603050405020304" pitchFamily="18" charset="0"/>
              <a:ea typeface="Times New Roman" panose="02020603050405020304" pitchFamily="18" charset="0"/>
            </a:endParaRPr>
          </a:p>
          <a:p>
            <a:pPr marL="342900" marR="0" lvl="0" indent="-342900">
              <a:buFont typeface="Symbol" panose="05050102010706020507" pitchFamily="18" charset="2"/>
              <a:buChar char=""/>
            </a:pPr>
            <a:r>
              <a:rPr lang="en-US" sz="1800" b="1" dirty="0">
                <a:solidFill>
                  <a:srgbClr val="000000"/>
                </a:solidFill>
                <a:effectLst/>
                <a:latin typeface="Calibri"/>
                <a:ea typeface="Times New Roman" panose="02020603050405020304" pitchFamily="18" charset="0"/>
                <a:cs typeface="Calibri"/>
              </a:rPr>
              <a:t>Device Builders:</a:t>
            </a:r>
            <a:r>
              <a:rPr lang="en-US" sz="1800" dirty="0">
                <a:solidFill>
                  <a:srgbClr val="000000"/>
                </a:solidFill>
                <a:effectLst/>
                <a:latin typeface="Calibri"/>
                <a:ea typeface="Times New Roman" panose="02020603050405020304" pitchFamily="18" charset="0"/>
                <a:cs typeface="Calibri"/>
              </a:rPr>
              <a:t> Whether you or your customers will be responsible for updating the devices you sell, you can make your IoT products more compelling for potential customers by preinstalling Device Update for IoT Hub so keeping devices updated is simple, secure, and reliable.</a:t>
            </a:r>
            <a:endParaRPr lang="en-US" sz="1800" b="0" dirty="0">
              <a:solidFill>
                <a:srgbClr val="000000"/>
              </a:solidFill>
              <a:effectLst/>
              <a:latin typeface="Calibri"/>
              <a:ea typeface="Times New Roman" panose="02020603050405020304" pitchFamily="18" charset="0"/>
              <a:cs typeface="Calibri"/>
            </a:endParaRPr>
          </a:p>
          <a:p>
            <a:pPr marL="342900" indent="-342900">
              <a:buFont typeface="Symbol" panose="05050102010706020507" pitchFamily="18" charset="2"/>
              <a:buChar char=""/>
            </a:pPr>
            <a:r>
              <a:rPr lang="en-US" sz="1800" b="1" dirty="0">
                <a:effectLst/>
                <a:latin typeface="Calibri"/>
                <a:ea typeface="Calibri" panose="020F0502020204030204" pitchFamily="34" charset="0"/>
                <a:cs typeface="Calibri"/>
              </a:rPr>
              <a:t>Solution Integrators &amp; Device Builders: </a:t>
            </a:r>
            <a:r>
              <a:rPr lang="en-US" sz="1800" dirty="0">
                <a:effectLst/>
                <a:latin typeface="Calibri"/>
                <a:ea typeface="Calibri" panose="020F0502020204030204" pitchFamily="34" charset="0"/>
                <a:cs typeface="Calibri"/>
              </a:rPr>
              <a:t>If you manage or deploy updates for customers, Device Update for IoT Hub has the capabilities you need to rapidly deploy over-the-air updates for everything from tiny sensor devices to gateway-level devices.</a:t>
            </a:r>
            <a:r>
              <a:rPr lang="en-US" sz="1800" dirty="0">
                <a:latin typeface="Calibri"/>
                <a:ea typeface="Calibri" panose="020F0502020204030204" pitchFamily="34" charset="0"/>
                <a:cs typeface="Calibri"/>
              </a:rPr>
              <a:t> </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9E6BCA0-944D-48EC-AD7E-A46F6D3C981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1556398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latin typeface="Segoe UI"/>
                <a:cs typeface="Segoe UI"/>
              </a:rPr>
              <a:t>Let's take a look at the features that are provided with Device Update-</a:t>
            </a:r>
          </a:p>
          <a:p>
            <a:r>
              <a:rPr lang="en-US" sz="1000" dirty="0">
                <a:latin typeface="Segoe UI"/>
                <a:cs typeface="Segoe UI"/>
              </a:rPr>
              <a:t>Device Update provides APIs for importing, distributing and managing updates, so partners can choose to build their own custom portal and experiences on top of it</a:t>
            </a:r>
            <a:endParaRPr lang="en-US" sz="1000" dirty="0">
              <a:latin typeface="Segoe UI" panose="020B0502040204020203" pitchFamily="34" charset="0"/>
              <a:cs typeface="Segoe UI" panose="020B0502040204020203" pitchFamily="34" charset="0"/>
            </a:endParaRPr>
          </a:p>
          <a:p>
            <a:r>
              <a:rPr lang="en-US" sz="1000" dirty="0">
                <a:latin typeface="Segoe UI"/>
                <a:cs typeface="Segoe UI"/>
              </a:rPr>
              <a:t>We also provide a seamless UX experience in Azure Portal integrated with IoT Hub</a:t>
            </a:r>
          </a:p>
          <a:p>
            <a:r>
              <a:rPr lang="en-US" sz="1000" dirty="0">
                <a:latin typeface="Segoe UI"/>
                <a:cs typeface="Segoe UI"/>
              </a:rPr>
              <a:t>There is broad support for various IoT operating systems like Linux, Azure RTOS and platforms like Azure IoT Edge and Azure Percept. All of our agents are completely open-source so they can be extended to any configuration that you have running in your ecosystem</a:t>
            </a:r>
          </a:p>
          <a:p>
            <a:r>
              <a:rPr lang="en-US" sz="1000" dirty="0">
                <a:latin typeface="Segoe UI"/>
                <a:cs typeface="Segoe UI"/>
              </a:rPr>
              <a:t>A unique offering of Device Update is the in-built support for Microsoft Connected Cache that enables updates for cloud disconnected devices downstream of an Edge gateway as well as in nested topologies </a:t>
            </a:r>
          </a:p>
          <a:p>
            <a:r>
              <a:rPr lang="en-US" sz="1000" dirty="0">
                <a:latin typeface="Segoe UI"/>
                <a:cs typeface="Segoe UI"/>
              </a:rPr>
              <a:t>And lastly, Device update provides robust management and reporting tools that help keep customers informed and in control of the update process</a:t>
            </a:r>
            <a:endParaRPr lang="en-US" sz="1000" dirty="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87F40DD-CE06-45C2-8DA7-92D5B712FC3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833679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spcBef>
                <a:spcPct val="0"/>
              </a:spcBef>
              <a:spcAft>
                <a:spcPct val="0"/>
              </a:spcAft>
              <a:defRPr/>
            </a:pPr>
            <a:r>
              <a:rPr lang="en-US" altLang="en-US" sz="1800" b="1" dirty="0">
                <a:latin typeface="Segoe UI Semibold"/>
                <a:cs typeface="Segoe UI Semibold"/>
              </a:rPr>
              <a:t>Now let's take a look at how you can get started with Device Update for IoT Hub. </a:t>
            </a:r>
            <a:endParaRPr lang="en-US" altLang="en-US" sz="1800" b="1" dirty="0">
              <a:solidFill>
                <a:srgbClr val="002E50"/>
              </a:solidFill>
              <a:latin typeface="Segoe UI Semibold"/>
              <a:cs typeface="Segoe UI Semibold"/>
            </a:endParaRPr>
          </a:p>
          <a:p>
            <a:pPr>
              <a:spcBef>
                <a:spcPct val="0"/>
              </a:spcBef>
              <a:spcAft>
                <a:spcPct val="0"/>
              </a:spcAft>
              <a:defRPr/>
            </a:pPr>
            <a:r>
              <a:rPr lang="en-US" altLang="en-US" sz="1800" b="1" dirty="0">
                <a:solidFill>
                  <a:srgbClr val="000000"/>
                </a:solidFill>
                <a:latin typeface="Segoe UI Semibold"/>
                <a:cs typeface="Segoe UI Semibold"/>
              </a:rPr>
              <a:t>You can provision the Device Update resource from the Azure Marketplace on a new or existing Azure subscription. Provide access to different users or groups within your organization to the platform. You can connect a Device Update instance to a new or existing IoT Hub. Next, you have to install and provision the device update agent on your IoT device. You can use IoT Hub tags to group various devices which enable you to gradually deploy your update. For example you may group devices based on whether they are test or production, based on the region where they are deployed etc. Next import an update into your Device Update instance and then schedule a deployment to the group of devices you created above. You can then monitor the status to discover which of your devices are compliant with the latest update and which devices are not.   </a:t>
            </a:r>
          </a:p>
          <a:p>
            <a:pPr marL="457200" indent="-457200">
              <a:spcBef>
                <a:spcPct val="0"/>
              </a:spcBef>
              <a:spcAft>
                <a:spcPct val="0"/>
              </a:spcAft>
              <a:buAutoNum type="arabicPeriod"/>
              <a:defRPr/>
            </a:pPr>
            <a:endParaRPr lang="en-US" altLang="en-US" sz="1800" b="1" dirty="0">
              <a:solidFill>
                <a:srgbClr val="50E6FF"/>
              </a:solidFill>
              <a:latin typeface="Segoe UI Semibold"/>
              <a:cs typeface="Segoe UI Semibold"/>
            </a:endParaRPr>
          </a:p>
          <a:p>
            <a:pPr marL="457200" indent="-457200">
              <a:spcBef>
                <a:spcPct val="0"/>
              </a:spcBef>
              <a:spcAft>
                <a:spcPct val="0"/>
              </a:spcAft>
              <a:buAutoNum type="arabicPeriod"/>
              <a:defRPr/>
            </a:pPr>
            <a:endParaRPr lang="en-US" altLang="en-US" sz="1800" b="1" dirty="0">
              <a:solidFill>
                <a:srgbClr val="50E6FF"/>
              </a:solidFill>
              <a:latin typeface="Segoe UI Semibold"/>
            </a:endParaRPr>
          </a:p>
          <a:p>
            <a:pPr marL="457200" indent="-457200">
              <a:spcBef>
                <a:spcPct val="0"/>
              </a:spcBef>
              <a:spcAft>
                <a:spcPct val="0"/>
              </a:spcAft>
              <a:buAutoNum type="arabicPeriod"/>
              <a:defRPr/>
            </a:pPr>
            <a:endParaRPr lang="en-US" altLang="en-US" sz="1800" b="1" dirty="0">
              <a:solidFill>
                <a:srgbClr val="50E6FF"/>
              </a:solidFill>
              <a:latin typeface="Segoe UI Semibold"/>
            </a:endParaRPr>
          </a:p>
          <a:p>
            <a:pPr marL="457200" marR="0" lvl="0" indent="-457200" defTabSz="914400">
              <a:lnSpc>
                <a:spcPct val="100000"/>
              </a:lnSpc>
              <a:spcBef>
                <a:spcPct val="0"/>
              </a:spcBef>
              <a:spcAft>
                <a:spcPct val="0"/>
              </a:spcAft>
              <a:buClrTx/>
              <a:buSzTx/>
              <a:buAutoNum type="arabicPeriod"/>
              <a:tabLst/>
              <a:defRPr/>
            </a:pPr>
            <a:r>
              <a:rPr kumimoji="0" lang="en-US" altLang="en-US" sz="1800" b="1" i="0" u="none" strike="noStrike" kern="1200" cap="none" spc="0" normalizeH="0" baseline="0" noProof="0" dirty="0">
                <a:ln>
                  <a:noFill/>
                </a:ln>
                <a:solidFill>
                  <a:srgbClr val="50E6FF"/>
                </a:solidFill>
                <a:effectLst/>
                <a:uLnTx/>
                <a:uFillTx/>
                <a:latin typeface="Segoe UI Semibold"/>
                <a:ea typeface="+mn-ea"/>
                <a:cs typeface="+mn-cs"/>
              </a:rPr>
              <a:t>Subscribe</a:t>
            </a:r>
            <a:r>
              <a:rPr lang="en-US" altLang="en-US" sz="1800" b="1" dirty="0">
                <a:solidFill>
                  <a:srgbClr val="FFFFFF"/>
                </a:solidFill>
                <a:latin typeface="Segoe UI Semibold"/>
              </a:rPr>
              <a:t> – </a:t>
            </a:r>
            <a:r>
              <a:rPr lang="en-US" altLang="en-US" sz="1800" dirty="0">
                <a:solidFill>
                  <a:srgbClr val="FFFFFF"/>
                </a:solidFill>
                <a:latin typeface="Segoe UI"/>
              </a:rPr>
              <a:t>S</a:t>
            </a:r>
            <a:r>
              <a:rPr kumimoji="0" lang="en-US" altLang="en-US" sz="1800" b="0" i="0" u="none" strike="noStrike" kern="1200" cap="none" spc="0" normalizeH="0" baseline="0" noProof="0" dirty="0">
                <a:ln>
                  <a:noFill/>
                </a:ln>
                <a:solidFill>
                  <a:srgbClr val="FFFFFF"/>
                </a:solidFill>
                <a:effectLst/>
                <a:uLnTx/>
                <a:uFillTx/>
                <a:latin typeface="Segoe UI"/>
                <a:ea typeface="+mn-ea"/>
                <a:cs typeface="+mn-cs"/>
              </a:rPr>
              <a:t>elect a subscription and provision the platform. A free introductory trial is available</a:t>
            </a:r>
            <a:endParaRPr lang="en-US" altLang="en-US" sz="1800" b="0" i="0" u="none" strike="noStrike" kern="1200" cap="none" spc="0" normalizeH="0" baseline="0" noProof="0" dirty="0">
              <a:ln>
                <a:noFill/>
              </a:ln>
              <a:solidFill>
                <a:srgbClr val="FFFFFF"/>
              </a:solidFill>
              <a:effectLst/>
              <a:uLnTx/>
              <a:uFillTx/>
              <a:latin typeface="Segoe UI"/>
              <a:cs typeface="Segoe UI"/>
            </a:endParaRPr>
          </a:p>
          <a:p>
            <a:pPr marL="457200" marR="0" lvl="0" indent="-457200" defTabSz="914400" rtl="0" eaLnBrk="1" fontAlgn="base" latinLnBrk="0" hangingPunct="1">
              <a:lnSpc>
                <a:spcPct val="100000"/>
              </a:lnSpc>
              <a:spcBef>
                <a:spcPct val="0"/>
              </a:spcBef>
              <a:spcAft>
                <a:spcPct val="0"/>
              </a:spcAft>
              <a:buClrTx/>
              <a:buSzTx/>
              <a:buFont typeface="+mj-lt"/>
              <a:buAutoNum type="arabicPeriod"/>
              <a:tabLst/>
              <a:defRPr/>
            </a:pPr>
            <a:r>
              <a:rPr lang="en-US" altLang="en-US" sz="1800" b="1" dirty="0">
                <a:solidFill>
                  <a:schemeClr val="accent5"/>
                </a:solidFill>
                <a:latin typeface="+mj-lt"/>
              </a:rPr>
              <a:t>Manage access </a:t>
            </a:r>
            <a:r>
              <a:rPr lang="en-US" altLang="en-US" sz="1800" dirty="0">
                <a:solidFill>
                  <a:srgbClr val="FFFFFF"/>
                </a:solidFill>
                <a:latin typeface="Segoe UI"/>
              </a:rPr>
              <a:t>– Select the people you want to have the ability to provision or access the platform</a:t>
            </a:r>
            <a:endParaRPr lang="en-US" altLang="en-US" sz="1800" dirty="0">
              <a:solidFill>
                <a:srgbClr val="FFFFFF"/>
              </a:solidFill>
              <a:latin typeface="Segoe UI"/>
              <a:cs typeface="Segoe UI"/>
            </a:endParaRPr>
          </a:p>
          <a:p>
            <a:pPr marL="457200" marR="0" lvl="0" indent="-457200" defTabSz="914400" rtl="0" eaLnBrk="1" fontAlgn="base" latinLnBrk="0" hangingPunct="1">
              <a:lnSpc>
                <a:spcPct val="100000"/>
              </a:lnSpc>
              <a:spcBef>
                <a:spcPct val="0"/>
              </a:spcBef>
              <a:spcAft>
                <a:spcPct val="0"/>
              </a:spcAft>
              <a:buClrTx/>
              <a:buSzTx/>
              <a:buFont typeface="+mj-lt"/>
              <a:buAutoNum type="arabicPeriod"/>
              <a:tabLst/>
              <a:defRPr/>
            </a:pPr>
            <a:r>
              <a:rPr lang="en-US" altLang="en-US" sz="1800" b="1" dirty="0">
                <a:solidFill>
                  <a:schemeClr val="accent5"/>
                </a:solidFill>
                <a:latin typeface="+mj-lt"/>
              </a:rPr>
              <a:t>Easily connect </a:t>
            </a:r>
            <a:r>
              <a:rPr lang="en-US" altLang="en-US" sz="1800" dirty="0">
                <a:solidFill>
                  <a:srgbClr val="FFFFFF"/>
                </a:solidFill>
                <a:latin typeface="Segoe UI"/>
              </a:rPr>
              <a:t>– Select the IoT Hub instance you want to manage</a:t>
            </a:r>
            <a:endParaRPr lang="en-US" altLang="en-US" sz="1800" dirty="0">
              <a:solidFill>
                <a:srgbClr val="FFFFFF"/>
              </a:solidFill>
              <a:latin typeface="Segoe UI"/>
              <a:cs typeface="Segoe UI"/>
            </a:endParaRPr>
          </a:p>
          <a:p>
            <a:pPr marL="457200" marR="0" lvl="0" indent="-457200" defTabSz="914400" rtl="0" eaLnBrk="1" fontAlgn="base" latinLnBrk="0" hangingPunct="1">
              <a:lnSpc>
                <a:spcPct val="100000"/>
              </a:lnSpc>
              <a:spcBef>
                <a:spcPct val="0"/>
              </a:spcBef>
              <a:spcAft>
                <a:spcPct val="0"/>
              </a:spcAft>
              <a:buClrTx/>
              <a:buSzTx/>
              <a:buFont typeface="+mj-lt"/>
              <a:buAutoNum type="arabicPeriod"/>
              <a:tabLst/>
              <a:defRPr/>
            </a:pPr>
            <a:r>
              <a:rPr lang="en-US" altLang="en-US" sz="1800" b="1" dirty="0">
                <a:solidFill>
                  <a:schemeClr val="accent5"/>
                </a:solidFill>
                <a:latin typeface="+mj-lt"/>
              </a:rPr>
              <a:t>Provision devices with Device Update agent </a:t>
            </a:r>
            <a:r>
              <a:rPr lang="en-US" altLang="en-US" sz="1800" dirty="0">
                <a:solidFill>
                  <a:srgbClr val="FFFFFF"/>
                </a:solidFill>
                <a:latin typeface="Segoe UI"/>
              </a:rPr>
              <a:t>– Quickly integrate Device Update for IoT Hub capabilities into your client software</a:t>
            </a:r>
            <a:endParaRPr lang="en-US" altLang="en-US" sz="1800" dirty="0">
              <a:solidFill>
                <a:srgbClr val="FFFFFF"/>
              </a:solidFill>
              <a:latin typeface="Segoe UI"/>
              <a:cs typeface="Segoe UI"/>
            </a:endParaRPr>
          </a:p>
          <a:p>
            <a:pPr marL="457200" indent="-457200" fontAlgn="base">
              <a:spcBef>
                <a:spcPct val="0"/>
              </a:spcBef>
              <a:spcAft>
                <a:spcPct val="0"/>
              </a:spcAft>
              <a:buFont typeface="+mj-lt"/>
              <a:buAutoNum type="arabicPeriod"/>
              <a:defRPr/>
            </a:pPr>
            <a:r>
              <a:rPr lang="en-US" altLang="en-US" sz="1800" b="1" dirty="0">
                <a:solidFill>
                  <a:schemeClr val="accent5"/>
                </a:solidFill>
                <a:latin typeface="Segoe UI Semibold"/>
                <a:cs typeface="Segoe UI Semibold"/>
              </a:rPr>
              <a:t>Group devices </a:t>
            </a:r>
            <a:r>
              <a:rPr lang="en-US" altLang="en-US" sz="1800" dirty="0">
                <a:solidFill>
                  <a:srgbClr val="FFFFFF"/>
                </a:solidFill>
                <a:latin typeface="Segoe UI"/>
              </a:rPr>
              <a:t>– Group devices by class and schedule when updates occur. </a:t>
            </a:r>
            <a:endParaRPr lang="en-US" altLang="en-US" sz="1800" dirty="0">
              <a:solidFill>
                <a:srgbClr val="FFFFFF"/>
              </a:solidFill>
              <a:latin typeface="Segoe UI"/>
              <a:cs typeface="Segoe UI"/>
            </a:endParaRPr>
          </a:p>
          <a:p>
            <a:pPr marL="457200" marR="0" lvl="0" indent="-457200" defTabSz="914400" rtl="0" eaLnBrk="1" fontAlgn="base" latinLnBrk="0" hangingPunct="1">
              <a:lnSpc>
                <a:spcPct val="100000"/>
              </a:lnSpc>
              <a:spcBef>
                <a:spcPct val="0"/>
              </a:spcBef>
              <a:spcAft>
                <a:spcPct val="0"/>
              </a:spcAft>
              <a:buClrTx/>
              <a:buSzTx/>
              <a:buFont typeface="+mj-lt"/>
              <a:buAutoNum type="arabicPeriod"/>
              <a:tabLst/>
              <a:defRPr/>
            </a:pPr>
            <a:r>
              <a:rPr lang="en-US" altLang="en-US" sz="1800" b="1" dirty="0">
                <a:solidFill>
                  <a:schemeClr val="accent5"/>
                </a:solidFill>
                <a:latin typeface="Segoe UI Semibold"/>
                <a:cs typeface="Segoe UI Semibold"/>
              </a:rPr>
              <a:t>Import updates </a:t>
            </a:r>
            <a:r>
              <a:rPr lang="en-US" altLang="en-US" sz="1800" b="1" dirty="0">
                <a:solidFill>
                  <a:schemeClr val="bg2"/>
                </a:solidFill>
                <a:latin typeface="+mn-lt"/>
                <a:cs typeface="Calibri"/>
              </a:rPr>
              <a:t>– </a:t>
            </a:r>
            <a:r>
              <a:rPr lang="en-US" altLang="en-US" sz="1800" dirty="0">
                <a:solidFill>
                  <a:schemeClr val="bg2"/>
                </a:solidFill>
                <a:latin typeface="+mn-lt"/>
                <a:cs typeface="Calibri"/>
              </a:rPr>
              <a:t>Import the security or new feature updates you require.</a:t>
            </a:r>
          </a:p>
          <a:p>
            <a:pPr marL="457200" marR="0" lvl="0" indent="-457200" defTabSz="914400" rtl="0" eaLnBrk="1" fontAlgn="base" latinLnBrk="0" hangingPunct="1">
              <a:lnSpc>
                <a:spcPct val="100000"/>
              </a:lnSpc>
              <a:spcBef>
                <a:spcPct val="0"/>
              </a:spcBef>
              <a:spcAft>
                <a:spcPct val="0"/>
              </a:spcAft>
              <a:buClrTx/>
              <a:buSzTx/>
              <a:buFont typeface="+mj-lt"/>
              <a:buAutoNum type="arabicPeriod"/>
              <a:tabLst/>
              <a:defRPr/>
            </a:pPr>
            <a:r>
              <a:rPr lang="en-US" altLang="en-US" sz="1800" b="1" dirty="0">
                <a:solidFill>
                  <a:schemeClr val="accent5"/>
                </a:solidFill>
                <a:latin typeface="+mj-lt"/>
              </a:rPr>
              <a:t>Deploy and monitor updates </a:t>
            </a:r>
            <a:r>
              <a:rPr lang="en-US" altLang="en-US" sz="1800" dirty="0">
                <a:solidFill>
                  <a:srgbClr val="FFFFFF"/>
                </a:solidFill>
                <a:latin typeface="Segoe UI"/>
              </a:rPr>
              <a:t>– Push security or feature updates to devices and receive real-time status notifications</a:t>
            </a:r>
            <a:endParaRPr lang="en-US" altLang="en-US" sz="1800" dirty="0">
              <a:solidFill>
                <a:srgbClr val="FFFFFF"/>
              </a:solidFill>
              <a:latin typeface="Segoe UI"/>
              <a:cs typeface="Segoe UI"/>
            </a:endParaRPr>
          </a:p>
          <a:p>
            <a:pPr marL="457200" marR="0" lvl="0" indent="-457200" defTabSz="914400" rtl="0" eaLnBrk="1" fontAlgn="base" latinLnBrk="0" hangingPunct="1">
              <a:lnSpc>
                <a:spcPct val="100000"/>
              </a:lnSpc>
              <a:spcBef>
                <a:spcPct val="0"/>
              </a:spcBef>
              <a:spcAft>
                <a:spcPct val="0"/>
              </a:spcAft>
              <a:buClrTx/>
              <a:buSzTx/>
              <a:buFont typeface="+mj-lt"/>
              <a:buAutoNum type="arabicPeriod"/>
              <a:tabLst/>
              <a:defRPr/>
            </a:pPr>
            <a:r>
              <a:rPr lang="en-US" altLang="en-US" sz="1800" b="1" dirty="0">
                <a:solidFill>
                  <a:schemeClr val="accent5"/>
                </a:solidFill>
                <a:latin typeface="+mj-lt"/>
              </a:rPr>
              <a:t>View reporting </a:t>
            </a:r>
            <a:r>
              <a:rPr lang="en-US" altLang="en-US" sz="1800" dirty="0">
                <a:solidFill>
                  <a:srgbClr val="FFFFFF"/>
                </a:solidFill>
                <a:latin typeface="Segoe UI"/>
              </a:rPr>
              <a:t>– Robust reporting capabilities make it easy to keep track of updates and provide up-to-date documentation</a:t>
            </a:r>
            <a:endParaRPr lang="en-US" altLang="en-US" sz="1800" dirty="0">
              <a:solidFill>
                <a:srgbClr val="FFFFFF"/>
              </a:solidFill>
              <a:latin typeface="Segoe UI"/>
              <a:cs typeface="Segoe UI"/>
            </a:endParaRPr>
          </a:p>
          <a:p>
            <a:pPr marL="0" marR="0">
              <a:lnSpc>
                <a:spcPct val="110000"/>
              </a:lnSpc>
              <a:spcBef>
                <a:spcPts val="0"/>
              </a:spcBef>
              <a:spcAft>
                <a:spcPts val="600"/>
              </a:spcAft>
            </a:pPr>
            <a:endParaRPr lang="en-US" sz="1800"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p>
            <a:pPr>
              <a:lnSpc>
                <a:spcPct val="110000"/>
              </a:lnSpc>
              <a:spcAft>
                <a:spcPts val="600"/>
              </a:spcAft>
            </a:pPr>
            <a:r>
              <a:rPr lang="en-US" sz="1800" dirty="0">
                <a:solidFill>
                  <a:srgbClr val="000000"/>
                </a:solidFill>
                <a:effectLst/>
                <a:latin typeface="Segoe UI"/>
                <a:ea typeface="Segoe UI" panose="020B0502040204020203" pitchFamily="34" charset="0"/>
                <a:cs typeface="Segoe UI"/>
              </a:rPr>
              <a:t>New users can get started by going to </a:t>
            </a:r>
            <a:r>
              <a:rPr lang="en-US" sz="1800" u="sng" dirty="0">
                <a:solidFill>
                  <a:srgbClr val="0078D4"/>
                </a:solidFill>
                <a:effectLst/>
                <a:latin typeface="Segoe UI"/>
                <a:ea typeface="Segoe UI" panose="020B0502040204020203" pitchFamily="34" charset="0"/>
                <a:cs typeface="Segoe UI"/>
                <a:hlinkClick r:id="rId3"/>
              </a:rPr>
              <a:t>Azure.com</a:t>
            </a:r>
            <a:r>
              <a:rPr lang="en-US" sz="1800" dirty="0">
                <a:solidFill>
                  <a:srgbClr val="000000"/>
                </a:solidFill>
                <a:effectLst/>
                <a:latin typeface="Segoe UI"/>
                <a:ea typeface="Segoe UI" panose="020B0502040204020203" pitchFamily="34" charset="0"/>
                <a:cs typeface="Segoe UI"/>
              </a:rPr>
              <a:t>, which has detailed information about the service. New users who want to try out Device Update for Azure IoT Hub can use a free tier without being charged up to a defined threshold. Solution operators are then able to select a resource group and region and then specify the name of the Device Update for Azure IoT Hub resource instance and the Azure AD directory to be associated with this instance. The user can subsequently see the status of the update being provisioned and then manage the update once provisioning is complete. IoT solution operators and team leaders can select who is given Device Update for Azure IoT Hub provisioning access within their organizations, as well as specifying the users who can manage update instances, try out the functionality, and who can publish or deploy updates.</a:t>
            </a:r>
            <a:r>
              <a:rPr lang="en-US" sz="1800" dirty="0">
                <a:solidFill>
                  <a:srgbClr val="000000"/>
                </a:solidFill>
                <a:latin typeface="Segoe UI"/>
                <a:ea typeface="Segoe UI" panose="020B0502040204020203" pitchFamily="34" charset="0"/>
                <a:cs typeface="Segoe UI"/>
              </a:rPr>
              <a:t> </a:t>
            </a:r>
            <a:endParaRPr lang="en-US" sz="1800" dirty="0">
              <a:effectLst/>
              <a:latin typeface="Segoe UI" panose="020B0502040204020203" pitchFamily="34" charset="0"/>
              <a:ea typeface="MS Mincho" panose="02020609040205080304" pitchFamily="49" charset="-128"/>
              <a:cs typeface="Times New Roman" panose="02020603050405020304" pitchFamily="18" charset="0"/>
            </a:endParaRPr>
          </a:p>
          <a:p>
            <a:endParaRPr lang="en-US" sz="1000" b="0" i="0" dirty="0">
              <a:solidFill>
                <a:srgbClr val="292C33"/>
              </a:solidFill>
              <a:effectLst/>
              <a:latin typeface="Segoe UI" panose="020B0502040204020203" pitchFamily="34" charset="0"/>
              <a:cs typeface="Segoe UI" panose="020B0502040204020203" pitchFamily="34" charset="0"/>
            </a:endParaRPr>
          </a:p>
          <a:p>
            <a:pPr marL="0" marR="0">
              <a:lnSpc>
                <a:spcPct val="110000"/>
              </a:lnSpc>
              <a:spcBef>
                <a:spcPts val="0"/>
              </a:spcBef>
              <a:spcAft>
                <a:spcPts val="600"/>
              </a:spcAft>
            </a:pPr>
            <a:r>
              <a:rPr lang="en-US" sz="1800" b="1" dirty="0">
                <a:solidFill>
                  <a:srgbClr val="000000"/>
                </a:solidFill>
                <a:effectLst/>
                <a:latin typeface="Segoe UI"/>
                <a:ea typeface="Segoe UI" panose="020B0502040204020203" pitchFamily="34" charset="0"/>
                <a:cs typeface="Segoe UI"/>
              </a:rPr>
              <a:t>Included with Device Update for Azure IoT Hub are features</a:t>
            </a:r>
            <a:r>
              <a:rPr lang="en-US" sz="1800" b="1" dirty="0">
                <a:effectLst/>
                <a:latin typeface="Segoe UI"/>
                <a:ea typeface="MS Mincho"/>
                <a:cs typeface="Segoe UI"/>
              </a:rPr>
              <a:t> </a:t>
            </a:r>
            <a:r>
              <a:rPr lang="en-US" sz="1800" b="1" dirty="0">
                <a:solidFill>
                  <a:srgbClr val="000000"/>
                </a:solidFill>
                <a:effectLst/>
                <a:latin typeface="Segoe UI"/>
                <a:ea typeface="Segoe UI" panose="020B0502040204020203" pitchFamily="34" charset="0"/>
                <a:cs typeface="Segoe UI"/>
              </a:rPr>
              <a:t>that allow maximum flexibility for updating devices:</a:t>
            </a:r>
            <a:endParaRPr lang="en-US" sz="1800" b="1" dirty="0">
              <a:effectLst/>
              <a:latin typeface="Segoe UI"/>
              <a:ea typeface="MS Mincho" panose="02020609040205080304" pitchFamily="49" charset="-128"/>
              <a:cs typeface="Segoe UI"/>
            </a:endParaRPr>
          </a:p>
          <a:p>
            <a:pPr marL="342900" marR="0" lvl="0" indent="-342900">
              <a:lnSpc>
                <a:spcPct val="110000"/>
              </a:lnSpc>
              <a:spcBef>
                <a:spcPts val="0"/>
              </a:spcBef>
              <a:spcAft>
                <a:spcPts val="0"/>
              </a:spcAft>
              <a:buFont typeface="Segoe UI" panose="020B0502040204020203" pitchFamily="34" charset="0"/>
              <a:buChar char="•"/>
            </a:pPr>
            <a:r>
              <a:rPr lang="en-US" sz="1800" dirty="0">
                <a:solidFill>
                  <a:srgbClr val="000000"/>
                </a:solidFill>
                <a:effectLst/>
                <a:latin typeface="Segoe UI"/>
                <a:ea typeface="Segoe UI" panose="020B0502040204020203" pitchFamily="34" charset="0"/>
                <a:cs typeface="Segoe UI"/>
              </a:rPr>
              <a:t>Use information in Azure IoT Hub to enable a “cloud scan” or cloud orchestrator, where applicability and workflow is moved to the cloud rather than requiring on-device scans.</a:t>
            </a:r>
            <a:endParaRPr lang="en-US" sz="1800" dirty="0">
              <a:effectLst/>
              <a:latin typeface="Segoe UI"/>
              <a:ea typeface="MS Mincho" panose="02020609040205080304" pitchFamily="49" charset="-128"/>
              <a:cs typeface="Segoe UI"/>
            </a:endParaRPr>
          </a:p>
          <a:p>
            <a:pPr marL="342900" marR="0" lvl="0" indent="-342900">
              <a:lnSpc>
                <a:spcPct val="110000"/>
              </a:lnSpc>
              <a:spcBef>
                <a:spcPts val="0"/>
              </a:spcBef>
              <a:spcAft>
                <a:spcPts val="0"/>
              </a:spcAft>
              <a:buFont typeface="Segoe UI" panose="020B0502040204020203" pitchFamily="34" charset="0"/>
              <a:buChar char="•"/>
            </a:pPr>
            <a:r>
              <a:rPr lang="en-US" sz="1800" dirty="0">
                <a:solidFill>
                  <a:srgbClr val="333333"/>
                </a:solidFill>
                <a:effectLst/>
                <a:latin typeface="Segoe UI"/>
                <a:ea typeface="Segoe UI" panose="020B0502040204020203" pitchFamily="34" charset="0"/>
                <a:cs typeface="Segoe UI"/>
              </a:rPr>
              <a:t>Automatically match updates imported into the system with compatible devices, making it easy to deploy the right updates to the right devices.</a:t>
            </a:r>
            <a:endParaRPr lang="en-US" sz="1800" dirty="0">
              <a:effectLst/>
              <a:latin typeface="Segoe UI"/>
              <a:ea typeface="MS Mincho" panose="02020609040205080304" pitchFamily="49" charset="-128"/>
              <a:cs typeface="Segoe UI"/>
            </a:endParaRPr>
          </a:p>
          <a:p>
            <a:pPr marL="342900" marR="0" lvl="0" indent="-342900">
              <a:lnSpc>
                <a:spcPct val="110000"/>
              </a:lnSpc>
              <a:spcBef>
                <a:spcPts val="0"/>
              </a:spcBef>
              <a:spcAft>
                <a:spcPts val="0"/>
              </a:spcAft>
              <a:buFont typeface="Segoe UI" panose="020B0502040204020203" pitchFamily="34" charset="0"/>
              <a:buChar char="•"/>
            </a:pPr>
            <a:r>
              <a:rPr lang="en-US" sz="1800" dirty="0">
                <a:solidFill>
                  <a:srgbClr val="000000"/>
                </a:solidFill>
                <a:effectLst/>
                <a:latin typeface="Segoe UI"/>
                <a:ea typeface="Segoe UI" panose="020B0502040204020203" pitchFamily="34" charset="0"/>
                <a:cs typeface="Segoe UI"/>
              </a:rPr>
              <a:t>Easily subscribe to Device Update for Azure IoT Hub services through the Azure.com portal and provision update tenants.</a:t>
            </a:r>
            <a:endParaRPr lang="en-US" sz="1800" dirty="0">
              <a:effectLst/>
              <a:latin typeface="Segoe UI"/>
              <a:ea typeface="MS Mincho" panose="02020609040205080304" pitchFamily="49" charset="-128"/>
              <a:cs typeface="Segoe UI"/>
            </a:endParaRPr>
          </a:p>
          <a:p>
            <a:pPr marL="342900" marR="0" lvl="0" indent="-342900">
              <a:lnSpc>
                <a:spcPct val="110000"/>
              </a:lnSpc>
              <a:spcBef>
                <a:spcPts val="0"/>
              </a:spcBef>
              <a:spcAft>
                <a:spcPts val="600"/>
              </a:spcAft>
              <a:buFont typeface="Segoe UI" panose="020B0502040204020203" pitchFamily="34" charset="0"/>
              <a:buChar char="•"/>
            </a:pPr>
            <a:r>
              <a:rPr lang="en-US" sz="1800" dirty="0">
                <a:solidFill>
                  <a:srgbClr val="000000"/>
                </a:solidFill>
                <a:effectLst/>
                <a:latin typeface="Segoe UI"/>
                <a:ea typeface="Segoe UI" panose="020B0502040204020203" pitchFamily="34" charset="0"/>
                <a:cs typeface="Segoe UI"/>
              </a:rPr>
              <a:t>Built-in capability to update cloud disconnected devices using an IoT Edge module called Microsoft Connected Cache. This allows disconnected devices to seamlessly download cloud-hosted update payload.</a:t>
            </a:r>
            <a:endParaRPr lang="en-US" sz="1800" dirty="0">
              <a:effectLst/>
              <a:latin typeface="Segoe UI"/>
              <a:ea typeface="MS Mincho" panose="02020609040205080304" pitchFamily="49" charset="-128"/>
              <a:cs typeface="Segoe UI"/>
            </a:endParaRPr>
          </a:p>
          <a:p>
            <a:endParaRPr lang="en-US" sz="1000" b="0" i="0" dirty="0">
              <a:solidFill>
                <a:srgbClr val="292C33"/>
              </a:solidFill>
              <a:effectLst/>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9E6BCA0-944D-48EC-AD7E-A46F6D3C981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1784910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609443" rtl="0" eaLnBrk="1" fontAlgn="auto" latinLnBrk="0" hangingPunct="1">
              <a:lnSpc>
                <a:spcPct val="100000"/>
              </a:lnSpc>
              <a:spcBef>
                <a:spcPts val="0"/>
              </a:spcBef>
              <a:spcAft>
                <a:spcPts val="0"/>
              </a:spcAft>
              <a:buClrTx/>
              <a:buSzTx/>
              <a:buFontTx/>
              <a:buNone/>
              <a:tabLst/>
              <a:defRPr/>
            </a:pPr>
            <a:fld id="{B0DDCC18-5A0B-504D-8CCE-4D3433E3ADB3}"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09443"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63382448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F27A1F0-49ED-468D-8AED-D4716C3B901C}" type="slidenum">
              <a:rPr lang="en-US" smtClean="0"/>
              <a:t>24</a:t>
            </a:fld>
            <a:endParaRPr lang="en-US"/>
          </a:p>
        </p:txBody>
      </p:sp>
    </p:spTree>
    <p:extLst>
      <p:ext uri="{BB962C8B-B14F-4D97-AF65-F5344CB8AC3E}">
        <p14:creationId xmlns:p14="http://schemas.microsoft.com/office/powerpoint/2010/main" val="171954491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effectLst/>
                <a:latin typeface="Calibri" panose="020F0502020204030204" pitchFamily="34" charset="0"/>
                <a:ea typeface="Calibri" panose="020F0502020204030204" pitchFamily="34" charset="0"/>
              </a:rPr>
              <a:t>ELP videos/presentation decks, MS Learn and Learn Paths, Instructor Led Training options, AZ220 Study Guide blog</a:t>
            </a:r>
            <a:r>
              <a:rPr lang="en-US" sz="1800" dirty="0">
                <a:effectLst/>
                <a:latin typeface="Calibri" panose="020F0502020204030204" pitchFamily="34" charset="0"/>
                <a:ea typeface="Calibri" panose="020F0502020204030204" pitchFamily="34" charset="0"/>
              </a:rPr>
              <a:t>, </a:t>
            </a:r>
            <a:r>
              <a:rPr lang="en-US" sz="1800" b="1" dirty="0">
                <a:effectLst/>
                <a:latin typeface="Calibri" panose="020F0502020204030204" pitchFamily="34" charset="0"/>
                <a:ea typeface="Calibri" panose="020F0502020204030204" pitchFamily="34" charset="0"/>
              </a:rPr>
              <a:t>IoT Demo GitHub</a:t>
            </a:r>
            <a:r>
              <a:rPr lang="en-US" sz="1800" dirty="0">
                <a:effectLst/>
                <a:latin typeface="Calibri" panose="020F0502020204030204" pitchFamily="34" charset="0"/>
                <a:ea typeface="Calibri" panose="020F0502020204030204" pitchFamily="34" charset="0"/>
              </a:rPr>
              <a:t> and ultimately encouraging people to sign up for the </a:t>
            </a:r>
            <a:r>
              <a:rPr lang="en-US" sz="1800" b="1" dirty="0">
                <a:effectLst/>
                <a:latin typeface="Calibri" panose="020F0502020204030204" pitchFamily="34" charset="0"/>
                <a:ea typeface="Calibri" panose="020F0502020204030204" pitchFamily="34" charset="0"/>
              </a:rPr>
              <a:t>30 Days to Learn it challenge</a:t>
            </a:r>
            <a:r>
              <a:rPr lang="en-US" sz="1800" dirty="0">
                <a:effectLst/>
                <a:latin typeface="Calibri" panose="020F0502020204030204" pitchFamily="34" charset="0"/>
                <a:ea typeface="Calibri" panose="020F0502020204030204" pitchFamily="34" charset="0"/>
              </a:rPr>
              <a:t> to earn 50% off the certification. </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F27A1F0-49ED-468D-8AED-D4716C3B901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3729755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4C4C51"/>
                </a:solidFill>
                <a:effectLst/>
                <a:latin typeface="Segoe UI" panose="020B0502040204020203" pitchFamily="34" charset="0"/>
              </a:rPr>
              <a:t>Enable highly secure and reliable communication between your Internet of Things (IoT) application and the devices it manages. Azure IoT Hub provides a cloud-hosted solution back end to connect virtually any device. Extend your solution from the cloud to the edge with per-device authentication, built-in device management, and scaled provisioning.</a:t>
            </a:r>
            <a:endParaRPr lang="en-US" dirty="0"/>
          </a:p>
        </p:txBody>
      </p:sp>
      <p:sp>
        <p:nvSpPr>
          <p:cNvPr id="4" name="Slide Number Placeholder 3"/>
          <p:cNvSpPr>
            <a:spLocks noGrp="1"/>
          </p:cNvSpPr>
          <p:nvPr>
            <p:ph type="sldNum" sz="quarter" idx="10"/>
          </p:nvPr>
        </p:nvSpPr>
        <p:spPr/>
        <p:txBody>
          <a:bodyPr/>
          <a:lstStyle/>
          <a:p>
            <a:pPr marL="0" marR="0" lvl="0" indent="0" algn="r" defTabSz="986002" rtl="0" eaLnBrk="1" fontAlgn="auto" latinLnBrk="0" hangingPunct="1">
              <a:lnSpc>
                <a:spcPct val="100000"/>
              </a:lnSpc>
              <a:spcBef>
                <a:spcPts val="0"/>
              </a:spcBef>
              <a:spcAft>
                <a:spcPts val="0"/>
              </a:spcAft>
              <a:buClrTx/>
              <a:buSzTx/>
              <a:buFontTx/>
              <a:buNone/>
              <a:tabLst/>
              <a:defRPr/>
            </a:pPr>
            <a:fld id="{0DBB4822-08FA-4ACE-A0FE-23159A244C4B}"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86002"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889459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effectLst/>
                <a:latin typeface="Calibri" panose="020F0502020204030204" pitchFamily="34" charset="0"/>
                <a:ea typeface="Calibri" panose="020F0502020204030204" pitchFamily="34" charset="0"/>
              </a:rPr>
              <a:t>ELP videos/presentation decks, MS Learn and Learn Paths, Instructor Led Training options, AZ220 Study Guide blog</a:t>
            </a:r>
            <a:r>
              <a:rPr lang="en-US" sz="1800" dirty="0">
                <a:effectLst/>
                <a:latin typeface="Calibri" panose="020F0502020204030204" pitchFamily="34" charset="0"/>
                <a:ea typeface="Calibri" panose="020F0502020204030204" pitchFamily="34" charset="0"/>
              </a:rPr>
              <a:t>, </a:t>
            </a:r>
            <a:r>
              <a:rPr lang="en-US" sz="1800" b="1" dirty="0">
                <a:effectLst/>
                <a:latin typeface="Calibri" panose="020F0502020204030204" pitchFamily="34" charset="0"/>
                <a:ea typeface="Calibri" panose="020F0502020204030204" pitchFamily="34" charset="0"/>
              </a:rPr>
              <a:t>IoT Demo GitHub</a:t>
            </a:r>
            <a:r>
              <a:rPr lang="en-US" sz="1800" dirty="0">
                <a:effectLst/>
                <a:latin typeface="Calibri" panose="020F0502020204030204" pitchFamily="34" charset="0"/>
                <a:ea typeface="Calibri" panose="020F0502020204030204" pitchFamily="34" charset="0"/>
              </a:rPr>
              <a:t> and ultimately encouraging people to sign up for the </a:t>
            </a:r>
            <a:r>
              <a:rPr lang="en-US" sz="1800" b="1" dirty="0">
                <a:effectLst/>
                <a:latin typeface="Calibri" panose="020F0502020204030204" pitchFamily="34" charset="0"/>
                <a:ea typeface="Calibri" panose="020F0502020204030204" pitchFamily="34" charset="0"/>
              </a:rPr>
              <a:t>30 Days to Learn it challenge</a:t>
            </a:r>
            <a:r>
              <a:rPr lang="en-US" sz="1800" dirty="0">
                <a:effectLst/>
                <a:latin typeface="Calibri" panose="020F0502020204030204" pitchFamily="34" charset="0"/>
                <a:ea typeface="Calibri" panose="020F0502020204030204" pitchFamily="34" charset="0"/>
              </a:rPr>
              <a:t> to earn 50% off the certification. </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F27A1F0-49ED-468D-8AED-D4716C3B901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4749744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effectLst/>
                <a:latin typeface="Calibri" panose="020F0502020204030204" pitchFamily="34" charset="0"/>
                <a:ea typeface="Calibri" panose="020F0502020204030204" pitchFamily="34" charset="0"/>
              </a:rPr>
              <a:t>ELP videos/presentation decks, MS Learn and Learn Paths, Instructor Led Training options, AZ220 Study Guide blog</a:t>
            </a:r>
            <a:r>
              <a:rPr lang="en-US" sz="1800" dirty="0">
                <a:effectLst/>
                <a:latin typeface="Calibri" panose="020F0502020204030204" pitchFamily="34" charset="0"/>
                <a:ea typeface="Calibri" panose="020F0502020204030204" pitchFamily="34" charset="0"/>
              </a:rPr>
              <a:t>, </a:t>
            </a:r>
            <a:r>
              <a:rPr lang="en-US" sz="1800" b="1" dirty="0">
                <a:effectLst/>
                <a:latin typeface="Calibri" panose="020F0502020204030204" pitchFamily="34" charset="0"/>
                <a:ea typeface="Calibri" panose="020F0502020204030204" pitchFamily="34" charset="0"/>
              </a:rPr>
              <a:t>IoT Demo GitHub</a:t>
            </a:r>
            <a:r>
              <a:rPr lang="en-US" sz="1800" dirty="0">
                <a:effectLst/>
                <a:latin typeface="Calibri" panose="020F0502020204030204" pitchFamily="34" charset="0"/>
                <a:ea typeface="Calibri" panose="020F0502020204030204" pitchFamily="34" charset="0"/>
              </a:rPr>
              <a:t> and ultimately encouraging people to sign up for the </a:t>
            </a:r>
            <a:r>
              <a:rPr lang="en-US" sz="1800" b="1" dirty="0">
                <a:effectLst/>
                <a:latin typeface="Calibri" panose="020F0502020204030204" pitchFamily="34" charset="0"/>
                <a:ea typeface="Calibri" panose="020F0502020204030204" pitchFamily="34" charset="0"/>
              </a:rPr>
              <a:t>30 Days to Learn it challenge</a:t>
            </a:r>
            <a:r>
              <a:rPr lang="en-US" sz="1800" dirty="0">
                <a:effectLst/>
                <a:latin typeface="Calibri" panose="020F0502020204030204" pitchFamily="34" charset="0"/>
                <a:ea typeface="Calibri" panose="020F0502020204030204" pitchFamily="34" charset="0"/>
              </a:rPr>
              <a:t> to earn 50% off the certification.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rPr>
              <a:t>Aka.ms/30dayscsc</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F27A1F0-49ED-468D-8AED-D4716C3B901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5232875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Additionally, MS Learn offers </a:t>
            </a:r>
            <a:r>
              <a:rPr kumimoji="0" lang="en-US" sz="1800" b="1"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8 Learning Paths </a:t>
            </a:r>
            <a:r>
              <a:rPr kumimoji="0" lang="en-US" sz="18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designed to help with certification exam prep as well as deeper concepts targeted at different roles including IoT developer, data engineer, solution architect, and administrator.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1" dirty="0">
              <a:effectLst/>
              <a:latin typeface="Calibri" panose="020F0502020204030204" pitchFamily="34" charset="0"/>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effectLst/>
                <a:latin typeface="Calibri" panose="020F0502020204030204" pitchFamily="34" charset="0"/>
                <a:ea typeface="Calibri" panose="020F0502020204030204" pitchFamily="34" charset="0"/>
              </a:rPr>
              <a:t>ELP videos/presentation decks, MS Learn and Learn Paths, Instructor Led Training options, AZ220 Study Guide blog</a:t>
            </a:r>
            <a:r>
              <a:rPr lang="en-US" sz="1800" dirty="0">
                <a:effectLst/>
                <a:latin typeface="Calibri" panose="020F0502020204030204" pitchFamily="34" charset="0"/>
                <a:ea typeface="Calibri" panose="020F0502020204030204" pitchFamily="34" charset="0"/>
              </a:rPr>
              <a:t>, </a:t>
            </a:r>
            <a:r>
              <a:rPr lang="en-US" sz="1800" b="1" dirty="0">
                <a:effectLst/>
                <a:latin typeface="Calibri" panose="020F0502020204030204" pitchFamily="34" charset="0"/>
                <a:ea typeface="Calibri" panose="020F0502020204030204" pitchFamily="34" charset="0"/>
              </a:rPr>
              <a:t>IoT Demo GitHub</a:t>
            </a:r>
            <a:r>
              <a:rPr lang="en-US" sz="1800" dirty="0">
                <a:effectLst/>
                <a:latin typeface="Calibri" panose="020F0502020204030204" pitchFamily="34" charset="0"/>
                <a:ea typeface="Calibri" panose="020F0502020204030204" pitchFamily="34" charset="0"/>
              </a:rPr>
              <a:t> and ultimately encouraging people to sign up for the </a:t>
            </a:r>
            <a:r>
              <a:rPr lang="en-US" sz="1800" b="1" dirty="0">
                <a:effectLst/>
                <a:latin typeface="Calibri" panose="020F0502020204030204" pitchFamily="34" charset="0"/>
                <a:ea typeface="Calibri" panose="020F0502020204030204" pitchFamily="34" charset="0"/>
              </a:rPr>
              <a:t>30 Days to Learn it challenge</a:t>
            </a:r>
            <a:r>
              <a:rPr lang="en-US" sz="1800" dirty="0">
                <a:effectLst/>
                <a:latin typeface="Calibri" panose="020F0502020204030204" pitchFamily="34" charset="0"/>
                <a:ea typeface="Calibri" panose="020F0502020204030204" pitchFamily="34" charset="0"/>
              </a:rPr>
              <a:t> to earn 50% off the certification.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rPr>
              <a:t>Aka.ms/30dayscsc</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F27A1F0-49ED-468D-8AED-D4716C3B901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720373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F27A1F0-49ED-468D-8AED-D4716C3B901C}" type="slidenum">
              <a:rPr lang="en-US" smtClean="0"/>
              <a:t>3</a:t>
            </a:fld>
            <a:endParaRPr lang="en-US"/>
          </a:p>
        </p:txBody>
      </p:sp>
    </p:spTree>
    <p:extLst>
      <p:ext uri="{BB962C8B-B14F-4D97-AF65-F5344CB8AC3E}">
        <p14:creationId xmlns:p14="http://schemas.microsoft.com/office/powerpoint/2010/main" val="171954491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effectLst/>
                <a:latin typeface="Calibri" panose="020F0502020204030204" pitchFamily="34" charset="0"/>
                <a:ea typeface="Calibri" panose="020F0502020204030204" pitchFamily="34" charset="0"/>
              </a:rPr>
              <a:t>ELP videos/presentation decks, MS Learn and Learn Paths, Instructor Led Training options, AZ220 Study Guide blog</a:t>
            </a:r>
            <a:r>
              <a:rPr lang="en-US" sz="1800" dirty="0">
                <a:effectLst/>
                <a:latin typeface="Calibri" panose="020F0502020204030204" pitchFamily="34" charset="0"/>
                <a:ea typeface="Calibri" panose="020F0502020204030204" pitchFamily="34" charset="0"/>
              </a:rPr>
              <a:t>, </a:t>
            </a:r>
            <a:r>
              <a:rPr lang="en-US" sz="1800" b="1" dirty="0">
                <a:effectLst/>
                <a:latin typeface="Calibri" panose="020F0502020204030204" pitchFamily="34" charset="0"/>
                <a:ea typeface="Calibri" panose="020F0502020204030204" pitchFamily="34" charset="0"/>
              </a:rPr>
              <a:t>IoT Demo GitHub</a:t>
            </a:r>
            <a:r>
              <a:rPr lang="en-US" sz="1800" dirty="0">
                <a:effectLst/>
                <a:latin typeface="Calibri" panose="020F0502020204030204" pitchFamily="34" charset="0"/>
                <a:ea typeface="Calibri" panose="020F0502020204030204" pitchFamily="34" charset="0"/>
              </a:rPr>
              <a:t> and ultimately encouraging people to sign up for the </a:t>
            </a:r>
            <a:r>
              <a:rPr lang="en-US" sz="1800" b="1" dirty="0">
                <a:effectLst/>
                <a:latin typeface="Calibri" panose="020F0502020204030204" pitchFamily="34" charset="0"/>
                <a:ea typeface="Calibri" panose="020F0502020204030204" pitchFamily="34" charset="0"/>
              </a:rPr>
              <a:t>30 Days to Learn it challenge</a:t>
            </a:r>
            <a:r>
              <a:rPr lang="en-US" sz="1800" dirty="0">
                <a:effectLst/>
                <a:latin typeface="Calibri" panose="020F0502020204030204" pitchFamily="34" charset="0"/>
                <a:ea typeface="Calibri" panose="020F0502020204030204" pitchFamily="34" charset="0"/>
              </a:rPr>
              <a:t> to earn 50% off the certification. </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F27A1F0-49ED-468D-8AED-D4716C3B901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182166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Calibri"/>
              <a:cs typeface="Calibri"/>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3/29/2021 4:07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612310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3434" rtl="0" eaLnBrk="1" fontAlgn="auto" latinLnBrk="0" hangingPunct="1">
              <a:lnSpc>
                <a:spcPct val="100000"/>
              </a:lnSpc>
              <a:spcBef>
                <a:spcPct val="0"/>
              </a:spcBef>
              <a:spcAft>
                <a:spcPts val="600"/>
              </a:spcAft>
              <a:buClrTx/>
              <a:buSzTx/>
              <a:buFontTx/>
              <a:buNone/>
              <a:tabLst/>
              <a:defRPr/>
            </a:pPr>
            <a:r>
              <a:rPr lang="en-US" sz="1200" b="1" dirty="0">
                <a:gradFill>
                  <a:gsLst>
                    <a:gs pos="0">
                      <a:srgbClr val="0078D3"/>
                    </a:gs>
                    <a:gs pos="100000">
                      <a:srgbClr val="0078D3"/>
                    </a:gs>
                  </a:gsLst>
                  <a:lin ang="5400000" scaled="0"/>
                </a:gradFill>
                <a:latin typeface="+mn-lt"/>
                <a:cs typeface="Segoe UI" pitchFamily="34" charset="0"/>
              </a:rPr>
              <a:t>Azure IoT Central </a:t>
            </a:r>
            <a:r>
              <a:rPr lang="en-US" sz="1200" b="0" i="0" kern="1200" dirty="0">
                <a:solidFill>
                  <a:srgbClr val="181210"/>
                </a:solidFill>
                <a:effectLst/>
                <a:latin typeface="+mn-lt"/>
                <a:ea typeface="+mn-ea"/>
                <a:cs typeface="+mn-cs"/>
              </a:rPr>
              <a:t>is the easiest and most cost-effective way to connect and manage devices at scale. It</a:t>
            </a:r>
            <a:r>
              <a:rPr lang="en-US" sz="1200" b="0" i="0" kern="1200" noProof="0" dirty="0">
                <a:solidFill>
                  <a:srgbClr val="181210"/>
                </a:solidFill>
                <a:effectLst/>
                <a:latin typeface="+mn-lt"/>
                <a:ea typeface="+mn-ea"/>
                <a:cs typeface="+mn-cs"/>
              </a:rPr>
              <a:t> connects your IoT devices to the cloud faster than any other platform. You can find new devices matched to your solution in the Azure Certified for IoT device catalog. Also, we understand how hard it is to keep devices connected and healthy. Azure IoT Central lets you reconfigure and update devices with centralized device management. In addition, the connectors and extensibility APIs bridge the gap between your business applications and IoT solution.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spc="-50" dirty="0">
              <a:gradFill>
                <a:gsLst>
                  <a:gs pos="0">
                    <a:srgbClr val="0078D3"/>
                  </a:gs>
                  <a:gs pos="100000">
                    <a:srgbClr val="0078D3"/>
                  </a:gs>
                </a:gsLst>
                <a:lin ang="5400000" scaled="1"/>
              </a:gradFill>
              <a:latin typeface="+mn-lt"/>
            </a:endParaRPr>
          </a:p>
          <a:p>
            <a:pPr marL="0" marR="0" lvl="0" indent="0" algn="l" defTabSz="914400" rtl="0" eaLnBrk="1" fontAlgn="auto" latinLnBrk="0" hangingPunct="1">
              <a:lnSpc>
                <a:spcPct val="100000"/>
              </a:lnSpc>
              <a:spcBef>
                <a:spcPts val="0"/>
              </a:spcBef>
              <a:spcAft>
                <a:spcPts val="600"/>
              </a:spcAft>
              <a:buClrTx/>
              <a:buSzTx/>
              <a:buFontTx/>
              <a:buNone/>
              <a:tabLst/>
              <a:defRPr/>
            </a:pPr>
            <a:r>
              <a:rPr lang="en-US" sz="1200" b="1" dirty="0">
                <a:gradFill>
                  <a:gsLst>
                    <a:gs pos="0">
                      <a:srgbClr val="0078D3"/>
                    </a:gs>
                    <a:gs pos="100000">
                      <a:srgbClr val="0078D3"/>
                    </a:gs>
                  </a:gsLst>
                  <a:lin ang="5400000" scaled="0"/>
                </a:gradFill>
                <a:latin typeface="+mn-lt"/>
                <a:cs typeface="Segoe UI" pitchFamily="34" charset="0"/>
              </a:rPr>
              <a:t>Azure IoT Hub is a Platform as a Service. </a:t>
            </a:r>
            <a:r>
              <a:rPr lang="en-US" sz="1200" b="0" dirty="0">
                <a:gradFill>
                  <a:gsLst>
                    <a:gs pos="0">
                      <a:srgbClr val="0078D3"/>
                    </a:gs>
                    <a:gs pos="100000">
                      <a:srgbClr val="0078D3"/>
                    </a:gs>
                  </a:gsLst>
                  <a:lin ang="5400000" scaled="0"/>
                </a:gradFill>
                <a:latin typeface="+mn-lt"/>
                <a:cs typeface="Segoe UI" pitchFamily="34" charset="0"/>
              </a:rPr>
              <a:t>With it you can do the following:</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gradFill>
                  <a:gsLst>
                    <a:gs pos="0">
                      <a:srgbClr val="000000"/>
                    </a:gs>
                    <a:gs pos="100000">
                      <a:srgbClr val="000000"/>
                    </a:gs>
                  </a:gsLst>
                  <a:lin ang="5400000" scaled="0"/>
                </a:gradFill>
                <a:latin typeface="+mn-lt"/>
              </a:rPr>
              <a:t>Establish bi-directional communication with billions of IoT devices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gradFill>
                  <a:gsLst>
                    <a:gs pos="0">
                      <a:srgbClr val="000000"/>
                    </a:gs>
                    <a:gs pos="100000">
                      <a:srgbClr val="000000"/>
                    </a:gs>
                  </a:gsLst>
                  <a:lin ang="5400000" scaled="0"/>
                </a:gradFill>
                <a:latin typeface="+mn-lt"/>
              </a:rPr>
              <a:t>Enhance security with per device authentication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gradFill>
                  <a:gsLst>
                    <a:gs pos="0">
                      <a:srgbClr val="000000"/>
                    </a:gs>
                    <a:gs pos="100000">
                      <a:srgbClr val="000000"/>
                    </a:gs>
                  </a:gsLst>
                  <a:lin ang="5400000" scaled="0"/>
                </a:gradFill>
                <a:latin typeface="+mn-lt"/>
              </a:rPr>
              <a:t>Provision devices at scale with IoT Hub Device Provisioning Service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gradFill>
                  <a:gsLst>
                    <a:gs pos="0">
                      <a:srgbClr val="000000"/>
                    </a:gs>
                    <a:gs pos="100000">
                      <a:srgbClr val="000000"/>
                    </a:gs>
                  </a:gsLst>
                  <a:lin ang="5400000" scaled="0"/>
                </a:gradFill>
                <a:latin typeface="+mn-lt"/>
              </a:rPr>
              <a:t>Manage devices at scale with device management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Use </a:t>
            </a:r>
            <a:r>
              <a:rPr lang="en-US" dirty="0">
                <a:gradFill>
                  <a:gsLst>
                    <a:gs pos="0">
                      <a:srgbClr val="000000"/>
                    </a:gs>
                    <a:gs pos="100000">
                      <a:srgbClr val="000000"/>
                    </a:gs>
                  </a:gsLst>
                  <a:lin ang="5400000" scaled="0"/>
                </a:gradFill>
                <a:latin typeface="+mn-lt"/>
              </a:rPr>
              <a:t>multi-language and open source SDKs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a:solidFill>
                  <a:srgbClr val="181210"/>
                </a:solidFill>
                <a:effectLst/>
                <a:latin typeface="+mn-lt"/>
              </a:rPr>
              <a:t>A Digital Twin (DT) </a:t>
            </a:r>
            <a:r>
              <a:rPr lang="en-US" b="0" i="0" dirty="0">
                <a:solidFill>
                  <a:srgbClr val="181210"/>
                </a:solidFill>
                <a:effectLst/>
                <a:latin typeface="+mn-lt"/>
              </a:rPr>
              <a:t>is a dynamic digital representation of a physical piece of equipment, or thing, and its associated environment.  Every DT has a dynamic data model containing only a few, or even thousands, of data attributes of the physical thing or system it represents.  Attributes are associated with sensors that are measuring temperature, pressure, and other variables and associated physics in order to represent real-world operating conditions as well as static values like the installation date or OEM. </a:t>
            </a:r>
            <a:r>
              <a:rPr lang="en-US" sz="1200" kern="1200" dirty="0">
                <a:solidFill>
                  <a:schemeClr val="tx1"/>
                </a:solidFill>
                <a:effectLst/>
                <a:latin typeface="+mn-lt"/>
                <a:ea typeface="+mn-ea"/>
                <a:cs typeface="+mn-cs"/>
              </a:rPr>
              <a:t>Azure Digital Twins is the development platform for IoT solutions that model the real world. </a:t>
            </a:r>
            <a:endParaRPr lang="en-US" b="0" i="0" dirty="0">
              <a:solidFill>
                <a:srgbClr val="181210"/>
              </a:solidFill>
              <a:effectLst/>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gradFill>
                  <a:gsLst>
                    <a:gs pos="0">
                      <a:srgbClr val="000000"/>
                    </a:gs>
                    <a:gs pos="100000">
                      <a:srgbClr val="000000"/>
                    </a:gs>
                  </a:gsLst>
                  <a:lin ang="5400000" scaled="0"/>
                </a:gradFill>
                <a:latin typeface="+mn-lt"/>
              </a:rPr>
              <a:t> </a:t>
            </a: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751413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3434" rtl="0" eaLnBrk="1" fontAlgn="auto" latinLnBrk="0" hangingPunct="1">
              <a:lnSpc>
                <a:spcPct val="100000"/>
              </a:lnSpc>
              <a:spcBef>
                <a:spcPct val="0"/>
              </a:spcBef>
              <a:spcAft>
                <a:spcPts val="600"/>
              </a:spcAft>
              <a:buClrTx/>
              <a:buSzTx/>
              <a:buFontTx/>
              <a:buNone/>
              <a:tabLst/>
              <a:defRPr/>
            </a:pPr>
            <a:r>
              <a:rPr lang="en-US" sz="1200" dirty="0">
                <a:gradFill>
                  <a:gsLst>
                    <a:gs pos="0">
                      <a:srgbClr val="000000"/>
                    </a:gs>
                    <a:gs pos="100000">
                      <a:srgbClr val="000000"/>
                    </a:gs>
                  </a:gsLst>
                  <a:lin ang="5400000" scaled="0"/>
                </a:gradFill>
                <a:latin typeface="+mn-lt"/>
              </a:rPr>
              <a:t>Per device authentication </a:t>
            </a: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920079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B813BA99-3C33-405D-8BA7-55C22F16148E}"/>
              </a:ext>
            </a:extLst>
          </p:cNvPr>
          <p:cNvSpPr>
            <a:spLocks noGrp="1"/>
          </p:cNvSpPr>
          <p:nvPr>
            <p:ph type="body" idx="1"/>
          </p:nvPr>
        </p:nvSpPr>
        <p:spPr/>
        <p:txBody>
          <a:bodyPr/>
          <a:lstStyle/>
          <a:p>
            <a:pPr marL="0" marR="0">
              <a:spcBef>
                <a:spcPts val="0"/>
              </a:spcBef>
              <a:spcAft>
                <a:spcPts val="0"/>
              </a:spcAft>
            </a:pPr>
            <a:r>
              <a:rPr lang="en-US" sz="1800" dirty="0">
                <a:solidFill>
                  <a:srgbClr val="979797"/>
                </a:solidFill>
                <a:effectLst/>
                <a:latin typeface="Segoe UI" panose="020B0502040204020203" pitchFamily="34" charset="0"/>
              </a:rPr>
              <a:t>Azure IoT Hub and Azure Digital Twins provide the building blocks for companies to construct customized IoT solutions</a:t>
            </a:r>
          </a:p>
          <a:p>
            <a:pPr marL="0" marR="0">
              <a:spcBef>
                <a:spcPts val="0"/>
              </a:spcBef>
              <a:spcAft>
                <a:spcPts val="0"/>
              </a:spcAft>
            </a:pPr>
            <a:r>
              <a:rPr lang="en-US" sz="1800" i="1" dirty="0">
                <a:solidFill>
                  <a:srgbClr val="979797"/>
                </a:solidFill>
                <a:effectLst/>
                <a:latin typeface="Segoe UI Semilight" panose="020B0402040204020203" pitchFamily="34" charset="0"/>
              </a:rPr>
              <a:t>The right fit for businesses with </a:t>
            </a:r>
            <a:r>
              <a:rPr lang="en-US" sz="1800" b="1" i="1" dirty="0">
                <a:solidFill>
                  <a:srgbClr val="979797"/>
                </a:solidFill>
                <a:effectLst/>
                <a:latin typeface="Segoe UI" panose="020B0502040204020203" pitchFamily="34" charset="0"/>
              </a:rPr>
              <a:t>cloud solution and device expertise</a:t>
            </a:r>
            <a:r>
              <a:rPr lang="en-US" sz="1800" i="1" dirty="0">
                <a:solidFill>
                  <a:srgbClr val="979797"/>
                </a:solidFill>
                <a:effectLst/>
                <a:latin typeface="Segoe UI" panose="020B0502040204020203" pitchFamily="34" charset="0"/>
              </a:rPr>
              <a:t> (in-house or through partnerships) </a:t>
            </a:r>
            <a:r>
              <a:rPr lang="en-US" sz="1800" i="1" dirty="0">
                <a:solidFill>
                  <a:srgbClr val="979797"/>
                </a:solidFill>
                <a:effectLst/>
                <a:latin typeface="Segoe UI Semilight" panose="020B0402040204020203" pitchFamily="34" charset="0"/>
              </a:rPr>
              <a:t>who want to </a:t>
            </a:r>
            <a:r>
              <a:rPr lang="en-US" sz="1800" b="1" i="1" dirty="0">
                <a:solidFill>
                  <a:srgbClr val="979797"/>
                </a:solidFill>
                <a:effectLst/>
                <a:latin typeface="Segoe UI" panose="020B0502040204020203" pitchFamily="34" charset="0"/>
              </a:rPr>
              <a:t>fine-tune their services</a:t>
            </a:r>
            <a:r>
              <a:rPr lang="en-US" sz="1800" i="1" dirty="0">
                <a:solidFill>
                  <a:srgbClr val="979797"/>
                </a:solidFill>
                <a:effectLst/>
                <a:latin typeface="Segoe UI Semilight" panose="020B0402040204020203" pitchFamily="34" charset="0"/>
              </a:rPr>
              <a:t> with a </a:t>
            </a:r>
            <a:r>
              <a:rPr lang="en-US" sz="1800" b="1" i="1" dirty="0">
                <a:solidFill>
                  <a:srgbClr val="979797"/>
                </a:solidFill>
                <a:effectLst/>
                <a:latin typeface="Segoe UI" panose="020B0502040204020203" pitchFamily="34" charset="0"/>
              </a:rPr>
              <a:t>high degree of control and customization</a:t>
            </a:r>
          </a:p>
          <a:p>
            <a:pPr marL="0" marR="0">
              <a:spcBef>
                <a:spcPts val="0"/>
              </a:spcBef>
              <a:spcAft>
                <a:spcPts val="0"/>
              </a:spcAft>
            </a:pPr>
            <a:endParaRPr lang="en-US" sz="1800" b="1" i="1" dirty="0">
              <a:solidFill>
                <a:srgbClr val="979797"/>
              </a:solidFill>
              <a:effectLst/>
              <a:latin typeface="Segoe UI" panose="020B0502040204020203" pitchFamily="34" charset="0"/>
            </a:endParaRPr>
          </a:p>
          <a:p>
            <a:pPr marL="0" marR="0">
              <a:spcBef>
                <a:spcPts val="0"/>
              </a:spcBef>
              <a:spcAft>
                <a:spcPts val="0"/>
              </a:spcAft>
            </a:pPr>
            <a:r>
              <a:rPr lang="en-US" sz="1800" b="1" i="1" dirty="0">
                <a:solidFill>
                  <a:srgbClr val="979797"/>
                </a:solidFill>
                <a:effectLst/>
                <a:latin typeface="Segoe UI" panose="020B0502040204020203" pitchFamily="34" charset="0"/>
              </a:rPr>
              <a:t>You can connect devices to IoT Hub </a:t>
            </a:r>
          </a:p>
          <a:p>
            <a:pPr marL="0" marR="0">
              <a:spcBef>
                <a:spcPts val="0"/>
              </a:spcBef>
              <a:spcAft>
                <a:spcPts val="0"/>
              </a:spcAft>
            </a:pPr>
            <a:endParaRPr lang="en-US" sz="1800" b="1" i="1" dirty="0">
              <a:solidFill>
                <a:srgbClr val="979797"/>
              </a:solidFill>
              <a:effectLst/>
              <a:latin typeface="Segoe UI" panose="020B0502040204020203" pitchFamily="34" charset="0"/>
            </a:endParaRPr>
          </a:p>
          <a:p>
            <a:pPr marL="0" marR="0">
              <a:spcBef>
                <a:spcPts val="0"/>
              </a:spcBef>
              <a:spcAft>
                <a:spcPts val="0"/>
              </a:spcAft>
            </a:pPr>
            <a:r>
              <a:rPr lang="en-US" sz="1800" dirty="0">
                <a:solidFill>
                  <a:srgbClr val="979797"/>
                </a:solidFill>
                <a:effectLst/>
                <a:latin typeface="Segoe UI" panose="020B0502040204020203" pitchFamily="34" charset="0"/>
              </a:rPr>
              <a:t>Azure IoT Central enables companies to get started quickly building IoT applications with a fully-managed IoT solution offering.</a:t>
            </a:r>
          </a:p>
          <a:p>
            <a:pPr marL="0" marR="0">
              <a:spcBef>
                <a:spcPts val="0"/>
              </a:spcBef>
              <a:spcAft>
                <a:spcPts val="0"/>
              </a:spcAft>
            </a:pPr>
            <a:r>
              <a:rPr lang="en-US" sz="1800" i="1" dirty="0">
                <a:solidFill>
                  <a:srgbClr val="979797"/>
                </a:solidFill>
                <a:effectLst/>
                <a:latin typeface="Segoe UI" panose="020B0502040204020203" pitchFamily="34" charset="0"/>
              </a:rPr>
              <a:t>The right fit for businesses that </a:t>
            </a:r>
            <a:r>
              <a:rPr lang="en-US" sz="1800" b="1" i="1" dirty="0">
                <a:solidFill>
                  <a:srgbClr val="979797"/>
                </a:solidFill>
                <a:effectLst/>
                <a:latin typeface="Segoe UI" panose="020B0502040204020203" pitchFamily="34" charset="0"/>
              </a:rPr>
              <a:t>do not wish to dedicate extensive resources to system architecture </a:t>
            </a:r>
            <a:r>
              <a:rPr lang="en-US" sz="1800" i="1" dirty="0">
                <a:solidFill>
                  <a:srgbClr val="979797"/>
                </a:solidFill>
                <a:effectLst/>
                <a:latin typeface="Segoe UI" panose="020B0502040204020203" pitchFamily="34" charset="0"/>
              </a:rPr>
              <a:t>and want to select a solution that provides </a:t>
            </a:r>
            <a:r>
              <a:rPr lang="en-US" sz="1800" b="1" i="1" dirty="0">
                <a:solidFill>
                  <a:srgbClr val="979797"/>
                </a:solidFill>
                <a:effectLst/>
                <a:latin typeface="Segoe UI" panose="020B0502040204020203" pitchFamily="34" charset="0"/>
              </a:rPr>
              <a:t>predictable pricing </a:t>
            </a:r>
            <a:r>
              <a:rPr lang="en-US" sz="1800" i="1" dirty="0">
                <a:solidFill>
                  <a:srgbClr val="979797"/>
                </a:solidFill>
                <a:effectLst/>
                <a:latin typeface="Segoe UI" panose="020B0502040204020203" pitchFamily="34" charset="0"/>
              </a:rPr>
              <a:t>and the ability to customize branding, device types, data management and user roles. </a:t>
            </a:r>
            <a:endParaRPr lang="en-US" sz="1800" dirty="0">
              <a:solidFill>
                <a:srgbClr val="979797"/>
              </a:solidFill>
              <a:effectLst/>
              <a:latin typeface="Segoe UI" panose="020B0502040204020203" pitchFamily="34" charset="0"/>
            </a:endParaRPr>
          </a:p>
          <a:p>
            <a:endParaRPr lang="en-US" sz="1800" dirty="0">
              <a:solidFill>
                <a:srgbClr val="000000"/>
              </a:solidFill>
              <a:effectLst/>
              <a:latin typeface="Calibri" panose="020F0502020204030204" pitchFamily="34" charset="0"/>
            </a:endParaRPr>
          </a:p>
          <a:p>
            <a:r>
              <a:rPr lang="en-US" sz="1800" dirty="0">
                <a:solidFill>
                  <a:srgbClr val="000000"/>
                </a:solidFill>
                <a:effectLst/>
                <a:latin typeface="Calibri" panose="020F0502020204030204" pitchFamily="34" charset="0"/>
              </a:rPr>
              <a:t>Questions to ask yourself on which choice to take:</a:t>
            </a:r>
          </a:p>
          <a:p>
            <a:pPr marL="0" marR="0">
              <a:spcBef>
                <a:spcPts val="0"/>
              </a:spcBef>
              <a:spcAft>
                <a:spcPts val="0"/>
              </a:spcAft>
            </a:pPr>
            <a:r>
              <a:rPr lang="en-US" sz="1800" dirty="0">
                <a:solidFill>
                  <a:srgbClr val="979797"/>
                </a:solidFill>
                <a:effectLst/>
                <a:latin typeface="Segoe UI Semibold" panose="020B0702040204020203" pitchFamily="34" charset="0"/>
              </a:rPr>
              <a:t>1) Expertise: </a:t>
            </a:r>
            <a:r>
              <a:rPr lang="en-US" sz="1800" dirty="0">
                <a:solidFill>
                  <a:srgbClr val="979797"/>
                </a:solidFill>
                <a:effectLst/>
                <a:latin typeface="Segoe UI Semilight" panose="020B0402040204020203" pitchFamily="34" charset="0"/>
              </a:rPr>
              <a:t>How proficient are you with building cloud solutions</a:t>
            </a:r>
            <a:endParaRPr lang="en-US" sz="1800" dirty="0">
              <a:solidFill>
                <a:srgbClr val="979797"/>
              </a:solidFill>
              <a:effectLst/>
              <a:latin typeface="Calibri" panose="020F0502020204030204" pitchFamily="34" charset="0"/>
            </a:endParaRPr>
          </a:p>
          <a:p>
            <a:pPr marL="0" marR="0">
              <a:spcBef>
                <a:spcPts val="0"/>
              </a:spcBef>
              <a:spcAft>
                <a:spcPts val="0"/>
              </a:spcAft>
            </a:pPr>
            <a:r>
              <a:rPr lang="en-US" sz="1800" dirty="0">
                <a:solidFill>
                  <a:srgbClr val="979797"/>
                </a:solidFill>
                <a:effectLst/>
                <a:latin typeface="Segoe UI Semibold" panose="020B0702040204020203" pitchFamily="34" charset="0"/>
              </a:rPr>
              <a:t>2) Control: </a:t>
            </a:r>
            <a:r>
              <a:rPr lang="en-US" sz="1800" dirty="0">
                <a:solidFill>
                  <a:srgbClr val="979797"/>
                </a:solidFill>
                <a:effectLst/>
                <a:latin typeface="Segoe UI Semilight" panose="020B0402040204020203" pitchFamily="34" charset="0"/>
              </a:rPr>
              <a:t>What elements of my solution do I want to customize</a:t>
            </a:r>
            <a:endParaRPr lang="en-US" sz="1800" dirty="0">
              <a:solidFill>
                <a:srgbClr val="979797"/>
              </a:solidFill>
              <a:effectLst/>
              <a:latin typeface="Calibri" panose="020F0502020204030204" pitchFamily="34" charset="0"/>
            </a:endParaRPr>
          </a:p>
          <a:p>
            <a:pPr marL="0" marR="0">
              <a:spcBef>
                <a:spcPts val="0"/>
              </a:spcBef>
              <a:spcAft>
                <a:spcPts val="0"/>
              </a:spcAft>
            </a:pPr>
            <a:r>
              <a:rPr lang="en-US" sz="1800" dirty="0">
                <a:solidFill>
                  <a:srgbClr val="979797"/>
                </a:solidFill>
                <a:effectLst/>
                <a:latin typeface="Segoe UI Semibold" panose="020B0702040204020203" pitchFamily="34" charset="0"/>
              </a:rPr>
              <a:t>3) Pricing: </a:t>
            </a:r>
            <a:r>
              <a:rPr lang="en-US" sz="1800" dirty="0">
                <a:solidFill>
                  <a:srgbClr val="979797"/>
                </a:solidFill>
                <a:effectLst/>
                <a:latin typeface="Segoe UI Semilight" panose="020B0402040204020203" pitchFamily="34" charset="0"/>
              </a:rPr>
              <a:t>What structure best fits your needs?</a:t>
            </a:r>
            <a:endParaRPr lang="en-US" sz="1800" dirty="0">
              <a:solidFill>
                <a:srgbClr val="979797"/>
              </a:solidFill>
              <a:effectLst/>
              <a:latin typeface="Calibri" panose="020F0502020204030204" pitchFamily="34" charset="0"/>
            </a:endParaRPr>
          </a:p>
          <a:p>
            <a:pPr marL="0" marR="0">
              <a:spcBef>
                <a:spcPts val="0"/>
              </a:spcBef>
              <a:spcAft>
                <a:spcPts val="0"/>
              </a:spcAft>
            </a:pPr>
            <a:endParaRPr lang="en-US" sz="1800" dirty="0">
              <a:solidFill>
                <a:srgbClr val="979797"/>
              </a:solidFill>
              <a:effectLst/>
              <a:latin typeface="Calibri" panose="020F0502020204030204" pitchFamily="34" charset="0"/>
            </a:endParaRPr>
          </a:p>
          <a:p>
            <a:endParaRPr lang="en-US" dirty="0"/>
          </a:p>
          <a:p>
            <a:endParaRPr lang="en-US" dirty="0"/>
          </a:p>
        </p:txBody>
      </p:sp>
    </p:spTree>
    <p:extLst>
      <p:ext uri="{BB962C8B-B14F-4D97-AF65-F5344CB8AC3E}">
        <p14:creationId xmlns:p14="http://schemas.microsoft.com/office/powerpoint/2010/main" val="37735511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AU"/>
              <a:t>Quick recap from the </a:t>
            </a:r>
            <a:r>
              <a:rPr lang="en-US">
                <a:solidFill>
                  <a:schemeClr val="dk1"/>
                </a:solidFill>
              </a:rPr>
              <a:t>Deciphering Data Introduction session</a:t>
            </a:r>
            <a:endParaRPr lang="en-AU"/>
          </a:p>
          <a:p>
            <a:pPr marL="228600" indent="-228600">
              <a:buFont typeface="+mj-lt"/>
              <a:buAutoNum type="arabicPeriod"/>
            </a:pPr>
            <a:r>
              <a:rPr lang="en-AU"/>
              <a:t>Things :</a:t>
            </a:r>
          </a:p>
          <a:p>
            <a:pPr marL="228600" lvl="6" indent="-228600">
              <a:buFont typeface="Arial" panose="020B0604020202020204" pitchFamily="34" charset="0"/>
              <a:buChar char="•"/>
            </a:pPr>
            <a:r>
              <a:rPr lang="en-AU"/>
              <a:t>Directly connected, via a gateway, or intelligent edge devices</a:t>
            </a:r>
          </a:p>
          <a:p>
            <a:pPr marL="228600" lvl="4" indent="-228600">
              <a:buFont typeface="Arial" panose="020B0604020202020204" pitchFamily="34" charset="0"/>
              <a:buChar char="•"/>
            </a:pPr>
            <a:r>
              <a:rPr lang="en-AU"/>
              <a:t>If you are a device developer you need to be thinking about message types, data types, serialisation, and metadata as these simply data processing in the cloud.</a:t>
            </a:r>
          </a:p>
          <a:p>
            <a:pPr marL="228600" lvl="4" indent="-228600">
              <a:buFont typeface="+mj-lt"/>
              <a:buAutoNum type="arabicPeriod"/>
            </a:pPr>
            <a:r>
              <a:rPr lang="en-AU"/>
              <a:t>Insights</a:t>
            </a:r>
          </a:p>
          <a:p>
            <a:pPr marL="228600" lvl="5" indent="-228600">
              <a:buFont typeface="Arial" panose="020B0604020202020204" pitchFamily="34" charset="0"/>
              <a:buChar char="•"/>
            </a:pPr>
            <a:r>
              <a:rPr lang="en-AU"/>
              <a:t>Stream processing, data transformation, and Storing</a:t>
            </a:r>
          </a:p>
          <a:p>
            <a:pPr marL="228600" lvl="5" indent="-228600">
              <a:buFont typeface="Arial" panose="020B0604020202020204" pitchFamily="34" charset="0"/>
              <a:buChar char="•"/>
            </a:pPr>
            <a:r>
              <a:rPr lang="en-AU"/>
              <a:t>Remember to consider the volume and value of data as this will guide you as to where you are storing data</a:t>
            </a:r>
          </a:p>
          <a:p>
            <a:pPr marL="228600" lvl="5" indent="-228600">
              <a:buFont typeface="Arial" panose="020B0604020202020204" pitchFamily="34" charset="0"/>
              <a:buChar char="•"/>
            </a:pPr>
            <a:r>
              <a:rPr lang="en-AU"/>
              <a:t>Actions</a:t>
            </a:r>
          </a:p>
          <a:p>
            <a:pPr marL="228600" marR="0" lvl="5" indent="-228600" defTabSz="228554" eaLnBrk="1" fontAlgn="auto" latinLnBrk="0" hangingPunct="1">
              <a:lnSpc>
                <a:spcPct val="117999"/>
              </a:lnSpc>
              <a:spcBef>
                <a:spcPts val="0"/>
              </a:spcBef>
              <a:spcAft>
                <a:spcPts val="0"/>
              </a:spcAft>
              <a:buClrTx/>
              <a:buSzTx/>
              <a:buFont typeface="Arial" panose="020B0604020202020204" pitchFamily="34" charset="0"/>
              <a:buChar char="•"/>
              <a:tabLst/>
              <a:defRPr/>
            </a:pPr>
            <a:r>
              <a:rPr lang="en-AU"/>
              <a:t>Integration with business systems</a:t>
            </a:r>
          </a:p>
          <a:p>
            <a:pPr marL="228600" lvl="5" indent="-228600">
              <a:buFont typeface="+mj-lt"/>
              <a:buAutoNum type="arabicPeriod"/>
            </a:pPr>
            <a:r>
              <a:rPr lang="en-AU"/>
              <a:t>Make better business decision based on data</a:t>
            </a:r>
          </a:p>
          <a:p>
            <a:pPr marL="228600" lvl="5" indent="-228600">
              <a:buFont typeface="Arial" panose="020B0604020202020204" pitchFamily="34" charset="0"/>
              <a:buChar char="•"/>
            </a:pPr>
            <a:r>
              <a:rPr lang="en-AU"/>
              <a:t>Opportunities to automate</a:t>
            </a:r>
          </a:p>
          <a:p>
            <a:pPr marL="228600" lvl="5" indent="-228600">
              <a:buFont typeface="Arial" panose="020B0604020202020204" pitchFamily="34" charset="0"/>
              <a:buChar char="•"/>
            </a:pPr>
            <a:r>
              <a:rPr lang="en-AU"/>
              <a:t>Batch analytics and training machine learning</a:t>
            </a:r>
          </a:p>
          <a:p>
            <a:pPr marL="228600" lvl="5" indent="-228600">
              <a:buFont typeface="Arial" panose="020B0604020202020204" pitchFamily="34" charset="0"/>
              <a:buChar char="•"/>
            </a:pPr>
            <a:endParaRPr lang="en-AU"/>
          </a:p>
        </p:txBody>
      </p:sp>
    </p:spTree>
    <p:extLst>
      <p:ext uri="{BB962C8B-B14F-4D97-AF65-F5344CB8AC3E}">
        <p14:creationId xmlns:p14="http://schemas.microsoft.com/office/powerpoint/2010/main" val="28954239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9124604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38.png"/><Relationship Id="rId1" Type="http://schemas.openxmlformats.org/officeDocument/2006/relationships/slideMaster" Target="../slideMasters/slideMaster4.xml"/><Relationship Id="rId4" Type="http://schemas.openxmlformats.org/officeDocument/2006/relationships/image" Target="../media/image28.emf"/></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41.svg"/><Relationship Id="rId2" Type="http://schemas.openxmlformats.org/officeDocument/2006/relationships/image" Target="../media/image40.png"/><Relationship Id="rId1" Type="http://schemas.openxmlformats.org/officeDocument/2006/relationships/slideMaster" Target="../slideMasters/slideMaster4.xml"/><Relationship Id="rId4" Type="http://schemas.openxmlformats.org/officeDocument/2006/relationships/image" Target="../media/image28.emf"/></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43.svg"/><Relationship Id="rId2" Type="http://schemas.openxmlformats.org/officeDocument/2006/relationships/image" Target="../media/image42.png"/><Relationship Id="rId1" Type="http://schemas.openxmlformats.org/officeDocument/2006/relationships/slideMaster" Target="../slideMasters/slideMaster4.xml"/><Relationship Id="rId4" Type="http://schemas.openxmlformats.org/officeDocument/2006/relationships/image" Target="../media/image28.emf"/></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5.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emf"/><Relationship Id="rId1" Type="http://schemas.openxmlformats.org/officeDocument/2006/relationships/slideMaster" Target="../slideMasters/slideMaster5.xml"/></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emf"/><Relationship Id="rId1" Type="http://schemas.openxmlformats.org/officeDocument/2006/relationships/slideMaster" Target="../slideMasters/slideMaster5.xml"/></Relationships>
</file>

<file path=ppt/slideLayouts/_rels/slideLayout15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emf"/><Relationship Id="rId1" Type="http://schemas.openxmlformats.org/officeDocument/2006/relationships/slideMaster" Target="../slideMasters/slideMaster5.xml"/></Relationships>
</file>

<file path=ppt/slideLayouts/_rels/slideLayout15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15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emf"/><Relationship Id="rId1" Type="http://schemas.openxmlformats.org/officeDocument/2006/relationships/slideMaster" Target="../slideMasters/slideMaster5.xml"/></Relationships>
</file>

<file path=ppt/slideLayouts/_rels/slideLayout15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emf"/><Relationship Id="rId1" Type="http://schemas.openxmlformats.org/officeDocument/2006/relationships/slideMaster" Target="../slideMasters/slideMaster5.xml"/></Relationships>
</file>

<file path=ppt/slideLayouts/_rels/slideLayout15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emf"/><Relationship Id="rId1" Type="http://schemas.openxmlformats.org/officeDocument/2006/relationships/slideMaster" Target="../slideMasters/slideMaster5.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2.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Master" Target="../slideMasters/slideMaster5.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5.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5.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5.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8.xml.rels><?xml version="1.0" encoding="UTF-8" standalone="yes"?>
<Relationships xmlns="http://schemas.openxmlformats.org/package/2006/relationships"><Relationship Id="rId3" Type="http://schemas.openxmlformats.org/officeDocument/2006/relationships/image" Target="../media/image46.svg"/><Relationship Id="rId2" Type="http://schemas.openxmlformats.org/officeDocument/2006/relationships/image" Target="../media/image45.png"/><Relationship Id="rId1" Type="http://schemas.openxmlformats.org/officeDocument/2006/relationships/slideMaster" Target="../slideMasters/slideMaster5.xml"/></Relationships>
</file>

<file path=ppt/slideLayouts/_rels/slideLayout179.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image" Target="../media/image47.png"/><Relationship Id="rId1" Type="http://schemas.openxmlformats.org/officeDocument/2006/relationships/slideMaster" Target="../slideMasters/slideMaster6.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14.jpeg"/></Relationships>
</file>

<file path=ppt/slideLayouts/_rels/slideLayout18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Master" Target="../slideMasters/slideMaster6.xml"/><Relationship Id="rId4" Type="http://schemas.openxmlformats.org/officeDocument/2006/relationships/image" Target="../media/image28.emf"/></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Master" Target="../slideMasters/slideMaster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1.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Master" Target="../slideMasters/slideMaster6.xml"/></Relationships>
</file>

<file path=ppt/slideLayouts/_rels/slideLayout192.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Master" Target="../slideMasters/slideMaster6.xml"/></Relationships>
</file>

<file path=ppt/slideLayouts/_rels/slideLayout193.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Master" Target="../slideMasters/slideMaster6.xml"/></Relationships>
</file>

<file path=ppt/slideLayouts/_rels/slideLayout194.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Master" Target="../slideMasters/slideMaster6.xml"/></Relationships>
</file>

<file path=ppt/slideLayouts/_rels/slideLayout195.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Master" Target="../slideMasters/slideMaster6.xml"/></Relationships>
</file>

<file path=ppt/slideLayouts/_rels/slideLayout196.xml.rels><?xml version="1.0" encoding="UTF-8" standalone="yes"?>
<Relationships xmlns="http://schemas.openxmlformats.org/package/2006/relationships"><Relationship Id="rId2" Type="http://schemas.openxmlformats.org/officeDocument/2006/relationships/image" Target="../media/image52.jpg"/><Relationship Id="rId1" Type="http://schemas.openxmlformats.org/officeDocument/2006/relationships/slideMaster" Target="../slideMasters/slideMaster6.xml"/></Relationships>
</file>

<file path=ppt/slideLayouts/_rels/slideLayout197.xml.rels><?xml version="1.0" encoding="UTF-8" standalone="yes"?>
<Relationships xmlns="http://schemas.openxmlformats.org/package/2006/relationships"><Relationship Id="rId2" Type="http://schemas.openxmlformats.org/officeDocument/2006/relationships/image" Target="../media/image52.jpg"/><Relationship Id="rId1" Type="http://schemas.openxmlformats.org/officeDocument/2006/relationships/slideMaster" Target="../slideMasters/slideMaster6.xml"/></Relationships>
</file>

<file path=ppt/slideLayouts/_rels/slideLayout198.xml.rels><?xml version="1.0" encoding="UTF-8" standalone="yes"?>
<Relationships xmlns="http://schemas.openxmlformats.org/package/2006/relationships"><Relationship Id="rId2" Type="http://schemas.openxmlformats.org/officeDocument/2006/relationships/image" Target="../media/image52.jpg"/><Relationship Id="rId1" Type="http://schemas.openxmlformats.org/officeDocument/2006/relationships/slideMaster" Target="../slideMasters/slideMaster6.xml"/></Relationships>
</file>

<file path=ppt/slideLayouts/_rels/slideLayout199.xml.rels><?xml version="1.0" encoding="UTF-8" standalone="yes"?>
<Relationships xmlns="http://schemas.openxmlformats.org/package/2006/relationships"><Relationship Id="rId2" Type="http://schemas.openxmlformats.org/officeDocument/2006/relationships/image" Target="../media/image53.jpg"/><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2" Type="http://schemas.openxmlformats.org/officeDocument/2006/relationships/image" Target="../media/image53.jpg"/><Relationship Id="rId1" Type="http://schemas.openxmlformats.org/officeDocument/2006/relationships/slideMaster" Target="../slideMasters/slideMaster6.xml"/></Relationships>
</file>

<file path=ppt/slideLayouts/_rels/slideLayout201.xml.rels><?xml version="1.0" encoding="UTF-8" standalone="yes"?>
<Relationships xmlns="http://schemas.openxmlformats.org/package/2006/relationships"><Relationship Id="rId2" Type="http://schemas.openxmlformats.org/officeDocument/2006/relationships/image" Target="../media/image54.jpg"/><Relationship Id="rId1" Type="http://schemas.openxmlformats.org/officeDocument/2006/relationships/slideMaster" Target="../slideMasters/slideMaster6.xml"/></Relationships>
</file>

<file path=ppt/slideLayouts/_rels/slideLayout202.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Master" Target="../slideMasters/slideMaster6.xml"/></Relationships>
</file>

<file path=ppt/slideLayouts/_rels/slideLayout203.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Master" Target="../slideMasters/slideMaster6.xml"/></Relationships>
</file>

<file path=ppt/slideLayouts/_rels/slideLayout204.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Master" Target="../slideMasters/slideMaster6.xml"/></Relationships>
</file>

<file path=ppt/slideLayouts/_rels/slideLayout205.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Master" Target="../slideMasters/slideMaster6.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Master" Target="../slideMasters/slideMaster6.xml"/></Relationships>
</file>

<file path=ppt/slideLayouts/_rels/slideLayout21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Master" Target="../slideMasters/slideMaster6.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9.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Master" Target="../slideMasters/slideMaster6.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1.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38.png"/><Relationship Id="rId1" Type="http://schemas.openxmlformats.org/officeDocument/2006/relationships/slideMaster" Target="../slideMasters/slideMaster7.xml"/><Relationship Id="rId4" Type="http://schemas.openxmlformats.org/officeDocument/2006/relationships/image" Target="../media/image28.emf"/></Relationships>
</file>

<file path=ppt/slideLayouts/_rels/slideLayout222.xml.rels><?xml version="1.0" encoding="UTF-8" standalone="yes"?>
<Relationships xmlns="http://schemas.openxmlformats.org/package/2006/relationships"><Relationship Id="rId3" Type="http://schemas.openxmlformats.org/officeDocument/2006/relationships/image" Target="../media/image41.svg"/><Relationship Id="rId2" Type="http://schemas.openxmlformats.org/officeDocument/2006/relationships/image" Target="../media/image40.png"/><Relationship Id="rId1" Type="http://schemas.openxmlformats.org/officeDocument/2006/relationships/slideMaster" Target="../slideMasters/slideMaster7.xml"/><Relationship Id="rId4" Type="http://schemas.openxmlformats.org/officeDocument/2006/relationships/image" Target="../media/image28.emf"/></Relationships>
</file>

<file path=ppt/slideLayouts/_rels/slideLayout223.xml.rels><?xml version="1.0" encoding="UTF-8" standalone="yes"?>
<Relationships xmlns="http://schemas.openxmlformats.org/package/2006/relationships"><Relationship Id="rId3" Type="http://schemas.openxmlformats.org/officeDocument/2006/relationships/image" Target="../media/image43.svg"/><Relationship Id="rId2" Type="http://schemas.openxmlformats.org/officeDocument/2006/relationships/image" Target="../media/image42.png"/><Relationship Id="rId1" Type="http://schemas.openxmlformats.org/officeDocument/2006/relationships/slideMaster" Target="../slideMasters/slideMaster7.xml"/><Relationship Id="rId4" Type="http://schemas.openxmlformats.org/officeDocument/2006/relationships/image" Target="../media/image28.emf"/></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5.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7.xml"/></Relationships>
</file>

<file path=ppt/slideLayouts/_rels/slideLayout226.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7.xml"/></Relationships>
</file>

<file path=ppt/slideLayouts/_rels/slideLayout227.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7.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9.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7.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Master" Target="../slideMasters/slideMaster1.xml"/><Relationship Id="rId4" Type="http://schemas.openxmlformats.org/officeDocument/2006/relationships/image" Target="../media/image25.jpeg"/></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Master" Target="../slideMasters/slideMaster8.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7.jpeg"/><Relationship Id="rId1" Type="http://schemas.openxmlformats.org/officeDocument/2006/relationships/slideMaster" Target="../slideMasters/slideMaster8.xml"/><Relationship Id="rId4" Type="http://schemas.openxmlformats.org/officeDocument/2006/relationships/image" Target="../media/image56.png"/></Relationships>
</file>

<file path=ppt/slideLayouts/_rels/slideLayout26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7.jpeg"/><Relationship Id="rId1" Type="http://schemas.openxmlformats.org/officeDocument/2006/relationships/slideMaster" Target="../slideMasters/slideMaster8.xml"/><Relationship Id="rId4" Type="http://schemas.openxmlformats.org/officeDocument/2006/relationships/image" Target="../media/image56.png"/></Relationships>
</file>

<file path=ppt/slideLayouts/_rels/slideLayout26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7.jpeg"/><Relationship Id="rId1" Type="http://schemas.openxmlformats.org/officeDocument/2006/relationships/slideMaster" Target="../slideMasters/slideMaster8.xml"/><Relationship Id="rId4" Type="http://schemas.openxmlformats.org/officeDocument/2006/relationships/image" Target="../media/image56.png"/></Relationships>
</file>

<file path=ppt/slideLayouts/_rels/slideLayout26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Master" Target="../slideMasters/slideMaster8.xml"/></Relationships>
</file>

<file path=ppt/slideLayouts/_rels/slideLayout26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7.jpeg"/><Relationship Id="rId1" Type="http://schemas.openxmlformats.org/officeDocument/2006/relationships/slideMaster" Target="../slideMasters/slideMaster8.xml"/><Relationship Id="rId4" Type="http://schemas.openxmlformats.org/officeDocument/2006/relationships/image" Target="../media/image56.png"/></Relationships>
</file>

<file path=ppt/slideLayouts/_rels/slideLayout26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7.jpeg"/><Relationship Id="rId1" Type="http://schemas.openxmlformats.org/officeDocument/2006/relationships/slideMaster" Target="../slideMasters/slideMaster8.xml"/><Relationship Id="rId4" Type="http://schemas.openxmlformats.org/officeDocument/2006/relationships/image" Target="../media/image56.png"/></Relationships>
</file>

<file path=ppt/slideLayouts/_rels/slideLayout26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7.jpeg"/><Relationship Id="rId1" Type="http://schemas.openxmlformats.org/officeDocument/2006/relationships/slideMaster" Target="../slideMasters/slideMaster8.xml"/><Relationship Id="rId4" Type="http://schemas.openxmlformats.org/officeDocument/2006/relationships/image" Target="../media/image56.png"/></Relationships>
</file>

<file path=ppt/slideLayouts/_rels/slideLayout26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7.jpeg"/><Relationship Id="rId1" Type="http://schemas.openxmlformats.org/officeDocument/2006/relationships/slideMaster" Target="../slideMasters/slideMaster8.xml"/><Relationship Id="rId4" Type="http://schemas.openxmlformats.org/officeDocument/2006/relationships/image" Target="../media/image56.png"/></Relationships>
</file>

<file path=ppt/slideLayouts/_rels/slideLayout26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Master" Target="../slideMasters/slideMaster8.xml"/><Relationship Id="rId5" Type="http://schemas.openxmlformats.org/officeDocument/2006/relationships/image" Target="../media/image56.png"/><Relationship Id="rId4" Type="http://schemas.openxmlformats.org/officeDocument/2006/relationships/image" Target="../media/image55.png"/></Relationships>
</file>

<file path=ppt/slideLayouts/_rels/slideLayout26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9.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emf"/><Relationship Id="rId1" Type="http://schemas.openxmlformats.org/officeDocument/2006/relationships/slideMaster" Target="../slideMasters/slideMaster9.xml"/></Relationships>
</file>

<file path=ppt/slideLayouts/_rels/slideLayout27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emf"/><Relationship Id="rId1" Type="http://schemas.openxmlformats.org/officeDocument/2006/relationships/slideMaster" Target="../slideMasters/slideMaster9.xml"/></Relationships>
</file>

<file path=ppt/slideLayouts/_rels/slideLayout27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emf"/><Relationship Id="rId1" Type="http://schemas.openxmlformats.org/officeDocument/2006/relationships/slideMaster" Target="../slideMasters/slideMaster9.xml"/></Relationships>
</file>

<file path=ppt/slideLayouts/_rels/slideLayout27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9.xml"/></Relationships>
</file>

<file path=ppt/slideLayouts/_rels/slideLayout27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emf"/><Relationship Id="rId1" Type="http://schemas.openxmlformats.org/officeDocument/2006/relationships/slideMaster" Target="../slideMasters/slideMaster9.xml"/></Relationships>
</file>

<file path=ppt/slideLayouts/_rels/slideLayout27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emf"/><Relationship Id="rId1" Type="http://schemas.openxmlformats.org/officeDocument/2006/relationships/slideMaster" Target="../slideMasters/slideMaster9.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Master" Target="../slideMasters/slideMaster10.xml"/></Relationships>
</file>

<file path=ppt/slideLayouts/_rels/slideLayout28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Master" Target="../slideMasters/slideMaster10.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7.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Master" Target="../slideMasters/slideMaster10.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48.emf"/><Relationship Id="rId1" Type="http://schemas.openxmlformats.org/officeDocument/2006/relationships/slideMaster" Target="../slideMasters/slideMaster11.xml"/><Relationship Id="rId5" Type="http://schemas.openxmlformats.org/officeDocument/2006/relationships/image" Target="../media/image64.png"/><Relationship Id="rId4" Type="http://schemas.openxmlformats.org/officeDocument/2006/relationships/image" Target="../media/image63.svg"/></Relationships>
</file>

<file path=ppt/slideLayouts/_rels/slideLayout30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Master" Target="../slideMasters/slideMaster11.xml"/><Relationship Id="rId4" Type="http://schemas.openxmlformats.org/officeDocument/2006/relationships/image" Target="../media/image48.emf"/></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Master" Target="../slideMasters/slideMaster11.xml"/><Relationship Id="rId4" Type="http://schemas.openxmlformats.org/officeDocument/2006/relationships/image" Target="../media/image67.png"/></Relationships>
</file>

<file path=ppt/slideLayouts/_rels/slideLayout31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Master" Target="../slideMasters/slideMaster11.xml"/><Relationship Id="rId4" Type="http://schemas.openxmlformats.org/officeDocument/2006/relationships/image" Target="../media/image70.png"/></Relationships>
</file>

<file path=ppt/slideLayouts/_rels/slideLayout31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Master" Target="../slideMasters/slideMaster11.xml"/></Relationships>
</file>

<file path=ppt/slideLayouts/_rels/slideLayout31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Master" Target="../slideMasters/slideMaster11.xml"/></Relationships>
</file>

<file path=ppt/slideLayouts/_rels/slideLayout31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Master" Target="../slideMasters/slideMaster1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2.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Master" Target="../slideMasters/slideMaster11.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Master" Target="../slideMasters/slideMaster1.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2.xml"/></Relationships>
</file>

<file path=ppt/slideLayouts/_rels/slideLayout33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2.xml"/></Relationships>
</file>

<file path=ppt/slideLayouts/_rels/slideLayout33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2.xml"/></Relationships>
</file>

<file path=ppt/slideLayouts/_rels/slideLayout3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emf"/><Relationship Id="rId1" Type="http://schemas.openxmlformats.org/officeDocument/2006/relationships/slideMaster" Target="../slideMasters/slideMaster1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4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emf"/><Relationship Id="rId1" Type="http://schemas.openxmlformats.org/officeDocument/2006/relationships/slideMaster" Target="../slideMasters/slideMaster12.xml"/></Relationships>
</file>

<file path=ppt/slideLayouts/_rels/slideLayout34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emf"/><Relationship Id="rId1" Type="http://schemas.openxmlformats.org/officeDocument/2006/relationships/slideMaster" Target="../slideMasters/slideMaster12.xml"/></Relationships>
</file>

<file path=ppt/slideLayouts/_rels/slideLayout34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emf"/><Relationship Id="rId1" Type="http://schemas.openxmlformats.org/officeDocument/2006/relationships/slideMaster" Target="../slideMasters/slideMaster12.xml"/></Relationships>
</file>

<file path=ppt/slideLayouts/_rels/slideLayout34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emf"/><Relationship Id="rId1" Type="http://schemas.openxmlformats.org/officeDocument/2006/relationships/slideMaster" Target="../slideMasters/slideMaster12.xml"/></Relationships>
</file>

<file path=ppt/slideLayouts/_rels/slideLayout34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emf"/><Relationship Id="rId1" Type="http://schemas.openxmlformats.org/officeDocument/2006/relationships/slideMaster" Target="../slideMasters/slideMaster12.xml"/></Relationships>
</file>

<file path=ppt/slideLayouts/_rels/slideLayout34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1.emf"/><Relationship Id="rId1" Type="http://schemas.openxmlformats.org/officeDocument/2006/relationships/slideMaster" Target="../slideMasters/slideMaster12.xml"/></Relationships>
</file>

<file path=ppt/slideLayouts/_rels/slideLayout34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1.emf"/><Relationship Id="rId1" Type="http://schemas.openxmlformats.org/officeDocument/2006/relationships/slideMaster" Target="../slideMasters/slideMaster12.xml"/></Relationships>
</file>

<file path=ppt/slideLayouts/_rels/slideLayout34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emf"/><Relationship Id="rId1" Type="http://schemas.openxmlformats.org/officeDocument/2006/relationships/slideMaster" Target="../slideMasters/slideMaster12.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3.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image" Target="../media/image72.jpeg"/><Relationship Id="rId1" Type="http://schemas.openxmlformats.org/officeDocument/2006/relationships/slideMaster" Target="../slideMasters/slideMaster12.xml"/><Relationship Id="rId4" Type="http://schemas.openxmlformats.org/officeDocument/2006/relationships/image" Target="../media/image14.jpeg"/></Relationships>
</file>

<file path=ppt/slideLayouts/_rels/slideLayout354.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Master" Target="../slideMasters/slideMaster1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8.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12.xml"/></Relationships>
</file>

<file path=ppt/slideLayouts/_rels/slideLayout359.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1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0.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74.jpeg"/><Relationship Id="rId1" Type="http://schemas.openxmlformats.org/officeDocument/2006/relationships/slideMaster" Target="../slideMasters/slideMaster12.xml"/><Relationship Id="rId4" Type="http://schemas.openxmlformats.org/officeDocument/2006/relationships/image" Target="../media/image25.jpeg"/></Relationships>
</file>

<file path=ppt/slideLayouts/_rels/slideLayout36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2.xml"/></Relationships>
</file>

<file path=ppt/slideLayouts/_rels/slideLayout36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2.xml"/></Relationships>
</file>

<file path=ppt/slideLayouts/_rels/slideLayout36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12.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2.xml"/></Relationships>
</file>

<file path=ppt/slideLayouts/_rels/slideLayout36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2.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88.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Master" Target="../slideMasters/slideMaster13.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97.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Master" Target="../slideMasters/slideMaster13.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Layouts/_rels/slideLayout398.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74.jpeg"/><Relationship Id="rId1" Type="http://schemas.openxmlformats.org/officeDocument/2006/relationships/slideMaster" Target="../slideMasters/slideMaster13.xml"/><Relationship Id="rId4" Type="http://schemas.openxmlformats.org/officeDocument/2006/relationships/image" Target="../media/image25.jpeg"/></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emf"/><Relationship Id="rId1" Type="http://schemas.openxmlformats.org/officeDocument/2006/relationships/slideMaster" Target="../slideMasters/slideMaster2.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0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4.xml"/></Relationships>
</file>

<file path=ppt/slideLayouts/_rels/slideLayout40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4.xml"/></Relationships>
</file>

<file path=ppt/slideLayouts/_rels/slideLayout40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4.xml"/></Relationships>
</file>

<file path=ppt/slideLayouts/_rels/slideLayout40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emf"/><Relationship Id="rId1" Type="http://schemas.openxmlformats.org/officeDocument/2006/relationships/slideMaster" Target="../slideMasters/slideMaster14.xml"/></Relationships>
</file>

<file path=ppt/slideLayouts/_rels/slideLayout40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emf"/><Relationship Id="rId1" Type="http://schemas.openxmlformats.org/officeDocument/2006/relationships/slideMaster" Target="../slideMasters/slideMaster14.xml"/></Relationships>
</file>

<file path=ppt/slideLayouts/_rels/slideLayout40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emf"/><Relationship Id="rId1" Type="http://schemas.openxmlformats.org/officeDocument/2006/relationships/slideMaster" Target="../slideMasters/slideMaster14.xml"/></Relationships>
</file>

<file path=ppt/slideLayouts/_rels/slideLayout40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emf"/><Relationship Id="rId1" Type="http://schemas.openxmlformats.org/officeDocument/2006/relationships/slideMaster" Target="../slideMasters/slideMaster14.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emf"/><Relationship Id="rId1" Type="http://schemas.openxmlformats.org/officeDocument/2006/relationships/slideMaster" Target="../slideMasters/slideMaster2.xml"/></Relationships>
</file>

<file path=ppt/slideLayouts/_rels/slideLayout4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emf"/><Relationship Id="rId1" Type="http://schemas.openxmlformats.org/officeDocument/2006/relationships/slideMaster" Target="../slideMasters/slideMaster14.xml"/></Relationships>
</file>

<file path=ppt/slideLayouts/_rels/slideLayout4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emf"/><Relationship Id="rId1" Type="http://schemas.openxmlformats.org/officeDocument/2006/relationships/slideMaster" Target="../slideMasters/slideMaster14.xml"/></Relationships>
</file>

<file path=ppt/slideLayouts/_rels/slideLayout41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1.emf"/><Relationship Id="rId1" Type="http://schemas.openxmlformats.org/officeDocument/2006/relationships/slideMaster" Target="../slideMasters/slideMaster14.xml"/></Relationships>
</file>

<file path=ppt/slideLayouts/_rels/slideLayout41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1.emf"/><Relationship Id="rId1" Type="http://schemas.openxmlformats.org/officeDocument/2006/relationships/slideMaster" Target="../slideMasters/slideMaster14.xml"/></Relationships>
</file>

<file path=ppt/slideLayouts/_rels/slideLayout41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emf"/><Relationship Id="rId1" Type="http://schemas.openxmlformats.org/officeDocument/2006/relationships/slideMaster" Target="../slideMasters/slideMaster14.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Master" Target="../slideMasters/slideMaster2.xml"/></Relationships>
</file>

<file path=ppt/slideLayouts/_rels/slideLayout420.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image" Target="../media/image72.jpeg"/><Relationship Id="rId1" Type="http://schemas.openxmlformats.org/officeDocument/2006/relationships/slideMaster" Target="../slideMasters/slideMaster14.xml"/><Relationship Id="rId4" Type="http://schemas.openxmlformats.org/officeDocument/2006/relationships/image" Target="../media/image14.jpeg"/></Relationships>
</file>

<file path=ppt/slideLayouts/_rels/slideLayout421.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Master" Target="../slideMasters/slideMaster14.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25.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14.xml"/></Relationships>
</file>

<file path=ppt/slideLayouts/_rels/slideLayout426.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14.xml"/></Relationships>
</file>

<file path=ppt/slideLayouts/_rels/slideLayout427.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74.jpeg"/><Relationship Id="rId1" Type="http://schemas.openxmlformats.org/officeDocument/2006/relationships/slideMaster" Target="../slideMasters/slideMaster14.xml"/><Relationship Id="rId4" Type="http://schemas.openxmlformats.org/officeDocument/2006/relationships/image" Target="../media/image25.jpeg"/></Relationships>
</file>

<file path=ppt/slideLayouts/_rels/slideLayout4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4.xml"/></Relationships>
</file>

<file path=ppt/slideLayouts/_rels/slideLayout42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4.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Master" Target="../slideMasters/slideMaster2.xml"/></Relationships>
</file>

<file path=ppt/slideLayouts/_rels/slideLayout43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14.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3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4.xml"/></Relationships>
</file>

<file path=ppt/slideLayouts/_rels/slideLayout43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4.xml"/></Relationships>
</file>

<file path=ppt/slideLayouts/_rels/slideLayout43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7.jpeg"/><Relationship Id="rId1" Type="http://schemas.openxmlformats.org/officeDocument/2006/relationships/slideMaster" Target="../slideMasters/slideMaster14.xml"/><Relationship Id="rId4" Type="http://schemas.openxmlformats.org/officeDocument/2006/relationships/image" Target="../media/image56.png"/></Relationships>
</file>

<file path=ppt/slideLayouts/_rels/slideLayout436.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Master" Target="../slideMasters/slideMaster15.xml"/></Relationships>
</file>

<file path=ppt/slideLayouts/_rels/slideLayout437.xml.rels><?xml version="1.0" encoding="UTF-8" standalone="yes"?>
<Relationships xmlns="http://schemas.openxmlformats.org/package/2006/relationships"><Relationship Id="rId2" Type="http://schemas.openxmlformats.org/officeDocument/2006/relationships/image" Target="../media/image77.emf"/><Relationship Id="rId1" Type="http://schemas.openxmlformats.org/officeDocument/2006/relationships/slideMaster" Target="../slideMasters/slideMaster15.xml"/></Relationships>
</file>

<file path=ppt/slideLayouts/_rels/slideLayout43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slideMaster" Target="../slideMasters/slideMaster15.xml"/><Relationship Id="rId1" Type="http://schemas.openxmlformats.org/officeDocument/2006/relationships/tags" Target="../tags/tag1.xml"/><Relationship Id="rId5" Type="http://schemas.openxmlformats.org/officeDocument/2006/relationships/image" Target="../media/image79.emf"/><Relationship Id="rId4" Type="http://schemas.openxmlformats.org/officeDocument/2006/relationships/oleObject" Target="../embeddings/oleObject1.bin"/></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43.xml.rels><?xml version="1.0" encoding="UTF-8" standalone="yes"?>
<Relationships xmlns="http://schemas.openxmlformats.org/package/2006/relationships"><Relationship Id="rId2" Type="http://schemas.openxmlformats.org/officeDocument/2006/relationships/image" Target="../media/image80.jpeg"/><Relationship Id="rId1" Type="http://schemas.openxmlformats.org/officeDocument/2006/relationships/slideMaster" Target="../slideMasters/slideMaster15.xml"/></Relationships>
</file>

<file path=ppt/slideLayouts/_rels/slideLayout444.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Master" Target="../slideMasters/slideMaster15.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5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28.emf"/><Relationship Id="rId1" Type="http://schemas.openxmlformats.org/officeDocument/2006/relationships/slideMaster" Target="../slideMasters/slideMaster16.xml"/></Relationships>
</file>

<file path=ppt/slideLayouts/_rels/slideLayout457.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Master" Target="../slideMasters/slideMaster16.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64.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16.xml"/></Relationships>
</file>

<file path=ppt/slideLayouts/_rels/slideLayout465.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16.xml"/></Relationships>
</file>

<file path=ppt/slideLayouts/_rels/slideLayout466.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16.xml"/></Relationships>
</file>

<file path=ppt/slideLayouts/_rels/slideLayout467.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16.xml"/></Relationships>
</file>

<file path=ppt/slideLayouts/_rels/slideLayout46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16.xml"/></Relationships>
</file>

<file path=ppt/slideLayouts/_rels/slideLayout469.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16.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0.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16.xml"/></Relationships>
</file>

<file path=ppt/slideLayouts/_rels/slideLayout471.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16.xml"/></Relationships>
</file>

<file path=ppt/slideLayouts/_rels/slideLayout472.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16.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84.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Master" Target="../slideMasters/slideMaster16.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0.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Master" Target="../slideMasters/slideMaster17.xml"/></Relationships>
</file>

<file path=ppt/slideLayouts/_rels/slideLayout491.xml.rels><?xml version="1.0" encoding="UTF-8" standalone="yes"?>
<Relationships xmlns="http://schemas.openxmlformats.org/package/2006/relationships"><Relationship Id="rId2" Type="http://schemas.openxmlformats.org/officeDocument/2006/relationships/image" Target="../media/image77.emf"/><Relationship Id="rId1" Type="http://schemas.openxmlformats.org/officeDocument/2006/relationships/slideMaster" Target="../slideMasters/slideMaster17.xml"/></Relationships>
</file>

<file path=ppt/slideLayouts/_rels/slideLayout49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slideMaster" Target="../slideMasters/slideMaster17.xml"/><Relationship Id="rId1" Type="http://schemas.openxmlformats.org/officeDocument/2006/relationships/tags" Target="../tags/tag2.xml"/><Relationship Id="rId5" Type="http://schemas.openxmlformats.org/officeDocument/2006/relationships/image" Target="../media/image79.emf"/><Relationship Id="rId4" Type="http://schemas.openxmlformats.org/officeDocument/2006/relationships/oleObject" Target="../embeddings/oleObject1.bin"/></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97.xml.rels><?xml version="1.0" encoding="UTF-8" standalone="yes"?>
<Relationships xmlns="http://schemas.openxmlformats.org/package/2006/relationships"><Relationship Id="rId2" Type="http://schemas.openxmlformats.org/officeDocument/2006/relationships/image" Target="../media/image80.jpeg"/><Relationship Id="rId1" Type="http://schemas.openxmlformats.org/officeDocument/2006/relationships/slideMaster" Target="../slideMasters/slideMaster17.xml"/></Relationships>
</file>

<file path=ppt/slideLayouts/_rels/slideLayout498.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Master" Target="../slideMasters/slideMaster17.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2.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2.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11.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28.emf"/><Relationship Id="rId1" Type="http://schemas.openxmlformats.org/officeDocument/2006/relationships/slideMaster" Target="../slideMasters/slideMaster18.xml"/></Relationships>
</file>

<file path=ppt/slideLayouts/_rels/slideLayout512.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Master" Target="../slideMasters/slideMaster18.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19.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18.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2.xml"/></Relationships>
</file>

<file path=ppt/slideLayouts/_rels/slideLayout520.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18.xml"/></Relationships>
</file>

<file path=ppt/slideLayouts/_rels/slideLayout521.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18.xml"/></Relationships>
</file>

<file path=ppt/slideLayouts/_rels/slideLayout522.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18.xml"/></Relationships>
</file>

<file path=ppt/slideLayouts/_rels/slideLayout523.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18.xml"/></Relationships>
</file>

<file path=ppt/slideLayouts/_rels/slideLayout524.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18.xml"/></Relationships>
</file>

<file path=ppt/slideLayouts/_rels/slideLayout525.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18.xml"/></Relationships>
</file>

<file path=ppt/slideLayouts/_rels/slideLayout526.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18.xml"/></Relationships>
</file>

<file path=ppt/slideLayouts/_rels/slideLayout527.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18.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2.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39.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Master" Target="../slideMasters/slideMaster18.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2.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4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9.xml"/></Relationships>
</file>

<file path=ppt/slideLayouts/_rels/slideLayout54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png"/><Relationship Id="rId1" Type="http://schemas.openxmlformats.org/officeDocument/2006/relationships/slideMaster" Target="../slideMasters/slideMaster19.xml"/></Relationships>
</file>

<file path=ppt/slideLayouts/_rels/slideLayout54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emf"/><Relationship Id="rId1" Type="http://schemas.openxmlformats.org/officeDocument/2006/relationships/slideMaster" Target="../slideMasters/slideMaster19.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2.xml"/></Relationships>
</file>

<file path=ppt/slideLayouts/_rels/slideLayout55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emf"/><Relationship Id="rId1" Type="http://schemas.openxmlformats.org/officeDocument/2006/relationships/slideMaster" Target="../slideMasters/slideMaster19.xml"/></Relationships>
</file>

<file path=ppt/slideLayouts/_rels/slideLayout55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9.xml"/></Relationships>
</file>

<file path=ppt/slideLayouts/_rels/slideLayout55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emf"/><Relationship Id="rId1" Type="http://schemas.openxmlformats.org/officeDocument/2006/relationships/slideMaster" Target="../slideMasters/slideMaster19.xml"/></Relationships>
</file>

<file path=ppt/slideLayouts/_rels/slideLayout55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emf"/><Relationship Id="rId1" Type="http://schemas.openxmlformats.org/officeDocument/2006/relationships/slideMaster" Target="../slideMasters/slideMaster19.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2.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61.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image" Target="../media/image48.emf"/><Relationship Id="rId1" Type="http://schemas.openxmlformats.org/officeDocument/2006/relationships/slideMaster" Target="../slideMasters/slideMaster19.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67.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Master" Target="../slideMasters/slideMaster19.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6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0.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2.xml"/></Relationships>
</file>

<file path=ppt/slideLayouts/_rels/slideLayout57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0.xml"/></Relationships>
</file>

<file path=ppt/slideLayouts/_rels/slideLayout57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0.xml"/></Relationships>
</file>

<file path=ppt/slideLayouts/_rels/slideLayout57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emf"/><Relationship Id="rId1" Type="http://schemas.openxmlformats.org/officeDocument/2006/relationships/slideMaster" Target="../slideMasters/slideMaster20.xml"/></Relationships>
</file>

<file path=ppt/slideLayouts/_rels/slideLayout573.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image" Target="../media/image1.emf"/><Relationship Id="rId1" Type="http://schemas.openxmlformats.org/officeDocument/2006/relationships/slideMaster" Target="../slideMasters/slideMaster20.xml"/></Relationships>
</file>

<file path=ppt/slideLayouts/_rels/slideLayout57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emf"/><Relationship Id="rId1" Type="http://schemas.openxmlformats.org/officeDocument/2006/relationships/slideMaster" Target="../slideMasters/slideMaster20.xml"/></Relationships>
</file>

<file path=ppt/slideLayouts/_rels/slideLayout57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emf"/><Relationship Id="rId1" Type="http://schemas.openxmlformats.org/officeDocument/2006/relationships/slideMaster" Target="../slideMasters/slideMaster20.xml"/></Relationships>
</file>

<file path=ppt/slideLayouts/_rels/slideLayout57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emf"/><Relationship Id="rId1" Type="http://schemas.openxmlformats.org/officeDocument/2006/relationships/slideMaster" Target="../slideMasters/slideMaster20.xml"/></Relationships>
</file>

<file path=ppt/slideLayouts/_rels/slideLayout57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emf"/><Relationship Id="rId1" Type="http://schemas.openxmlformats.org/officeDocument/2006/relationships/slideMaster" Target="../slideMasters/slideMaster20.xml"/></Relationships>
</file>

<file path=ppt/slideLayouts/_rels/slideLayout578.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image" Target="../media/image1.emf"/><Relationship Id="rId1" Type="http://schemas.openxmlformats.org/officeDocument/2006/relationships/slideMaster" Target="../slideMasters/slideMaster20.xml"/></Relationships>
</file>

<file path=ppt/slideLayouts/_rels/slideLayout579.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image" Target="../media/image1.emf"/><Relationship Id="rId1" Type="http://schemas.openxmlformats.org/officeDocument/2006/relationships/slideMaster" Target="../slideMasters/slideMaster20.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2.xml"/></Relationships>
</file>

<file path=ppt/slideLayouts/_rels/slideLayout580.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image" Target="../media/image1.emf"/><Relationship Id="rId1" Type="http://schemas.openxmlformats.org/officeDocument/2006/relationships/slideMaster" Target="../slideMasters/slideMaster20.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86.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image" Target="../media/image90.jpeg"/><Relationship Id="rId1" Type="http://schemas.openxmlformats.org/officeDocument/2006/relationships/slideMaster" Target="../slideMasters/slideMaster20.xml"/><Relationship Id="rId4" Type="http://schemas.openxmlformats.org/officeDocument/2006/relationships/image" Target="../media/image92.jpeg"/></Relationships>
</file>

<file path=ppt/slideLayouts/_rels/slideLayout587.xml.rels><?xml version="1.0" encoding="UTF-8" standalone="yes"?>
<Relationships xmlns="http://schemas.openxmlformats.org/package/2006/relationships"><Relationship Id="rId3" Type="http://schemas.openxmlformats.org/officeDocument/2006/relationships/image" Target="../media/image93.png"/><Relationship Id="rId7" Type="http://schemas.openxmlformats.org/officeDocument/2006/relationships/image" Target="../media/image97.png"/><Relationship Id="rId2" Type="http://schemas.openxmlformats.org/officeDocument/2006/relationships/image" Target="../media/image15.png"/><Relationship Id="rId1" Type="http://schemas.openxmlformats.org/officeDocument/2006/relationships/slideMaster" Target="../slideMasters/slideMaster20.xml"/><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image" Target="../media/image94.png"/></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91.xml.rels><?xml version="1.0" encoding="UTF-8" standalone="yes"?>
<Relationships xmlns="http://schemas.openxmlformats.org/package/2006/relationships"><Relationship Id="rId2" Type="http://schemas.openxmlformats.org/officeDocument/2006/relationships/image" Target="../media/image98.jpeg"/><Relationship Id="rId1" Type="http://schemas.openxmlformats.org/officeDocument/2006/relationships/slideMaster" Target="../slideMasters/slideMaster20.xml"/></Relationships>
</file>

<file path=ppt/slideLayouts/_rels/slideLayout592.xml.rels><?xml version="1.0" encoding="UTF-8" standalone="yes"?>
<Relationships xmlns="http://schemas.openxmlformats.org/package/2006/relationships"><Relationship Id="rId2" Type="http://schemas.openxmlformats.org/officeDocument/2006/relationships/image" Target="../media/image99.jpeg"/><Relationship Id="rId1" Type="http://schemas.openxmlformats.org/officeDocument/2006/relationships/slideMaster" Target="../slideMasters/slideMaster20.xml"/></Relationships>
</file>

<file path=ppt/slideLayouts/_rels/slideLayout593.xml.rels><?xml version="1.0" encoding="UTF-8" standalone="yes"?>
<Relationships xmlns="http://schemas.openxmlformats.org/package/2006/relationships"><Relationship Id="rId3" Type="http://schemas.openxmlformats.org/officeDocument/2006/relationships/image" Target="../media/image101.jpeg"/><Relationship Id="rId2" Type="http://schemas.openxmlformats.org/officeDocument/2006/relationships/image" Target="../media/image100.jpeg"/><Relationship Id="rId1" Type="http://schemas.openxmlformats.org/officeDocument/2006/relationships/slideMaster" Target="../slideMasters/slideMaster20.xml"/><Relationship Id="rId4" Type="http://schemas.openxmlformats.org/officeDocument/2006/relationships/image" Target="../media/image102.jpeg"/></Relationships>
</file>

<file path=ppt/slideLayouts/_rels/slideLayout594.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Master" Target="../slideMasters/slideMaster20.xml"/></Relationships>
</file>

<file path=ppt/slideLayouts/_rels/slideLayout595.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Master" Target="../slideMasters/slideMaster20.xml"/></Relationships>
</file>

<file path=ppt/slideLayouts/_rels/slideLayout596.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Master" Target="../slideMasters/slideMaster20.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9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0.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0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0.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02.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105.png"/><Relationship Id="rId1" Type="http://schemas.openxmlformats.org/officeDocument/2006/relationships/slideMaster" Target="../slideMasters/slideMaster20.xml"/><Relationship Id="rId4" Type="http://schemas.openxmlformats.org/officeDocument/2006/relationships/image" Target="../media/image106.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35.png"/><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gradFill>
                  <a:gsLst>
                    <a:gs pos="0">
                      <a:schemeClr val="tx2"/>
                    </a:gs>
                    <a:gs pos="100000">
                      <a:schemeClr val="tx2"/>
                    </a:gs>
                  </a:gsLst>
                  <a:lin ang="5400000" scaled="1"/>
                </a:gradFill>
              </a:defRPr>
            </a:lvl1pPr>
          </a:lstStyle>
          <a:p>
            <a:r>
              <a:rPr lang="en-US"/>
              <a:t>Azure presentation title </a:t>
            </a:r>
            <a:br>
              <a:rPr lang="en-US"/>
            </a:br>
            <a:r>
              <a:rPr lang="en-US"/>
              <a:t>or event name</a:t>
            </a:r>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42466" y="4350114"/>
            <a:ext cx="9602819" cy="724246"/>
          </a:xfrm>
          <a:prstGeom prst="rect">
            <a:avLst/>
          </a:prstGeom>
        </p:spPr>
        <p:txBody>
          <a:bodyPr/>
          <a:lstStyle>
            <a:lvl1pPr>
              <a:defRPr sz="1765">
                <a:gradFill>
                  <a:gsLst>
                    <a:gs pos="0">
                      <a:schemeClr val="tx1"/>
                    </a:gs>
                    <a:gs pos="100000">
                      <a:schemeClr val="tx1"/>
                    </a:gs>
                  </a:gsLst>
                  <a:lin ang="5400000" scaled="1"/>
                </a:gra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31588945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10">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gradFill>
                  <a:gsLst>
                    <a:gs pos="0">
                      <a:schemeClr val="tx1"/>
                    </a:gs>
                    <a:gs pos="100000">
                      <a:schemeClr val="tx1"/>
                    </a:gs>
                  </a:gsLst>
                  <a:lin ang="5400000" scaled="1"/>
                </a:gra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gradFill>
                  <a:gsLst>
                    <a:gs pos="0">
                      <a:schemeClr val="tx1"/>
                    </a:gs>
                    <a:gs pos="100000">
                      <a:schemeClr val="tx1"/>
                    </a:gs>
                  </a:gsLst>
                  <a:lin ang="5400000" scaled="1"/>
                </a:gra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9" name="Picture 8">
            <a:extLst>
              <a:ext uri="{FF2B5EF4-FFF2-40B4-BE49-F238E27FC236}">
                <a16:creationId xmlns:a16="http://schemas.microsoft.com/office/drawing/2014/main" id="{92E2926B-CE4C-8042-8EAB-E69CCC77CEF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18210" y="0"/>
            <a:ext cx="5973790" cy="6858000"/>
          </a:xfrm>
          <a:prstGeom prst="rect">
            <a:avLst/>
          </a:prstGeom>
        </p:spPr>
      </p:pic>
    </p:spTree>
    <p:extLst>
      <p:ext uri="{BB962C8B-B14F-4D97-AF65-F5344CB8AC3E}">
        <p14:creationId xmlns:p14="http://schemas.microsoft.com/office/powerpoint/2010/main" val="3379826692"/>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70003346"/>
      </p:ext>
    </p:extLst>
  </p:cSld>
  <p:clrMapOvr>
    <a:overrideClrMapping bg1="dk1" tx1="lt1" bg2="dk2" tx2="lt2" accent1="accent1" accent2="accent2" accent3="accent3" accent4="accent4" accent5="accent5" accent6="accent6" hlink="hlink" folHlink="folHlink"/>
  </p:clrMapOvr>
  <p:transition advClick="0" advTm="20000">
    <p:push dir="u"/>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57001155"/>
      </p:ext>
    </p:extLst>
  </p:cSld>
  <p:clrMapOvr>
    <a:masterClrMapping/>
  </p:clrMapOvr>
  <p:transition advClick="0" advTm="20000">
    <p:push dir="u"/>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2470561555"/>
      </p:ext>
    </p:extLst>
  </p:cSld>
  <p:clrMapOvr>
    <a:masterClrMapping/>
  </p:clrMapOvr>
  <p:transition advClick="0" advTm="20000">
    <p:push dir="u"/>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userDrawn="1">
  <p:cSld name="Blank white">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91794079"/>
      </p:ext>
    </p:extLst>
  </p:cSld>
  <p:clrMapOvr>
    <a:overrideClrMapping bg1="lt1" tx1="dk1" bg2="lt2" tx2="dk2" accent1="accent1" accent2="accent2" accent3="accent3" accent4="accent4" accent5="accent5" accent6="accent6" hlink="hlink" folHlink="folHlink"/>
  </p:clrMapOvr>
  <p:transition advClick="0" advTm="20000">
    <p:push dir="u"/>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4" name="MS logo white - EMF" descr="Microsoft logo white text version">
            <a:extLst>
              <a:ext uri="{FF2B5EF4-FFF2-40B4-BE49-F238E27FC236}">
                <a16:creationId xmlns:a16="http://schemas.microsoft.com/office/drawing/2014/main" id="{1291B0CF-9615-4684-B7F1-8E5483826A4A}"/>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145379220"/>
      </p:ext>
    </p:extLst>
  </p:cSld>
  <p:clrMapOvr>
    <a:overrideClrMapping bg1="dk1" tx1="lt1" bg2="dk2" tx2="lt2" accent1="accent1" accent2="accent2" accent3="accent3" accent4="accent4" accent5="accent5" accent6="accent6" hlink="hlink" folHlink="folHlink"/>
  </p:clrMapOvr>
  <p:transition advClick="0" advTm="20000">
    <p:push dir="u"/>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1_Azure Data All Hand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856429"/>
            <a:ext cx="9624683" cy="677108"/>
          </a:xfrm>
        </p:spPr>
        <p:txBody>
          <a:bodyPr wrap="square" anchor="b" anchorCtr="0">
            <a:spAutoFit/>
          </a:bodyPr>
          <a:lstStyle>
            <a:lvl1pPr>
              <a:defRPr sz="4400">
                <a:gradFill flip="none" rotWithShape="1">
                  <a:gsLst>
                    <a:gs pos="100000">
                      <a:srgbClr val="50E6FF"/>
                    </a:gs>
                    <a:gs pos="0">
                      <a:srgbClr val="0078D4"/>
                    </a:gs>
                  </a:gsLst>
                  <a:lin ang="4800000" scaled="0"/>
                  <a:tileRect/>
                </a:gra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34ABE124-0544-0C4D-9FCE-68AA16069F0C}"/>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12" name="Text Placeholder 4">
            <a:extLst>
              <a:ext uri="{FF2B5EF4-FFF2-40B4-BE49-F238E27FC236}">
                <a16:creationId xmlns:a16="http://schemas.microsoft.com/office/drawing/2014/main" id="{CDDFFF5F-F843-4F0E-BA81-1CC563655509}"/>
              </a:ext>
            </a:extLst>
          </p:cNvPr>
          <p:cNvSpPr>
            <a:spLocks noGrp="1"/>
          </p:cNvSpPr>
          <p:nvPr>
            <p:ph type="body" sz="quarter" idx="15" hasCustomPrompt="1"/>
          </p:nvPr>
        </p:nvSpPr>
        <p:spPr>
          <a:xfrm>
            <a:off x="582042" y="2467908"/>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Tree>
    <p:extLst>
      <p:ext uri="{BB962C8B-B14F-4D97-AF65-F5344CB8AC3E}">
        <p14:creationId xmlns:p14="http://schemas.microsoft.com/office/powerpoint/2010/main" val="17867573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Azure Data All Hands">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FEE0C23-C0DD-6E4A-9E72-11CB6C3AA833}"/>
              </a:ext>
            </a:extLst>
          </p:cNvPr>
          <p:cNvSpPr/>
          <p:nvPr userDrawn="1"/>
        </p:nvSpPr>
        <p:spPr bwMode="auto">
          <a:xfrm>
            <a:off x="5326063" y="0"/>
            <a:ext cx="6865937"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11371" y="377371"/>
            <a:ext cx="6103257" cy="6103257"/>
          </a:xfrm>
          <a:prstGeom prst="rect">
            <a:avLst/>
          </a:prstGeom>
        </p:spPr>
      </p:pic>
      <p:sp>
        <p:nvSpPr>
          <p:cNvPr id="3" name="Rectangle 2">
            <a:extLst>
              <a:ext uri="{FF2B5EF4-FFF2-40B4-BE49-F238E27FC236}">
                <a16:creationId xmlns:a16="http://schemas.microsoft.com/office/drawing/2014/main" id="{4696F784-A615-2F41-93AA-8064D970D771}"/>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34ABE124-0544-0C4D-9FCE-68AA16069F0C}"/>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4943899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Azure title square Analytics">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E32DCC-89E6-2942-BD28-909F19CCECED}"/>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11371" y="377371"/>
            <a:ext cx="6103257" cy="6103257"/>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23134787-BE40-F64C-A6DE-5715D574AD88}"/>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4268501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Azure title square AI">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EEE23F2-E1AE-BA41-B1A6-5983A9246D62}"/>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11371" y="377371"/>
            <a:ext cx="6103257" cy="6103257"/>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561F5A86-AB4E-BD4C-914B-A9F1DF6CC310}"/>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6287264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p>
            <a:r>
              <a:rPr lang="en-US"/>
              <a:t>Click to edit Master title style</a:t>
            </a:r>
          </a:p>
        </p:txBody>
      </p:sp>
    </p:spTree>
    <p:extLst>
      <p:ext uri="{BB962C8B-B14F-4D97-AF65-F5344CB8AC3E}">
        <p14:creationId xmlns:p14="http://schemas.microsoft.com/office/powerpoint/2010/main" val="3812008415"/>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1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gradFill>
                  <a:gsLst>
                    <a:gs pos="0">
                      <a:schemeClr val="tx1"/>
                    </a:gs>
                    <a:gs pos="100000">
                      <a:schemeClr val="tx1"/>
                    </a:gs>
                  </a:gsLst>
                  <a:lin ang="5400000" scaled="1"/>
                </a:gra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gradFill>
                  <a:gsLst>
                    <a:gs pos="0">
                      <a:schemeClr val="tx1"/>
                    </a:gs>
                    <a:gs pos="100000">
                      <a:schemeClr val="tx1"/>
                    </a:gs>
                  </a:gsLst>
                  <a:lin ang="5400000" scaled="1"/>
                </a:gra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5B5B5AE-3FA2-9E4F-A2B8-042B9D355724}"/>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218210" y="0"/>
            <a:ext cx="5973790" cy="6858000"/>
          </a:xfrm>
          <a:prstGeom prst="rect">
            <a:avLst/>
          </a:prstGeom>
        </p:spPr>
      </p:pic>
    </p:spTree>
    <p:extLst>
      <p:ext uri="{BB962C8B-B14F-4D97-AF65-F5344CB8AC3E}">
        <p14:creationId xmlns:p14="http://schemas.microsoft.com/office/powerpoint/2010/main" val="514301370"/>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1_Case Study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1205069"/>
            <a:ext cx="4158362" cy="121276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2785646"/>
            <a:ext cx="4162425" cy="338554"/>
          </a:xfrm>
        </p:spPr>
        <p:txBody>
          <a:bodyPr/>
          <a:lstStyle>
            <a:lvl1pPr marL="0" indent="0">
              <a:spcBef>
                <a:spcPts val="1200"/>
              </a:spcBef>
              <a:spcAft>
                <a:spcPts val="1200"/>
              </a:spcAft>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58171272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3_Case Study - Square photo ">
    <p:spTree>
      <p:nvGrpSpPr>
        <p:cNvPr id="1" name=""/>
        <p:cNvGrpSpPr/>
        <p:nvPr/>
      </p:nvGrpSpPr>
      <p:grpSpPr>
        <a:xfrm>
          <a:off x="0" y="0"/>
          <a:ext cx="0" cy="0"/>
          <a:chOff x="0" y="0"/>
          <a:chExt cx="0" cy="0"/>
        </a:xfrm>
      </p:grpSpPr>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919789" y="1829383"/>
            <a:ext cx="6272212" cy="382535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Title 1">
            <a:extLst>
              <a:ext uri="{FF2B5EF4-FFF2-40B4-BE49-F238E27FC236}">
                <a16:creationId xmlns:a16="http://schemas.microsoft.com/office/drawing/2014/main" id="{4D01F877-9644-4DF2-B556-7EC1CCAB4A44}"/>
              </a:ext>
            </a:extLst>
          </p:cNvPr>
          <p:cNvSpPr>
            <a:spLocks noGrp="1"/>
          </p:cNvSpPr>
          <p:nvPr>
            <p:ph type="title"/>
          </p:nvPr>
        </p:nvSpPr>
        <p:spPr>
          <a:xfrm>
            <a:off x="588263" y="457200"/>
            <a:ext cx="11018520" cy="430887"/>
          </a:xfrm>
        </p:spPr>
        <p:txBody>
          <a:bodyPr/>
          <a:lstStyle>
            <a:lvl1pPr>
              <a:defRPr sz="2800"/>
            </a:lvl1pPr>
          </a:lstStyle>
          <a:p>
            <a:r>
              <a:rPr lang="en-US"/>
              <a:t>Click to edit Master title style</a:t>
            </a:r>
          </a:p>
        </p:txBody>
      </p:sp>
      <p:sp>
        <p:nvSpPr>
          <p:cNvPr id="8" name="Text Placeholder 7">
            <a:extLst>
              <a:ext uri="{FF2B5EF4-FFF2-40B4-BE49-F238E27FC236}">
                <a16:creationId xmlns:a16="http://schemas.microsoft.com/office/drawing/2014/main" id="{CCAA7104-20E2-4EED-8AEE-6B3D8BE7B7D3}"/>
              </a:ext>
            </a:extLst>
          </p:cNvPr>
          <p:cNvSpPr>
            <a:spLocks noGrp="1"/>
          </p:cNvSpPr>
          <p:nvPr>
            <p:ph type="body" sz="quarter" idx="12"/>
          </p:nvPr>
        </p:nvSpPr>
        <p:spPr>
          <a:xfrm>
            <a:off x="584200" y="1829383"/>
            <a:ext cx="5040313" cy="1471172"/>
          </a:xfrm>
        </p:spPr>
        <p:txBody>
          <a:bodyPr/>
          <a:lstStyle>
            <a:lvl1pPr marL="0" indent="0">
              <a:spcAft>
                <a:spcPts val="600"/>
              </a:spcAft>
              <a:buNone/>
              <a:defRPr sz="1800">
                <a:latin typeface="+mn-lt"/>
              </a:defRPr>
            </a:lvl1pPr>
            <a:lvl2pPr marL="0" indent="0">
              <a:spcAft>
                <a:spcPts val="600"/>
              </a:spcAft>
              <a:buNone/>
              <a:defRPr sz="1400"/>
            </a:lvl2pPr>
            <a:lvl3pPr marL="0" indent="0">
              <a:spcAft>
                <a:spcPts val="600"/>
              </a:spcAft>
              <a:buNone/>
              <a:defRPr sz="1200">
                <a:solidFill>
                  <a:schemeClr val="accent2">
                    <a:lumMod val="75000"/>
                  </a:schemeClr>
                </a:solidFill>
              </a:defRPr>
            </a:lvl3pPr>
            <a:lvl4pPr marL="0" indent="0">
              <a:spcAft>
                <a:spcPts val="600"/>
              </a:spcAft>
              <a:buNone/>
              <a:defRPr sz="1100"/>
            </a:lvl4pPr>
            <a:lvl5pPr marL="0" indent="0">
              <a:spcAft>
                <a:spcPts val="600"/>
              </a:spcAft>
              <a:buNone/>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4027452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2_Case Study - Square photo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F006D7-8176-48BF-9159-50F9BA33A044}"/>
              </a:ext>
            </a:extLst>
          </p:cNvPr>
          <p:cNvSpPr>
            <a:spLocks noGrp="1"/>
          </p:cNvSpPr>
          <p:nvPr>
            <p:ph type="title"/>
          </p:nvPr>
        </p:nvSpPr>
        <p:spPr>
          <a:xfrm>
            <a:off x="588263" y="457200"/>
            <a:ext cx="5124640" cy="553998"/>
          </a:xfrm>
        </p:spPr>
        <p:txBody>
          <a:bodyPr/>
          <a:lstStyle/>
          <a:p>
            <a:r>
              <a:rPr lang="en-US"/>
              <a:t>Click to edit Master title style</a:t>
            </a:r>
          </a:p>
        </p:txBody>
      </p:sp>
      <p:sp>
        <p:nvSpPr>
          <p:cNvPr id="8" name="Text Placeholder 7">
            <a:extLst>
              <a:ext uri="{FF2B5EF4-FFF2-40B4-BE49-F238E27FC236}">
                <a16:creationId xmlns:a16="http://schemas.microsoft.com/office/drawing/2014/main" id="{958B0E44-E0E8-4EF2-8B87-0F0E7439F98B}"/>
              </a:ext>
            </a:extLst>
          </p:cNvPr>
          <p:cNvSpPr>
            <a:spLocks noGrp="1"/>
          </p:cNvSpPr>
          <p:nvPr>
            <p:ph type="body" sz="quarter" idx="11"/>
          </p:nvPr>
        </p:nvSpPr>
        <p:spPr>
          <a:xfrm>
            <a:off x="630426" y="1975224"/>
            <a:ext cx="5040313" cy="1381917"/>
          </a:xfrm>
        </p:spPr>
        <p:txBody>
          <a:bodyPr/>
          <a:lstStyle>
            <a:lvl1pPr marL="0" indent="0">
              <a:spcBef>
                <a:spcPts val="1200"/>
              </a:spcBef>
              <a:spcAft>
                <a:spcPts val="0"/>
              </a:spcAft>
              <a:buNone/>
              <a:defRPr sz="2000">
                <a:solidFill>
                  <a:schemeClr val="accent2">
                    <a:lumMod val="75000"/>
                  </a:schemeClr>
                </a:solidFill>
                <a:latin typeface="+mj-lt"/>
              </a:defRPr>
            </a:lvl1pPr>
            <a:lvl2pPr marL="0" indent="0">
              <a:spcBef>
                <a:spcPts val="0"/>
              </a:spcBef>
              <a:spcAft>
                <a:spcPts val="600"/>
              </a:spcAft>
              <a:buNone/>
              <a:defRPr sz="1400"/>
            </a:lvl2pPr>
            <a:lvl3pPr marL="171450" indent="-171450">
              <a:spcAft>
                <a:spcPts val="600"/>
              </a:spcAft>
              <a:buFont typeface="Arial" panose="020B0604020202020204" pitchFamily="34" charset="0"/>
              <a:buChar char="•"/>
              <a:defRPr sz="1200"/>
            </a:lvl3pPr>
            <a:lvl4pPr marL="0" indent="0">
              <a:spcAft>
                <a:spcPts val="600"/>
              </a:spcAft>
              <a:buNone/>
              <a:defRPr sz="1100"/>
            </a:lvl4pPr>
            <a:lvl5pPr marL="0" indent="0">
              <a:spcAft>
                <a:spcPts val="600"/>
              </a:spcAft>
              <a:buNone/>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7927002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centere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A47FCD2-35E8-4BE3-B833-677EA693D445}"/>
              </a:ext>
            </a:extLst>
          </p:cNvPr>
          <p:cNvSpPr>
            <a:spLocks noGrp="1"/>
          </p:cNvSpPr>
          <p:nvPr>
            <p:ph type="pic" sz="quarter" idx="12"/>
          </p:nvPr>
        </p:nvSpPr>
        <p:spPr>
          <a:xfrm>
            <a:off x="0" y="0"/>
            <a:ext cx="4062413" cy="6858000"/>
          </a:xfrm>
        </p:spPr>
        <p:txBody>
          <a:bodyPr/>
          <a:lstStyle/>
          <a:p>
            <a:endParaRPr lang="en-US"/>
          </a:p>
        </p:txBody>
      </p:sp>
      <p:sp>
        <p:nvSpPr>
          <p:cNvPr id="7" name="Text Placeholder 6">
            <a:extLst>
              <a:ext uri="{FF2B5EF4-FFF2-40B4-BE49-F238E27FC236}">
                <a16:creationId xmlns:a16="http://schemas.microsoft.com/office/drawing/2014/main" id="{552ED8CC-05CB-4434-B309-4FA2356CFE57}"/>
              </a:ext>
            </a:extLst>
          </p:cNvPr>
          <p:cNvSpPr>
            <a:spLocks noGrp="1"/>
          </p:cNvSpPr>
          <p:nvPr>
            <p:ph type="body" sz="quarter" idx="13"/>
          </p:nvPr>
        </p:nvSpPr>
        <p:spPr>
          <a:xfrm>
            <a:off x="4849813" y="2688798"/>
            <a:ext cx="6392810" cy="1480405"/>
          </a:xfrm>
        </p:spPr>
        <p:txBody>
          <a:bodyPr anchor="ctr"/>
          <a:lstStyle>
            <a:lvl1pPr marL="0" indent="0">
              <a:spcBef>
                <a:spcPts val="1200"/>
              </a:spcBef>
              <a:spcAft>
                <a:spcPts val="600"/>
              </a:spcAft>
              <a:buNone/>
              <a:defRPr sz="2400"/>
            </a:lvl1pPr>
            <a:lvl2pPr marL="0" indent="0">
              <a:buNone/>
              <a:defRPr sz="18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D8D43E5C-31C8-41DE-B184-8F135F190290}"/>
              </a:ext>
            </a:extLst>
          </p:cNvPr>
          <p:cNvSpPr>
            <a:spLocks noGrp="1"/>
          </p:cNvSpPr>
          <p:nvPr>
            <p:ph type="title"/>
          </p:nvPr>
        </p:nvSpPr>
        <p:spPr>
          <a:xfrm>
            <a:off x="588263" y="2810655"/>
            <a:ext cx="2851980" cy="553998"/>
          </a:xfrm>
        </p:spPr>
        <p:txBody>
          <a:bodyPr/>
          <a:lstStyle/>
          <a:p>
            <a:r>
              <a:rPr lang="en-US"/>
              <a:t>Click to</a:t>
            </a:r>
          </a:p>
        </p:txBody>
      </p:sp>
    </p:spTree>
    <p:extLst>
      <p:ext uri="{BB962C8B-B14F-4D97-AF65-F5344CB8AC3E}">
        <p14:creationId xmlns:p14="http://schemas.microsoft.com/office/powerpoint/2010/main" val="4180448061"/>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orient="horz" pos="2160">
          <p15:clr>
            <a:srgbClr val="FBAE4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9114384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5808"/>
            <a:ext cx="10664421"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CADBD2D9-9F1F-468B-BCE0-535CBE7ECDCC}"/>
              </a:ext>
            </a:extLst>
          </p:cNvPr>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accent2">
                    <a:lumMod val="75000"/>
                  </a:schemeClr>
                </a:solidFill>
                <a:latin typeface="+mn-lt"/>
              </a:defRPr>
            </a:lvl1pPr>
          </a:lstStyle>
          <a:p>
            <a:pPr lvl="0"/>
            <a:r>
              <a:rPr lang="en-US"/>
              <a:t>Speaker name</a:t>
            </a:r>
          </a:p>
        </p:txBody>
      </p:sp>
      <p:sp>
        <p:nvSpPr>
          <p:cNvPr id="4" name="TextBox 3">
            <a:extLst>
              <a:ext uri="{FF2B5EF4-FFF2-40B4-BE49-F238E27FC236}">
                <a16:creationId xmlns:a16="http://schemas.microsoft.com/office/drawing/2014/main" id="{55696F2C-4866-4D5F-BE6A-70D8356F667D}"/>
              </a:ext>
            </a:extLst>
          </p:cNvPr>
          <p:cNvSpPr txBox="1"/>
          <p:nvPr userDrawn="1"/>
        </p:nvSpPr>
        <p:spPr>
          <a:xfrm>
            <a:off x="584200" y="1891022"/>
            <a:ext cx="2067874" cy="923330"/>
          </a:xfrm>
          <a:prstGeom prst="rect">
            <a:avLst/>
          </a:prstGeom>
          <a:noFill/>
        </p:spPr>
        <p:txBody>
          <a:bodyPr wrap="none" lIns="0" tIns="0" rIns="0" bIns="0" rtlCol="0">
            <a:spAutoFit/>
          </a:bodyPr>
          <a:lstStyle/>
          <a:p>
            <a:pPr algn="l"/>
            <a:r>
              <a:rPr lang="en-US" sz="6000" b="1">
                <a:solidFill>
                  <a:schemeClr val="accent1"/>
                </a:solidFill>
              </a:rPr>
              <a:t>demo</a:t>
            </a:r>
            <a:endParaRPr lang="en-US" sz="4400" b="1">
              <a:solidFill>
                <a:schemeClr val="accent1"/>
              </a:solidFill>
            </a:endParaRPr>
          </a:p>
        </p:txBody>
      </p:sp>
    </p:spTree>
    <p:extLst>
      <p:ext uri="{BB962C8B-B14F-4D97-AF65-F5344CB8AC3E}">
        <p14:creationId xmlns:p14="http://schemas.microsoft.com/office/powerpoint/2010/main" val="3149874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1_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10452239"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99609B48-4234-1C41-87EA-6ABB49DFAC04}"/>
              </a:ext>
            </a:extLst>
          </p:cNvPr>
          <p:cNvSpPr>
            <a:spLocks noGrp="1"/>
          </p:cNvSpPr>
          <p:nvPr>
            <p:ph type="body" sz="quarter" idx="12" hasCustomPrompt="1"/>
          </p:nvPr>
        </p:nvSpPr>
        <p:spPr>
          <a:xfrm>
            <a:off x="585216" y="3690601"/>
            <a:ext cx="5879589"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rgbClr val="50E6FF"/>
                </a:solidFill>
                <a:latin typeface="+mn-lt"/>
              </a:defRPr>
            </a:lvl1pPr>
          </a:lstStyle>
          <a:p>
            <a:pPr lvl="0"/>
            <a:r>
              <a:rPr lang="en-US" err="1"/>
              <a:t>Subheader</a:t>
            </a:r>
            <a:endParaRPr lang="en-US"/>
          </a:p>
        </p:txBody>
      </p:sp>
    </p:spTree>
    <p:extLst>
      <p:ext uri="{BB962C8B-B14F-4D97-AF65-F5344CB8AC3E}">
        <p14:creationId xmlns:p14="http://schemas.microsoft.com/office/powerpoint/2010/main" val="1255713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CENTER">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91445397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3_CENTER">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40835BBD-8C75-480E-8C88-72E936D6B5A7}"/>
              </a:ext>
            </a:extLst>
          </p:cNvPr>
          <p:cNvSpPr>
            <a:spLocks noGrp="1"/>
          </p:cNvSpPr>
          <p:nvPr>
            <p:ph type="pic" sz="quarter" idx="10"/>
          </p:nvPr>
        </p:nvSpPr>
        <p:spPr>
          <a:xfrm>
            <a:off x="0" y="1236663"/>
            <a:ext cx="12368213" cy="4714875"/>
          </a:xfrm>
        </p:spPr>
        <p:txBody>
          <a:bodyPr/>
          <a:lstStyle/>
          <a:p>
            <a:endParaRPr lang="en-US"/>
          </a:p>
        </p:txBody>
      </p:sp>
      <p:sp>
        <p:nvSpPr>
          <p:cNvPr id="10" name="Text Placeholder 9">
            <a:extLst>
              <a:ext uri="{FF2B5EF4-FFF2-40B4-BE49-F238E27FC236}">
                <a16:creationId xmlns:a16="http://schemas.microsoft.com/office/drawing/2014/main" id="{39ED8687-6112-4330-906B-13B4FF982DAD}"/>
              </a:ext>
            </a:extLst>
          </p:cNvPr>
          <p:cNvSpPr>
            <a:spLocks noGrp="1"/>
          </p:cNvSpPr>
          <p:nvPr>
            <p:ph type="body" sz="quarter" idx="11"/>
          </p:nvPr>
        </p:nvSpPr>
        <p:spPr>
          <a:xfrm>
            <a:off x="588963" y="2351088"/>
            <a:ext cx="5986462" cy="2654666"/>
          </a:xfrm>
          <a:solidFill>
            <a:schemeClr val="bg1"/>
          </a:solidFill>
        </p:spPr>
        <p:txBody>
          <a:bodyPr lIns="365760" tIns="274320" rIns="365760" bIns="274320" anchor="ctr">
            <a:noAutofit/>
          </a:bodyPr>
          <a:lstStyle>
            <a:lvl1pPr marL="0" indent="0">
              <a:spcBef>
                <a:spcPts val="0"/>
              </a:spcBef>
              <a:spcAft>
                <a:spcPts val="1200"/>
              </a:spcAft>
              <a:buNone/>
              <a:defRPr sz="2000"/>
            </a:lvl1pPr>
            <a:lvl2pPr marL="0" indent="0">
              <a:spcBef>
                <a:spcPts val="0"/>
              </a:spcBef>
              <a:spcAft>
                <a:spcPts val="1200"/>
              </a:spcAft>
              <a:buNone/>
              <a:defRPr sz="1800"/>
            </a:lvl2pPr>
            <a:lvl3pPr marL="0" indent="0" algn="r">
              <a:spcBef>
                <a:spcPts val="0"/>
              </a:spcBef>
              <a:buNone/>
              <a:defRPr sz="1200" b="1" kern="0" cap="all" spc="140" baseline="0">
                <a:solidFill>
                  <a:schemeClr val="tx1"/>
                </a:solidFill>
              </a:defRPr>
            </a:lvl3pPr>
            <a:lvl4pPr marL="0" indent="0" algn="r">
              <a:spcBef>
                <a:spcPts val="0"/>
              </a:spcBef>
              <a:buNone/>
              <a:defRPr sz="1200"/>
            </a:lvl4pPr>
            <a:lvl5pPr marL="0" indent="0">
              <a:buNone/>
              <a:defRPr/>
            </a:lvl5pPr>
          </a:lstStyle>
          <a:p>
            <a:pPr lvl="0"/>
            <a:r>
              <a:rPr lang="en-US"/>
              <a:t>Click to edit Master text styles</a:t>
            </a:r>
          </a:p>
          <a:p>
            <a:pPr lvl="1"/>
            <a:r>
              <a:rPr lang="en-US"/>
              <a:t>Second level</a:t>
            </a:r>
          </a:p>
          <a:p>
            <a:pPr lvl="2"/>
            <a:r>
              <a:rPr lang="en-US"/>
              <a:t>Third level</a:t>
            </a:r>
          </a:p>
          <a:p>
            <a:pPr lvl="3"/>
            <a:r>
              <a:rPr lang="en-US"/>
              <a:t>fourth</a:t>
            </a:r>
          </a:p>
        </p:txBody>
      </p:sp>
    </p:spTree>
    <p:extLst>
      <p:ext uri="{BB962C8B-B14F-4D97-AF65-F5344CB8AC3E}">
        <p14:creationId xmlns:p14="http://schemas.microsoft.com/office/powerpoint/2010/main" val="419576673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4_CENTER">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40835BBD-8C75-480E-8C88-72E936D6B5A7}"/>
              </a:ext>
            </a:extLst>
          </p:cNvPr>
          <p:cNvSpPr>
            <a:spLocks noGrp="1"/>
          </p:cNvSpPr>
          <p:nvPr>
            <p:ph type="pic" sz="quarter" idx="10"/>
          </p:nvPr>
        </p:nvSpPr>
        <p:spPr>
          <a:xfrm>
            <a:off x="22225" y="10886"/>
            <a:ext cx="12169775" cy="3383280"/>
          </a:xfrm>
        </p:spPr>
        <p:txBody>
          <a:bodyPr/>
          <a:lstStyle/>
          <a:p>
            <a:endParaRPr lang="en-US"/>
          </a:p>
        </p:txBody>
      </p:sp>
      <p:sp>
        <p:nvSpPr>
          <p:cNvPr id="10" name="Text Placeholder 9">
            <a:extLst>
              <a:ext uri="{FF2B5EF4-FFF2-40B4-BE49-F238E27FC236}">
                <a16:creationId xmlns:a16="http://schemas.microsoft.com/office/drawing/2014/main" id="{39ED8687-6112-4330-906B-13B4FF982DAD}"/>
              </a:ext>
            </a:extLst>
          </p:cNvPr>
          <p:cNvSpPr>
            <a:spLocks noGrp="1"/>
          </p:cNvSpPr>
          <p:nvPr>
            <p:ph type="body" sz="quarter" idx="11"/>
          </p:nvPr>
        </p:nvSpPr>
        <p:spPr>
          <a:xfrm>
            <a:off x="436563" y="318587"/>
            <a:ext cx="5986462" cy="2654666"/>
          </a:xfrm>
          <a:solidFill>
            <a:schemeClr val="bg1"/>
          </a:solidFill>
        </p:spPr>
        <p:txBody>
          <a:bodyPr lIns="365760" tIns="274320" rIns="365760" bIns="274320" anchor="ctr">
            <a:noAutofit/>
          </a:bodyPr>
          <a:lstStyle>
            <a:lvl1pPr marL="0" indent="0">
              <a:spcBef>
                <a:spcPts val="0"/>
              </a:spcBef>
              <a:spcAft>
                <a:spcPts val="1200"/>
              </a:spcAft>
              <a:buNone/>
              <a:defRPr sz="2000"/>
            </a:lvl1pPr>
            <a:lvl2pPr marL="0" indent="0">
              <a:spcBef>
                <a:spcPts val="0"/>
              </a:spcBef>
              <a:spcAft>
                <a:spcPts val="1200"/>
              </a:spcAft>
              <a:buNone/>
              <a:defRPr sz="1800"/>
            </a:lvl2pPr>
            <a:lvl3pPr marL="0" indent="0" algn="r">
              <a:spcBef>
                <a:spcPts val="0"/>
              </a:spcBef>
              <a:buNone/>
              <a:defRPr sz="1200" b="1" kern="0" cap="all" spc="140" baseline="0">
                <a:solidFill>
                  <a:schemeClr val="tx1"/>
                </a:solidFill>
              </a:defRPr>
            </a:lvl3pPr>
            <a:lvl4pPr marL="0" indent="0" algn="r">
              <a:spcBef>
                <a:spcPts val="0"/>
              </a:spcBef>
              <a:buNone/>
              <a:defRPr sz="1200"/>
            </a:lvl4pPr>
            <a:lvl5pPr marL="0" indent="0">
              <a:buNone/>
              <a:defRPr/>
            </a:lvl5pPr>
          </a:lstStyle>
          <a:p>
            <a:pPr lvl="0"/>
            <a:r>
              <a:rPr lang="en-US"/>
              <a:t>Click to edit Master text styles</a:t>
            </a:r>
          </a:p>
          <a:p>
            <a:pPr lvl="1"/>
            <a:r>
              <a:rPr lang="en-US"/>
              <a:t>Second level</a:t>
            </a:r>
          </a:p>
          <a:p>
            <a:pPr lvl="2"/>
            <a:r>
              <a:rPr lang="en-US"/>
              <a:t>Third level</a:t>
            </a:r>
          </a:p>
          <a:p>
            <a:pPr lvl="3"/>
            <a:r>
              <a:rPr lang="en-US"/>
              <a:t>fourth</a:t>
            </a:r>
          </a:p>
        </p:txBody>
      </p:sp>
      <p:sp>
        <p:nvSpPr>
          <p:cNvPr id="4" name="Picture Placeholder 7">
            <a:extLst>
              <a:ext uri="{FF2B5EF4-FFF2-40B4-BE49-F238E27FC236}">
                <a16:creationId xmlns:a16="http://schemas.microsoft.com/office/drawing/2014/main" id="{FF2E4CF9-471D-4A80-8BBB-785EC4B2DC2E}"/>
              </a:ext>
            </a:extLst>
          </p:cNvPr>
          <p:cNvSpPr>
            <a:spLocks noGrp="1"/>
          </p:cNvSpPr>
          <p:nvPr>
            <p:ph type="pic" sz="quarter" idx="12"/>
          </p:nvPr>
        </p:nvSpPr>
        <p:spPr>
          <a:xfrm>
            <a:off x="1" y="3457302"/>
            <a:ext cx="12192000" cy="3383280"/>
          </a:xfrm>
        </p:spPr>
        <p:txBody>
          <a:bodyPr/>
          <a:lstStyle/>
          <a:p>
            <a:endParaRPr lang="en-US"/>
          </a:p>
        </p:txBody>
      </p:sp>
      <p:sp>
        <p:nvSpPr>
          <p:cNvPr id="5" name="Text Placeholder 9">
            <a:extLst>
              <a:ext uri="{FF2B5EF4-FFF2-40B4-BE49-F238E27FC236}">
                <a16:creationId xmlns:a16="http://schemas.microsoft.com/office/drawing/2014/main" id="{1D2367ED-4D3A-476B-9A24-FF0D4AF418BD}"/>
              </a:ext>
            </a:extLst>
          </p:cNvPr>
          <p:cNvSpPr>
            <a:spLocks noGrp="1"/>
          </p:cNvSpPr>
          <p:nvPr>
            <p:ph type="body" sz="quarter" idx="13"/>
          </p:nvPr>
        </p:nvSpPr>
        <p:spPr>
          <a:xfrm>
            <a:off x="436563" y="3859345"/>
            <a:ext cx="5986462" cy="2654666"/>
          </a:xfrm>
          <a:solidFill>
            <a:schemeClr val="bg1"/>
          </a:solidFill>
        </p:spPr>
        <p:txBody>
          <a:bodyPr lIns="365760" tIns="274320" rIns="365760" bIns="274320" anchor="ctr">
            <a:noAutofit/>
          </a:bodyPr>
          <a:lstStyle>
            <a:lvl1pPr marL="0" indent="0">
              <a:spcBef>
                <a:spcPts val="0"/>
              </a:spcBef>
              <a:spcAft>
                <a:spcPts val="1200"/>
              </a:spcAft>
              <a:buNone/>
              <a:defRPr sz="2000"/>
            </a:lvl1pPr>
            <a:lvl2pPr marL="0" indent="0">
              <a:spcBef>
                <a:spcPts val="0"/>
              </a:spcBef>
              <a:spcAft>
                <a:spcPts val="1200"/>
              </a:spcAft>
              <a:buNone/>
              <a:defRPr sz="1800"/>
            </a:lvl2pPr>
            <a:lvl3pPr marL="0" indent="0" algn="r">
              <a:spcBef>
                <a:spcPts val="0"/>
              </a:spcBef>
              <a:buNone/>
              <a:defRPr sz="1200" b="1" kern="0" cap="all" spc="140" baseline="0">
                <a:solidFill>
                  <a:schemeClr val="tx1"/>
                </a:solidFill>
              </a:defRPr>
            </a:lvl3pPr>
            <a:lvl4pPr marL="0" indent="0" algn="r">
              <a:spcBef>
                <a:spcPts val="0"/>
              </a:spcBef>
              <a:buNone/>
              <a:defRPr sz="1200"/>
            </a:lvl4pPr>
            <a:lvl5pPr marL="0" indent="0">
              <a:buNone/>
              <a:defRPr/>
            </a:lvl5pPr>
          </a:lstStyle>
          <a:p>
            <a:pPr lvl="0"/>
            <a:r>
              <a:rPr lang="en-US"/>
              <a:t>Click to edit Master text styles</a:t>
            </a:r>
          </a:p>
          <a:p>
            <a:pPr lvl="1"/>
            <a:r>
              <a:rPr lang="en-US"/>
              <a:t>Second level</a:t>
            </a:r>
          </a:p>
          <a:p>
            <a:pPr lvl="2"/>
            <a:r>
              <a:rPr lang="en-US"/>
              <a:t>Third level</a:t>
            </a:r>
          </a:p>
          <a:p>
            <a:pPr lvl="3"/>
            <a:r>
              <a:rPr lang="en-US"/>
              <a:t>fourth</a:t>
            </a:r>
          </a:p>
        </p:txBody>
      </p:sp>
    </p:spTree>
    <p:extLst>
      <p:ext uri="{BB962C8B-B14F-4D97-AF65-F5344CB8AC3E}">
        <p14:creationId xmlns:p14="http://schemas.microsoft.com/office/powerpoint/2010/main" val="394154470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12">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gradFill>
                  <a:gsLst>
                    <a:gs pos="0">
                      <a:schemeClr val="tx1"/>
                    </a:gs>
                    <a:gs pos="100000">
                      <a:schemeClr val="tx1"/>
                    </a:gs>
                  </a:gsLst>
                  <a:lin ang="5400000" scaled="1"/>
                </a:gra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gradFill>
                  <a:gsLst>
                    <a:gs pos="0">
                      <a:schemeClr val="tx1"/>
                    </a:gs>
                    <a:gs pos="100000">
                      <a:schemeClr val="tx1"/>
                    </a:gs>
                  </a:gsLst>
                  <a:lin ang="5400000" scaled="1"/>
                </a:gra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8B6D3BFF-96E5-A945-99DA-8C69FBFC85B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18210" y="0"/>
            <a:ext cx="5973790" cy="6858000"/>
          </a:xfrm>
          <a:prstGeom prst="rect">
            <a:avLst/>
          </a:prstGeom>
        </p:spPr>
      </p:pic>
    </p:spTree>
    <p:extLst>
      <p:ext uri="{BB962C8B-B14F-4D97-AF65-F5344CB8AC3E}">
        <p14:creationId xmlns:p14="http://schemas.microsoft.com/office/powerpoint/2010/main" val="2034831370"/>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5_CENTER">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40835BBD-8C75-480E-8C88-72E936D6B5A7}"/>
              </a:ext>
            </a:extLst>
          </p:cNvPr>
          <p:cNvSpPr>
            <a:spLocks noGrp="1"/>
          </p:cNvSpPr>
          <p:nvPr>
            <p:ph type="pic" sz="quarter" idx="10"/>
          </p:nvPr>
        </p:nvSpPr>
        <p:spPr>
          <a:xfrm>
            <a:off x="15268" y="10886"/>
            <a:ext cx="4023360" cy="6829696"/>
          </a:xfrm>
        </p:spPr>
        <p:txBody>
          <a:bodyPr/>
          <a:lstStyle/>
          <a:p>
            <a:endParaRPr lang="en-US"/>
          </a:p>
        </p:txBody>
      </p:sp>
      <p:sp>
        <p:nvSpPr>
          <p:cNvPr id="10" name="Text Placeholder 9">
            <a:extLst>
              <a:ext uri="{FF2B5EF4-FFF2-40B4-BE49-F238E27FC236}">
                <a16:creationId xmlns:a16="http://schemas.microsoft.com/office/drawing/2014/main" id="{39ED8687-6112-4330-906B-13B4FF982DAD}"/>
              </a:ext>
            </a:extLst>
          </p:cNvPr>
          <p:cNvSpPr>
            <a:spLocks noGrp="1"/>
          </p:cNvSpPr>
          <p:nvPr>
            <p:ph type="body" sz="quarter" idx="11"/>
          </p:nvPr>
        </p:nvSpPr>
        <p:spPr>
          <a:xfrm>
            <a:off x="542160" y="2914650"/>
            <a:ext cx="2969577" cy="3566160"/>
          </a:xfrm>
          <a:solidFill>
            <a:schemeClr val="bg1">
              <a:alpha val="80000"/>
            </a:schemeClr>
          </a:solidFill>
        </p:spPr>
        <p:txBody>
          <a:bodyPr lIns="274320" tIns="274320" rIns="274320" bIns="274320" anchor="ctr">
            <a:noAutofit/>
          </a:bodyPr>
          <a:lstStyle>
            <a:lvl1pPr marL="0" indent="0">
              <a:spcBef>
                <a:spcPts val="0"/>
              </a:spcBef>
              <a:spcAft>
                <a:spcPts val="1200"/>
              </a:spcAft>
              <a:buNone/>
              <a:defRPr sz="1800"/>
            </a:lvl1pPr>
            <a:lvl2pPr marL="0" indent="0">
              <a:spcBef>
                <a:spcPts val="0"/>
              </a:spcBef>
              <a:spcAft>
                <a:spcPts val="1200"/>
              </a:spcAft>
              <a:buNone/>
              <a:defRPr sz="1600"/>
            </a:lvl2pPr>
            <a:lvl3pPr marL="0" indent="0" algn="r">
              <a:spcBef>
                <a:spcPts val="0"/>
              </a:spcBef>
              <a:buNone/>
              <a:defRPr sz="1200" b="1" kern="0" cap="all" spc="140" baseline="0">
                <a:solidFill>
                  <a:schemeClr val="tx1"/>
                </a:solidFill>
              </a:defRPr>
            </a:lvl3pPr>
            <a:lvl4pPr marL="0" indent="0" algn="r">
              <a:spcBef>
                <a:spcPts val="0"/>
              </a:spcBef>
              <a:buNone/>
              <a:defRPr sz="1200"/>
            </a:lvl4pPr>
            <a:lvl5pPr marL="0" indent="0">
              <a:buNone/>
              <a:defRPr/>
            </a:lvl5pPr>
          </a:lstStyle>
          <a:p>
            <a:pPr lvl="0"/>
            <a:r>
              <a:rPr lang="en-US"/>
              <a:t>Click to edit Master text styles</a:t>
            </a:r>
          </a:p>
          <a:p>
            <a:pPr lvl="1"/>
            <a:r>
              <a:rPr lang="en-US"/>
              <a:t>Second level</a:t>
            </a:r>
          </a:p>
          <a:p>
            <a:pPr lvl="2"/>
            <a:r>
              <a:rPr lang="en-US"/>
              <a:t>Third level</a:t>
            </a:r>
          </a:p>
          <a:p>
            <a:pPr lvl="3"/>
            <a:r>
              <a:rPr lang="en-US"/>
              <a:t>fourth</a:t>
            </a:r>
          </a:p>
        </p:txBody>
      </p:sp>
      <p:sp>
        <p:nvSpPr>
          <p:cNvPr id="4" name="Picture Placeholder 7">
            <a:extLst>
              <a:ext uri="{FF2B5EF4-FFF2-40B4-BE49-F238E27FC236}">
                <a16:creationId xmlns:a16="http://schemas.microsoft.com/office/drawing/2014/main" id="{FF2E4CF9-471D-4A80-8BBB-785EC4B2DC2E}"/>
              </a:ext>
            </a:extLst>
          </p:cNvPr>
          <p:cNvSpPr>
            <a:spLocks noGrp="1"/>
          </p:cNvSpPr>
          <p:nvPr>
            <p:ph type="pic" sz="quarter" idx="12"/>
          </p:nvPr>
        </p:nvSpPr>
        <p:spPr>
          <a:xfrm>
            <a:off x="4086556" y="0"/>
            <a:ext cx="4023360" cy="6840582"/>
          </a:xfrm>
        </p:spPr>
        <p:txBody>
          <a:bodyPr/>
          <a:lstStyle/>
          <a:p>
            <a:endParaRPr lang="en-US"/>
          </a:p>
        </p:txBody>
      </p:sp>
      <p:sp>
        <p:nvSpPr>
          <p:cNvPr id="5" name="Text Placeholder 9">
            <a:extLst>
              <a:ext uri="{FF2B5EF4-FFF2-40B4-BE49-F238E27FC236}">
                <a16:creationId xmlns:a16="http://schemas.microsoft.com/office/drawing/2014/main" id="{1D2367ED-4D3A-476B-9A24-FF0D4AF418BD}"/>
              </a:ext>
            </a:extLst>
          </p:cNvPr>
          <p:cNvSpPr>
            <a:spLocks noGrp="1"/>
          </p:cNvSpPr>
          <p:nvPr>
            <p:ph type="body" sz="quarter" idx="13"/>
          </p:nvPr>
        </p:nvSpPr>
        <p:spPr>
          <a:xfrm>
            <a:off x="4556298" y="2914650"/>
            <a:ext cx="3083877" cy="3566160"/>
          </a:xfrm>
          <a:solidFill>
            <a:schemeClr val="bg1">
              <a:alpha val="80000"/>
            </a:schemeClr>
          </a:solidFill>
        </p:spPr>
        <p:txBody>
          <a:bodyPr lIns="274320" tIns="274320" rIns="274320" bIns="274320" anchor="ctr">
            <a:noAutofit/>
          </a:bodyPr>
          <a:lstStyle>
            <a:lvl1pPr marL="0" indent="0">
              <a:spcBef>
                <a:spcPts val="0"/>
              </a:spcBef>
              <a:spcAft>
                <a:spcPts val="1200"/>
              </a:spcAft>
              <a:buNone/>
              <a:defRPr sz="1800"/>
            </a:lvl1pPr>
            <a:lvl2pPr marL="0" indent="0">
              <a:spcBef>
                <a:spcPts val="0"/>
              </a:spcBef>
              <a:spcAft>
                <a:spcPts val="1200"/>
              </a:spcAft>
              <a:buNone/>
              <a:defRPr sz="1600"/>
            </a:lvl2pPr>
            <a:lvl3pPr marL="0" indent="0" algn="r">
              <a:spcBef>
                <a:spcPts val="0"/>
              </a:spcBef>
              <a:buNone/>
              <a:defRPr sz="1200" b="1" kern="0" cap="all" spc="140" baseline="0">
                <a:solidFill>
                  <a:schemeClr val="tx1"/>
                </a:solidFill>
              </a:defRPr>
            </a:lvl3pPr>
            <a:lvl4pPr marL="0" indent="0" algn="r">
              <a:spcBef>
                <a:spcPts val="0"/>
              </a:spcBef>
              <a:buNone/>
              <a:defRPr sz="1200"/>
            </a:lvl4pPr>
            <a:lvl5pPr marL="0" indent="0">
              <a:buNone/>
              <a:defRPr/>
            </a:lvl5pPr>
          </a:lstStyle>
          <a:p>
            <a:pPr lvl="0"/>
            <a:r>
              <a:rPr lang="en-US"/>
              <a:t>Click to edit Master text styles</a:t>
            </a:r>
          </a:p>
          <a:p>
            <a:pPr lvl="1"/>
            <a:r>
              <a:rPr lang="en-US"/>
              <a:t>Second level</a:t>
            </a:r>
          </a:p>
          <a:p>
            <a:pPr lvl="2"/>
            <a:r>
              <a:rPr lang="en-US"/>
              <a:t>Third level</a:t>
            </a:r>
          </a:p>
          <a:p>
            <a:pPr lvl="3"/>
            <a:r>
              <a:rPr lang="en-US"/>
              <a:t>fourth</a:t>
            </a:r>
          </a:p>
        </p:txBody>
      </p:sp>
      <p:sp>
        <p:nvSpPr>
          <p:cNvPr id="6" name="Picture Placeholder 7">
            <a:extLst>
              <a:ext uri="{FF2B5EF4-FFF2-40B4-BE49-F238E27FC236}">
                <a16:creationId xmlns:a16="http://schemas.microsoft.com/office/drawing/2014/main" id="{DF28BA66-4B5D-431B-9E9D-2559C40CA0C6}"/>
              </a:ext>
            </a:extLst>
          </p:cNvPr>
          <p:cNvSpPr>
            <a:spLocks noGrp="1"/>
          </p:cNvSpPr>
          <p:nvPr>
            <p:ph type="pic" sz="quarter" idx="14"/>
          </p:nvPr>
        </p:nvSpPr>
        <p:spPr>
          <a:xfrm>
            <a:off x="8157845" y="0"/>
            <a:ext cx="4023360" cy="6840582"/>
          </a:xfrm>
        </p:spPr>
        <p:txBody>
          <a:bodyPr/>
          <a:lstStyle/>
          <a:p>
            <a:endParaRPr lang="en-US"/>
          </a:p>
        </p:txBody>
      </p:sp>
      <p:sp>
        <p:nvSpPr>
          <p:cNvPr id="7" name="Text Placeholder 9">
            <a:extLst>
              <a:ext uri="{FF2B5EF4-FFF2-40B4-BE49-F238E27FC236}">
                <a16:creationId xmlns:a16="http://schemas.microsoft.com/office/drawing/2014/main" id="{D94FE499-2EF2-4F1F-9F01-C20E274D61D8}"/>
              </a:ext>
            </a:extLst>
          </p:cNvPr>
          <p:cNvSpPr>
            <a:spLocks noGrp="1"/>
          </p:cNvSpPr>
          <p:nvPr>
            <p:ph type="body" sz="quarter" idx="15"/>
          </p:nvPr>
        </p:nvSpPr>
        <p:spPr>
          <a:xfrm>
            <a:off x="8627587" y="2914650"/>
            <a:ext cx="3083877" cy="3566160"/>
          </a:xfrm>
          <a:solidFill>
            <a:schemeClr val="bg1">
              <a:alpha val="80000"/>
            </a:schemeClr>
          </a:solidFill>
        </p:spPr>
        <p:txBody>
          <a:bodyPr lIns="274320" tIns="274320" rIns="274320" bIns="274320" anchor="ctr">
            <a:noAutofit/>
          </a:bodyPr>
          <a:lstStyle>
            <a:lvl1pPr marL="0" indent="0">
              <a:spcBef>
                <a:spcPts val="0"/>
              </a:spcBef>
              <a:spcAft>
                <a:spcPts val="1200"/>
              </a:spcAft>
              <a:buNone/>
              <a:defRPr sz="2000"/>
            </a:lvl1pPr>
            <a:lvl2pPr marL="0" indent="0">
              <a:spcBef>
                <a:spcPts val="0"/>
              </a:spcBef>
              <a:spcAft>
                <a:spcPts val="1200"/>
              </a:spcAft>
              <a:buNone/>
              <a:defRPr sz="1600"/>
            </a:lvl2pPr>
            <a:lvl3pPr marL="0" indent="0" algn="r">
              <a:spcBef>
                <a:spcPts val="0"/>
              </a:spcBef>
              <a:buNone/>
              <a:defRPr sz="1200" b="1" kern="0" cap="all" spc="140" baseline="0">
                <a:solidFill>
                  <a:schemeClr val="tx1"/>
                </a:solidFill>
              </a:defRPr>
            </a:lvl3pPr>
            <a:lvl4pPr marL="0" indent="0" algn="r">
              <a:spcBef>
                <a:spcPts val="0"/>
              </a:spcBef>
              <a:buNone/>
              <a:defRPr sz="1200"/>
            </a:lvl4pPr>
            <a:lvl5pPr marL="0" indent="0">
              <a:buNone/>
              <a:defRPr/>
            </a:lvl5pPr>
          </a:lstStyle>
          <a:p>
            <a:pPr lvl="0"/>
            <a:r>
              <a:rPr lang="en-US"/>
              <a:t>Click to edit Master text styles</a:t>
            </a:r>
          </a:p>
          <a:p>
            <a:pPr lvl="1"/>
            <a:r>
              <a:rPr lang="en-US"/>
              <a:t>Second level</a:t>
            </a:r>
          </a:p>
          <a:p>
            <a:pPr lvl="2"/>
            <a:r>
              <a:rPr lang="en-US"/>
              <a:t>Third level</a:t>
            </a:r>
          </a:p>
          <a:p>
            <a:pPr lvl="3"/>
            <a:r>
              <a:rPr lang="en-US"/>
              <a:t>fourth</a:t>
            </a:r>
          </a:p>
        </p:txBody>
      </p:sp>
    </p:spTree>
    <p:extLst>
      <p:ext uri="{BB962C8B-B14F-4D97-AF65-F5344CB8AC3E}">
        <p14:creationId xmlns:p14="http://schemas.microsoft.com/office/powerpoint/2010/main" val="2510191707"/>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6_CENTER">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40835BBD-8C75-480E-8C88-72E936D6B5A7}"/>
              </a:ext>
            </a:extLst>
          </p:cNvPr>
          <p:cNvSpPr>
            <a:spLocks noGrp="1"/>
          </p:cNvSpPr>
          <p:nvPr>
            <p:ph type="pic" sz="quarter" idx="10"/>
          </p:nvPr>
        </p:nvSpPr>
        <p:spPr>
          <a:xfrm>
            <a:off x="15268" y="10886"/>
            <a:ext cx="4023360" cy="6829696"/>
          </a:xfrm>
        </p:spPr>
        <p:txBody>
          <a:bodyPr/>
          <a:lstStyle/>
          <a:p>
            <a:endParaRPr lang="en-US"/>
          </a:p>
        </p:txBody>
      </p:sp>
      <p:sp>
        <p:nvSpPr>
          <p:cNvPr id="10" name="Text Placeholder 9">
            <a:extLst>
              <a:ext uri="{FF2B5EF4-FFF2-40B4-BE49-F238E27FC236}">
                <a16:creationId xmlns:a16="http://schemas.microsoft.com/office/drawing/2014/main" id="{39ED8687-6112-4330-906B-13B4FF982DAD}"/>
              </a:ext>
            </a:extLst>
          </p:cNvPr>
          <p:cNvSpPr>
            <a:spLocks noGrp="1"/>
          </p:cNvSpPr>
          <p:nvPr>
            <p:ph type="body" sz="quarter" idx="11"/>
          </p:nvPr>
        </p:nvSpPr>
        <p:spPr>
          <a:xfrm>
            <a:off x="542160" y="2914650"/>
            <a:ext cx="2969577" cy="3566160"/>
          </a:xfrm>
          <a:solidFill>
            <a:schemeClr val="bg1">
              <a:alpha val="80000"/>
            </a:schemeClr>
          </a:solidFill>
        </p:spPr>
        <p:txBody>
          <a:bodyPr lIns="274320" tIns="274320" rIns="274320" bIns="274320" anchor="ctr">
            <a:noAutofit/>
          </a:bodyPr>
          <a:lstStyle>
            <a:lvl1pPr marL="0" indent="0">
              <a:spcBef>
                <a:spcPts val="0"/>
              </a:spcBef>
              <a:spcAft>
                <a:spcPts val="1200"/>
              </a:spcAft>
              <a:buNone/>
              <a:defRPr sz="1800"/>
            </a:lvl1pPr>
            <a:lvl2pPr marL="0" indent="0">
              <a:spcBef>
                <a:spcPts val="0"/>
              </a:spcBef>
              <a:spcAft>
                <a:spcPts val="1200"/>
              </a:spcAft>
              <a:buNone/>
              <a:defRPr sz="1400"/>
            </a:lvl2pPr>
            <a:lvl3pPr marL="0" indent="0" algn="r">
              <a:spcBef>
                <a:spcPts val="0"/>
              </a:spcBef>
              <a:buNone/>
              <a:defRPr sz="1200" b="1" kern="0" cap="all" spc="140" baseline="0">
                <a:solidFill>
                  <a:schemeClr val="tx1"/>
                </a:solidFill>
              </a:defRPr>
            </a:lvl3pPr>
            <a:lvl4pPr marL="0" indent="0" algn="r">
              <a:spcBef>
                <a:spcPts val="0"/>
              </a:spcBef>
              <a:buNone/>
              <a:defRPr sz="1200"/>
            </a:lvl4pPr>
            <a:lvl5pPr marL="0" indent="0">
              <a:buNone/>
              <a:defRPr/>
            </a:lvl5pPr>
          </a:lstStyle>
          <a:p>
            <a:pPr lvl="0"/>
            <a:r>
              <a:rPr lang="en-US"/>
              <a:t>Click to edit Master text styles</a:t>
            </a:r>
          </a:p>
          <a:p>
            <a:pPr lvl="1"/>
            <a:r>
              <a:rPr lang="en-US"/>
              <a:t>Second level</a:t>
            </a:r>
          </a:p>
          <a:p>
            <a:pPr lvl="2"/>
            <a:r>
              <a:rPr lang="en-US"/>
              <a:t>Third level</a:t>
            </a:r>
          </a:p>
          <a:p>
            <a:pPr lvl="3"/>
            <a:r>
              <a:rPr lang="en-US"/>
              <a:t>fourth</a:t>
            </a:r>
          </a:p>
        </p:txBody>
      </p:sp>
      <p:sp>
        <p:nvSpPr>
          <p:cNvPr id="4" name="Picture Placeholder 7">
            <a:extLst>
              <a:ext uri="{FF2B5EF4-FFF2-40B4-BE49-F238E27FC236}">
                <a16:creationId xmlns:a16="http://schemas.microsoft.com/office/drawing/2014/main" id="{FF2E4CF9-471D-4A80-8BBB-785EC4B2DC2E}"/>
              </a:ext>
            </a:extLst>
          </p:cNvPr>
          <p:cNvSpPr>
            <a:spLocks noGrp="1"/>
          </p:cNvSpPr>
          <p:nvPr>
            <p:ph type="pic" sz="quarter" idx="12"/>
          </p:nvPr>
        </p:nvSpPr>
        <p:spPr>
          <a:xfrm>
            <a:off x="4086556" y="0"/>
            <a:ext cx="4023360" cy="6840582"/>
          </a:xfrm>
        </p:spPr>
        <p:txBody>
          <a:bodyPr/>
          <a:lstStyle/>
          <a:p>
            <a:endParaRPr lang="en-US"/>
          </a:p>
        </p:txBody>
      </p:sp>
      <p:sp>
        <p:nvSpPr>
          <p:cNvPr id="5" name="Text Placeholder 9">
            <a:extLst>
              <a:ext uri="{FF2B5EF4-FFF2-40B4-BE49-F238E27FC236}">
                <a16:creationId xmlns:a16="http://schemas.microsoft.com/office/drawing/2014/main" id="{1D2367ED-4D3A-476B-9A24-FF0D4AF418BD}"/>
              </a:ext>
            </a:extLst>
          </p:cNvPr>
          <p:cNvSpPr>
            <a:spLocks noGrp="1"/>
          </p:cNvSpPr>
          <p:nvPr>
            <p:ph type="body" sz="quarter" idx="13"/>
          </p:nvPr>
        </p:nvSpPr>
        <p:spPr>
          <a:xfrm>
            <a:off x="4556298" y="2914650"/>
            <a:ext cx="3083877" cy="3566160"/>
          </a:xfrm>
          <a:solidFill>
            <a:schemeClr val="bg1">
              <a:alpha val="80000"/>
            </a:schemeClr>
          </a:solidFill>
        </p:spPr>
        <p:txBody>
          <a:bodyPr lIns="274320" tIns="274320" rIns="274320" bIns="274320" anchor="ctr">
            <a:noAutofit/>
          </a:bodyPr>
          <a:lstStyle>
            <a:lvl1pPr marL="0" indent="0">
              <a:spcBef>
                <a:spcPts val="0"/>
              </a:spcBef>
              <a:spcAft>
                <a:spcPts val="1200"/>
              </a:spcAft>
              <a:buNone/>
              <a:defRPr sz="1800"/>
            </a:lvl1pPr>
            <a:lvl2pPr marL="0" indent="0">
              <a:spcBef>
                <a:spcPts val="0"/>
              </a:spcBef>
              <a:spcAft>
                <a:spcPts val="1200"/>
              </a:spcAft>
              <a:buNone/>
              <a:defRPr sz="1400"/>
            </a:lvl2pPr>
            <a:lvl3pPr marL="0" indent="0" algn="r">
              <a:spcBef>
                <a:spcPts val="0"/>
              </a:spcBef>
              <a:buNone/>
              <a:defRPr sz="1200" b="1" kern="0" cap="all" spc="140" baseline="0">
                <a:solidFill>
                  <a:schemeClr val="tx1"/>
                </a:solidFill>
              </a:defRPr>
            </a:lvl3pPr>
            <a:lvl4pPr marL="0" indent="0" algn="r">
              <a:spcBef>
                <a:spcPts val="0"/>
              </a:spcBef>
              <a:buNone/>
              <a:defRPr sz="1200"/>
            </a:lvl4pPr>
            <a:lvl5pPr marL="0" indent="0">
              <a:buNone/>
              <a:defRPr/>
            </a:lvl5pPr>
          </a:lstStyle>
          <a:p>
            <a:pPr lvl="0"/>
            <a:r>
              <a:rPr lang="en-US"/>
              <a:t>Click to edit Master text styles</a:t>
            </a:r>
          </a:p>
          <a:p>
            <a:pPr lvl="1"/>
            <a:r>
              <a:rPr lang="en-US"/>
              <a:t>Second level</a:t>
            </a:r>
          </a:p>
          <a:p>
            <a:pPr lvl="2"/>
            <a:r>
              <a:rPr lang="en-US"/>
              <a:t>Third level</a:t>
            </a:r>
          </a:p>
          <a:p>
            <a:pPr lvl="3"/>
            <a:r>
              <a:rPr lang="en-US"/>
              <a:t>fourth</a:t>
            </a:r>
          </a:p>
        </p:txBody>
      </p:sp>
      <p:sp>
        <p:nvSpPr>
          <p:cNvPr id="6" name="Picture Placeholder 7">
            <a:extLst>
              <a:ext uri="{FF2B5EF4-FFF2-40B4-BE49-F238E27FC236}">
                <a16:creationId xmlns:a16="http://schemas.microsoft.com/office/drawing/2014/main" id="{DF28BA66-4B5D-431B-9E9D-2559C40CA0C6}"/>
              </a:ext>
            </a:extLst>
          </p:cNvPr>
          <p:cNvSpPr>
            <a:spLocks noGrp="1"/>
          </p:cNvSpPr>
          <p:nvPr>
            <p:ph type="pic" sz="quarter" idx="14"/>
          </p:nvPr>
        </p:nvSpPr>
        <p:spPr>
          <a:xfrm>
            <a:off x="8157845" y="0"/>
            <a:ext cx="4023360" cy="6840582"/>
          </a:xfrm>
        </p:spPr>
        <p:txBody>
          <a:bodyPr/>
          <a:lstStyle/>
          <a:p>
            <a:endParaRPr lang="en-US"/>
          </a:p>
        </p:txBody>
      </p:sp>
      <p:sp>
        <p:nvSpPr>
          <p:cNvPr id="7" name="Text Placeholder 9">
            <a:extLst>
              <a:ext uri="{FF2B5EF4-FFF2-40B4-BE49-F238E27FC236}">
                <a16:creationId xmlns:a16="http://schemas.microsoft.com/office/drawing/2014/main" id="{D94FE499-2EF2-4F1F-9F01-C20E274D61D8}"/>
              </a:ext>
            </a:extLst>
          </p:cNvPr>
          <p:cNvSpPr>
            <a:spLocks noGrp="1"/>
          </p:cNvSpPr>
          <p:nvPr>
            <p:ph type="body" sz="quarter" idx="15"/>
          </p:nvPr>
        </p:nvSpPr>
        <p:spPr>
          <a:xfrm>
            <a:off x="8627587" y="2914650"/>
            <a:ext cx="3083877" cy="3566160"/>
          </a:xfrm>
          <a:solidFill>
            <a:schemeClr val="bg1">
              <a:alpha val="80000"/>
            </a:schemeClr>
          </a:solidFill>
        </p:spPr>
        <p:txBody>
          <a:bodyPr lIns="274320" tIns="274320" rIns="274320" bIns="274320" anchor="ctr">
            <a:noAutofit/>
          </a:bodyPr>
          <a:lstStyle>
            <a:lvl1pPr marL="0" indent="0">
              <a:spcBef>
                <a:spcPts val="0"/>
              </a:spcBef>
              <a:spcAft>
                <a:spcPts val="1200"/>
              </a:spcAft>
              <a:buNone/>
              <a:defRPr sz="2000"/>
            </a:lvl1pPr>
            <a:lvl2pPr marL="0" indent="0">
              <a:spcBef>
                <a:spcPts val="0"/>
              </a:spcBef>
              <a:spcAft>
                <a:spcPts val="1200"/>
              </a:spcAft>
              <a:buNone/>
              <a:defRPr sz="1400"/>
            </a:lvl2pPr>
            <a:lvl3pPr marL="0" indent="0" algn="r">
              <a:spcBef>
                <a:spcPts val="0"/>
              </a:spcBef>
              <a:buNone/>
              <a:defRPr sz="1200" b="1" kern="0" cap="all" spc="140" baseline="0">
                <a:solidFill>
                  <a:schemeClr val="tx1"/>
                </a:solidFill>
              </a:defRPr>
            </a:lvl3pPr>
            <a:lvl4pPr marL="0" indent="0" algn="r">
              <a:spcBef>
                <a:spcPts val="0"/>
              </a:spcBef>
              <a:buNone/>
              <a:defRPr sz="1200"/>
            </a:lvl4pPr>
            <a:lvl5pPr marL="0" indent="0">
              <a:buNone/>
              <a:defRPr/>
            </a:lvl5pPr>
          </a:lstStyle>
          <a:p>
            <a:pPr lvl="0"/>
            <a:r>
              <a:rPr lang="en-US"/>
              <a:t>Click to edit Master text styles</a:t>
            </a:r>
          </a:p>
          <a:p>
            <a:pPr lvl="1"/>
            <a:r>
              <a:rPr lang="en-US"/>
              <a:t>Second level</a:t>
            </a:r>
          </a:p>
          <a:p>
            <a:pPr lvl="2"/>
            <a:r>
              <a:rPr lang="en-US"/>
              <a:t>Third level</a:t>
            </a:r>
          </a:p>
          <a:p>
            <a:pPr lvl="3"/>
            <a:r>
              <a:rPr lang="en-US"/>
              <a:t>fourth</a:t>
            </a:r>
          </a:p>
        </p:txBody>
      </p:sp>
    </p:spTree>
    <p:extLst>
      <p:ext uri="{BB962C8B-B14F-4D97-AF65-F5344CB8AC3E}">
        <p14:creationId xmlns:p14="http://schemas.microsoft.com/office/powerpoint/2010/main" val="926475495"/>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1_CENTER LOW">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868015"/>
            <a:ext cx="11018520" cy="553998"/>
          </a:xfrm>
        </p:spPr>
        <p:txBody>
          <a:bodyP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35895582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CENTER &amp; SUB">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4200" y="1128911"/>
            <a:ext cx="11018520" cy="307777"/>
          </a:xfrm>
          <a:noFill/>
        </p:spPr>
        <p:txBody>
          <a:bodyPr wrap="square" lIns="0" tIns="0" rIns="0" bIns="0">
            <a:spAutoFit/>
          </a:bodyPr>
          <a:lstStyle>
            <a:lvl1pPr marL="0" indent="0" algn="ctr">
              <a:spcBef>
                <a:spcPts val="0"/>
              </a:spcBef>
              <a:spcAft>
                <a:spcPts val="0"/>
              </a:spcAft>
              <a:buFont typeface="Arial" panose="020B0604020202020204" pitchFamily="34" charset="0"/>
              <a:buNone/>
              <a:defRPr sz="2000" spc="0" baseline="0">
                <a:solidFill>
                  <a:schemeClr val="accent2"/>
                </a:solidFill>
                <a:latin typeface="+mn-lt"/>
              </a:defRPr>
            </a:lvl1pPr>
          </a:lstStyle>
          <a:p>
            <a:pPr lvl="0"/>
            <a:r>
              <a:rPr lang="en-US" err="1"/>
              <a:t>Subheader</a:t>
            </a:r>
            <a:endParaRPr lang="en-US"/>
          </a:p>
        </p:txBody>
      </p:sp>
    </p:spTree>
    <p:extLst>
      <p:ext uri="{BB962C8B-B14F-4D97-AF65-F5344CB8AC3E}">
        <p14:creationId xmlns:p14="http://schemas.microsoft.com/office/powerpoint/2010/main" val="208935580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1_Title Sub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5216" y="1029710"/>
            <a:ext cx="1101852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chemeClr val="accent2"/>
                </a:solidFill>
                <a:latin typeface="+mn-lt"/>
              </a:defRPr>
            </a:lvl1pPr>
          </a:lstStyle>
          <a:p>
            <a:pPr lvl="0"/>
            <a:r>
              <a:rPr lang="en-US" err="1"/>
              <a:t>Subheader</a:t>
            </a:r>
            <a:endParaRPr lang="en-US"/>
          </a:p>
        </p:txBody>
      </p:sp>
    </p:spTree>
    <p:extLst>
      <p:ext uri="{BB962C8B-B14F-4D97-AF65-F5344CB8AC3E}">
        <p14:creationId xmlns:p14="http://schemas.microsoft.com/office/powerpoint/2010/main" val="313153790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CHALLENGE | IMPACT Text - Bottom">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userDrawn="1"/>
        </p:nvSpPr>
        <p:spPr bwMode="auto">
          <a:xfrm>
            <a:off x="5546361" y="1419423"/>
            <a:ext cx="6364902" cy="4032667"/>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1436688"/>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584203" y="5853281"/>
            <a:ext cx="11314110" cy="605300"/>
          </a:xfrm>
        </p:spPr>
        <p:txBody>
          <a:bodyPr/>
          <a:lstStyle>
            <a:lvl1pPr marL="0" indent="0">
              <a:spcBef>
                <a:spcPts val="1200"/>
              </a:spcBef>
              <a:buNone/>
              <a:defRPr sz="1800">
                <a:solidFill>
                  <a:schemeClr val="tx1"/>
                </a:solidFill>
              </a:defRPr>
            </a:lvl1pPr>
            <a:lvl2pPr marL="0" indent="0">
              <a:buNone/>
              <a:defRPr sz="1400">
                <a:solidFill>
                  <a:schemeClr val="tx1"/>
                </a:solidFill>
              </a:defRPr>
            </a:lvl2pPr>
            <a:lvl3pPr marL="0" indent="0">
              <a:buNone/>
              <a:defRPr sz="1100">
                <a:solidFill>
                  <a:schemeClr val="tx1"/>
                </a:solidFill>
              </a:defRPr>
            </a:lvl3pPr>
            <a:lvl4pPr marL="0" indent="0">
              <a:buNone/>
              <a:defRPr sz="1050">
                <a:solidFill>
                  <a:schemeClr val="tx1"/>
                </a:solidFill>
              </a:defRPr>
            </a:lvl4pPr>
            <a:lvl5pPr marL="0" indent="0">
              <a:buNone/>
              <a:defRPr sz="1050">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userDrawn="1"/>
        </p:nvCxnSpPr>
        <p:spPr>
          <a:xfrm>
            <a:off x="481263" y="5613072"/>
            <a:ext cx="11417050"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8753619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1_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4755524" cy="430887"/>
          </a:xfrm>
        </p:spPr>
        <p:txBody>
          <a:bodyPr/>
          <a:lstStyle>
            <a:lvl1pPr algn="l">
              <a:defRPr sz="2800">
                <a:solidFill>
                  <a:schemeClr val="tx1"/>
                </a:solidFill>
              </a:defRPr>
            </a:lvl1pPr>
          </a:lstStyle>
          <a:p>
            <a:r>
              <a:rPr lang="en-US"/>
              <a:t>Click to edit Master title style</a:t>
            </a: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2017713"/>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3EEB27B6-F18C-4938-B5BC-59064F2ECE0C}"/>
              </a:ext>
            </a:extLst>
          </p:cNvPr>
          <p:cNvSpPr>
            <a:spLocks noGrp="1"/>
          </p:cNvSpPr>
          <p:nvPr>
            <p:ph type="pic" sz="quarter" idx="14"/>
          </p:nvPr>
        </p:nvSpPr>
        <p:spPr>
          <a:xfrm>
            <a:off x="5603875" y="0"/>
            <a:ext cx="6588125" cy="6858000"/>
          </a:xfrm>
        </p:spPr>
        <p:txBody>
          <a:bodyPr/>
          <a:lstStyle/>
          <a:p>
            <a:endParaRPr lang="en-US"/>
          </a:p>
        </p:txBody>
      </p:sp>
    </p:spTree>
    <p:extLst>
      <p:ext uri="{BB962C8B-B14F-4D97-AF65-F5344CB8AC3E}">
        <p14:creationId xmlns:p14="http://schemas.microsoft.com/office/powerpoint/2010/main" val="155399263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2_CHALLENGE | IMPACT } CUSTOMER Logo &amp; Quote">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7457814" y="2017713"/>
            <a:ext cx="3674378" cy="1395254"/>
          </a:xfrm>
        </p:spPr>
        <p:txBody>
          <a:bodyPr/>
          <a:lstStyle>
            <a:lvl1pPr marL="0" indent="0">
              <a:spcBef>
                <a:spcPts val="2400"/>
              </a:spcBef>
              <a:buNone/>
              <a:defRPr sz="2400">
                <a:solidFill>
                  <a:schemeClr val="tx1"/>
                </a:solidFill>
              </a:defRPr>
            </a:lvl1pPr>
            <a:lvl2pPr marL="0" indent="0">
              <a:spcBef>
                <a:spcPts val="800"/>
              </a:spcBef>
              <a:buNone/>
              <a:defRPr sz="1800">
                <a:solidFill>
                  <a:schemeClr val="accent1"/>
                </a:solidFill>
              </a:defRPr>
            </a:lvl2pPr>
            <a:lvl3pPr marL="0" indent="0">
              <a:spcBef>
                <a:spcPts val="0"/>
              </a:spcBef>
              <a:buNone/>
              <a:defRPr sz="1600"/>
            </a:lvl3pPr>
            <a:lvl4pPr marL="0" indent="0">
              <a:spcBef>
                <a:spcPts val="0"/>
              </a:spcBef>
              <a:buNone/>
              <a:defRPr sz="1400"/>
            </a:lvl4pPr>
            <a:lvl5pPr marL="0" indent="0">
              <a:spcBef>
                <a:spcPts val="0"/>
              </a:spcBef>
              <a:buNone/>
              <a:defRPr sz="12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3EEB27B6-F18C-4938-B5BC-59064F2ECE0C}"/>
              </a:ext>
            </a:extLst>
          </p:cNvPr>
          <p:cNvSpPr>
            <a:spLocks noGrp="1"/>
          </p:cNvSpPr>
          <p:nvPr>
            <p:ph type="pic" sz="quarter" idx="14"/>
          </p:nvPr>
        </p:nvSpPr>
        <p:spPr>
          <a:xfrm>
            <a:off x="-1" y="0"/>
            <a:ext cx="6588125" cy="6858000"/>
          </a:xfrm>
        </p:spPr>
        <p:txBody>
          <a:bodyPr/>
          <a:lstStyle/>
          <a:p>
            <a:endParaRPr lang="en-US"/>
          </a:p>
        </p:txBody>
      </p:sp>
    </p:spTree>
    <p:extLst>
      <p:ext uri="{BB962C8B-B14F-4D97-AF65-F5344CB8AC3E}">
        <p14:creationId xmlns:p14="http://schemas.microsoft.com/office/powerpoint/2010/main" val="314790381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userDrawn="1"/>
        </p:nvSpPr>
        <p:spPr bwMode="auto">
          <a:xfrm>
            <a:off x="5546361" y="1419423"/>
            <a:ext cx="6364902" cy="4032667"/>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1436688"/>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3855744" y="5853281"/>
            <a:ext cx="7413116" cy="605300"/>
          </a:xfrm>
        </p:spPr>
        <p:txBody>
          <a:bodyPr/>
          <a:lstStyle>
            <a:lvl1pPr marL="0" indent="0">
              <a:spcBef>
                <a:spcPts val="1200"/>
              </a:spcBef>
              <a:buNone/>
              <a:defRPr sz="1800">
                <a:solidFill>
                  <a:schemeClr val="tx1"/>
                </a:solidFill>
              </a:defRPr>
            </a:lvl1pPr>
            <a:lvl2pPr marL="0" indent="0">
              <a:buNone/>
              <a:defRPr sz="1400">
                <a:solidFill>
                  <a:schemeClr val="tx1"/>
                </a:solidFill>
              </a:defRPr>
            </a:lvl2pPr>
            <a:lvl3pPr marL="0" indent="0">
              <a:buNone/>
              <a:defRPr sz="1100">
                <a:solidFill>
                  <a:schemeClr val="tx1"/>
                </a:solidFill>
              </a:defRPr>
            </a:lvl3pPr>
            <a:lvl4pPr marL="0" indent="0">
              <a:buNone/>
              <a:defRPr sz="1050">
                <a:solidFill>
                  <a:schemeClr val="tx1"/>
                </a:solidFill>
              </a:defRPr>
            </a:lvl4pPr>
            <a:lvl5pPr marL="0" indent="0">
              <a:buNone/>
              <a:defRPr sz="1050">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userDrawn="1"/>
        </p:nvCxnSpPr>
        <p:spPr>
          <a:xfrm>
            <a:off x="481263" y="5613072"/>
            <a:ext cx="11417050"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8" name="learning">
            <a:extLst>
              <a:ext uri="{FF2B5EF4-FFF2-40B4-BE49-F238E27FC236}">
                <a16:creationId xmlns:a16="http://schemas.microsoft.com/office/drawing/2014/main" id="{A29CBE6D-B516-4E0E-BC8A-B321251A3A7A}"/>
              </a:ext>
            </a:extLst>
          </p:cNvPr>
          <p:cNvGrpSpPr>
            <a:grpSpLocks noChangeAspect="1"/>
          </p:cNvGrpSpPr>
          <p:nvPr userDrawn="1"/>
        </p:nvGrpSpPr>
        <p:grpSpPr>
          <a:xfrm rot="10800000" flipH="1">
            <a:off x="3298517" y="5709079"/>
            <a:ext cx="369748" cy="288403"/>
            <a:chOff x="7383299" y="4598006"/>
            <a:chExt cx="476250" cy="371475"/>
          </a:xfrm>
        </p:grpSpPr>
        <p:sp>
          <p:nvSpPr>
            <p:cNvPr id="10" name="Freeform: Shape 9">
              <a:extLst>
                <a:ext uri="{FF2B5EF4-FFF2-40B4-BE49-F238E27FC236}">
                  <a16:creationId xmlns:a16="http://schemas.microsoft.com/office/drawing/2014/main" id="{40062532-DEAB-46C9-BBF1-95D2C44B4ADC}"/>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1" name="Freeform: Shape 10">
              <a:extLst>
                <a:ext uri="{FF2B5EF4-FFF2-40B4-BE49-F238E27FC236}">
                  <a16:creationId xmlns:a16="http://schemas.microsoft.com/office/drawing/2014/main" id="{79E6B07A-63AA-41ED-8FF9-C500A869B6EB}"/>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grpSp>
        <p:nvGrpSpPr>
          <p:cNvPr id="15" name="learning">
            <a:extLst>
              <a:ext uri="{FF2B5EF4-FFF2-40B4-BE49-F238E27FC236}">
                <a16:creationId xmlns:a16="http://schemas.microsoft.com/office/drawing/2014/main" id="{07A11020-593F-444A-B45F-34B66EC741B7}"/>
              </a:ext>
            </a:extLst>
          </p:cNvPr>
          <p:cNvGrpSpPr>
            <a:grpSpLocks noChangeAspect="1"/>
          </p:cNvGrpSpPr>
          <p:nvPr userDrawn="1"/>
        </p:nvGrpSpPr>
        <p:grpSpPr>
          <a:xfrm flipH="1">
            <a:off x="11504806" y="6443700"/>
            <a:ext cx="203953" cy="159083"/>
            <a:chOff x="7383299" y="4598006"/>
            <a:chExt cx="476250" cy="371475"/>
          </a:xfrm>
        </p:grpSpPr>
        <p:sp>
          <p:nvSpPr>
            <p:cNvPr id="16" name="Freeform: Shape 15">
              <a:extLst>
                <a:ext uri="{FF2B5EF4-FFF2-40B4-BE49-F238E27FC236}">
                  <a16:creationId xmlns:a16="http://schemas.microsoft.com/office/drawing/2014/main" id="{49321792-9AFE-47FB-97A4-2F4FD4A9C329}"/>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8" name="Freeform: Shape 17">
              <a:extLst>
                <a:ext uri="{FF2B5EF4-FFF2-40B4-BE49-F238E27FC236}">
                  <a16:creationId xmlns:a16="http://schemas.microsoft.com/office/drawing/2014/main" id="{CCFCFA21-587F-4BC9-8B78-740FE131062E}"/>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spTree>
    <p:extLst>
      <p:ext uri="{BB962C8B-B14F-4D97-AF65-F5344CB8AC3E}">
        <p14:creationId xmlns:p14="http://schemas.microsoft.com/office/powerpoint/2010/main" val="29078631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3_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userDrawn="1"/>
        </p:nvSpPr>
        <p:spPr bwMode="auto">
          <a:xfrm>
            <a:off x="5923987" y="1658679"/>
            <a:ext cx="5987276" cy="3600421"/>
          </a:xfrm>
          <a:prstGeom prst="rect">
            <a:avLst/>
          </a:prstGeom>
          <a:solidFill>
            <a:schemeClr val="tx1"/>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1658679"/>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3855744" y="5853281"/>
            <a:ext cx="7413116" cy="605300"/>
          </a:xfrm>
        </p:spPr>
        <p:txBody>
          <a:bodyPr/>
          <a:lstStyle>
            <a:lvl1pPr marL="0" indent="0">
              <a:spcBef>
                <a:spcPts val="1200"/>
              </a:spcBef>
              <a:buNone/>
              <a:defRPr sz="1800">
                <a:solidFill>
                  <a:schemeClr val="tx1"/>
                </a:solidFill>
              </a:defRPr>
            </a:lvl1pPr>
            <a:lvl2pPr marL="0" indent="0">
              <a:buNone/>
              <a:defRPr sz="1400">
                <a:solidFill>
                  <a:schemeClr val="tx1"/>
                </a:solidFill>
              </a:defRPr>
            </a:lvl2pPr>
            <a:lvl3pPr marL="0" indent="0">
              <a:buNone/>
              <a:defRPr sz="1100">
                <a:solidFill>
                  <a:schemeClr val="tx1"/>
                </a:solidFill>
              </a:defRPr>
            </a:lvl3pPr>
            <a:lvl4pPr marL="0" indent="0">
              <a:buNone/>
              <a:defRPr sz="1050">
                <a:solidFill>
                  <a:schemeClr val="tx1"/>
                </a:solidFill>
              </a:defRPr>
            </a:lvl4pPr>
            <a:lvl5pPr marL="0" indent="0">
              <a:buNone/>
              <a:defRPr sz="1050">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userDrawn="1"/>
        </p:nvCxnSpPr>
        <p:spPr>
          <a:xfrm>
            <a:off x="481263" y="5505978"/>
            <a:ext cx="11417050"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8" name="learning">
            <a:extLst>
              <a:ext uri="{FF2B5EF4-FFF2-40B4-BE49-F238E27FC236}">
                <a16:creationId xmlns:a16="http://schemas.microsoft.com/office/drawing/2014/main" id="{A29CBE6D-B516-4E0E-BC8A-B321251A3A7A}"/>
              </a:ext>
            </a:extLst>
          </p:cNvPr>
          <p:cNvGrpSpPr>
            <a:grpSpLocks noChangeAspect="1"/>
          </p:cNvGrpSpPr>
          <p:nvPr userDrawn="1"/>
        </p:nvGrpSpPr>
        <p:grpSpPr>
          <a:xfrm rot="10800000" flipH="1">
            <a:off x="3298517" y="5709079"/>
            <a:ext cx="369748" cy="288403"/>
            <a:chOff x="7383299" y="4598006"/>
            <a:chExt cx="476250" cy="371475"/>
          </a:xfrm>
        </p:grpSpPr>
        <p:sp>
          <p:nvSpPr>
            <p:cNvPr id="10" name="Freeform: Shape 9">
              <a:extLst>
                <a:ext uri="{FF2B5EF4-FFF2-40B4-BE49-F238E27FC236}">
                  <a16:creationId xmlns:a16="http://schemas.microsoft.com/office/drawing/2014/main" id="{40062532-DEAB-46C9-BBF1-95D2C44B4ADC}"/>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1" name="Freeform: Shape 10">
              <a:extLst>
                <a:ext uri="{FF2B5EF4-FFF2-40B4-BE49-F238E27FC236}">
                  <a16:creationId xmlns:a16="http://schemas.microsoft.com/office/drawing/2014/main" id="{79E6B07A-63AA-41ED-8FF9-C500A869B6EB}"/>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grpSp>
        <p:nvGrpSpPr>
          <p:cNvPr id="15" name="learning">
            <a:extLst>
              <a:ext uri="{FF2B5EF4-FFF2-40B4-BE49-F238E27FC236}">
                <a16:creationId xmlns:a16="http://schemas.microsoft.com/office/drawing/2014/main" id="{07A11020-593F-444A-B45F-34B66EC741B7}"/>
              </a:ext>
            </a:extLst>
          </p:cNvPr>
          <p:cNvGrpSpPr>
            <a:grpSpLocks noChangeAspect="1"/>
          </p:cNvGrpSpPr>
          <p:nvPr userDrawn="1"/>
        </p:nvGrpSpPr>
        <p:grpSpPr>
          <a:xfrm flipH="1">
            <a:off x="11504806" y="6443700"/>
            <a:ext cx="203953" cy="159083"/>
            <a:chOff x="7383299" y="4598006"/>
            <a:chExt cx="476250" cy="371475"/>
          </a:xfrm>
        </p:grpSpPr>
        <p:sp>
          <p:nvSpPr>
            <p:cNvPr id="16" name="Freeform: Shape 15">
              <a:extLst>
                <a:ext uri="{FF2B5EF4-FFF2-40B4-BE49-F238E27FC236}">
                  <a16:creationId xmlns:a16="http://schemas.microsoft.com/office/drawing/2014/main" id="{49321792-9AFE-47FB-97A4-2F4FD4A9C329}"/>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8" name="Freeform: Shape 17">
              <a:extLst>
                <a:ext uri="{FF2B5EF4-FFF2-40B4-BE49-F238E27FC236}">
                  <a16:creationId xmlns:a16="http://schemas.microsoft.com/office/drawing/2014/main" id="{CCFCFA21-587F-4BC9-8B78-740FE131062E}"/>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sp>
        <p:nvSpPr>
          <p:cNvPr id="14" name="Text Placeholder 5">
            <a:extLst>
              <a:ext uri="{FF2B5EF4-FFF2-40B4-BE49-F238E27FC236}">
                <a16:creationId xmlns:a16="http://schemas.microsoft.com/office/drawing/2014/main" id="{0325CEAA-3216-4B9E-B72E-8076ED461A94}"/>
              </a:ext>
            </a:extLst>
          </p:cNvPr>
          <p:cNvSpPr>
            <a:spLocks noGrp="1"/>
          </p:cNvSpPr>
          <p:nvPr>
            <p:ph type="body" sz="quarter" idx="10"/>
          </p:nvPr>
        </p:nvSpPr>
        <p:spPr>
          <a:xfrm>
            <a:off x="588263" y="1030052"/>
            <a:ext cx="11021125" cy="310863"/>
          </a:xfrm>
        </p:spPr>
        <p:txBody>
          <a:bodyPr/>
          <a:lstStyle>
            <a:lvl1pPr marL="0" indent="0" algn="ctr">
              <a:buNone/>
              <a:defRPr kumimoji="0" lang="en-US" sz="2000" b="0" i="0" u="none" strike="noStrike" kern="1200" cap="none" spc="0" normalizeH="0" baseline="0" dirty="0" smtClean="0">
                <a:ln>
                  <a:noFill/>
                </a:ln>
                <a:solidFill>
                  <a:schemeClr val="accent2">
                    <a:lumMod val="75000"/>
                  </a:schemeClr>
                </a:solidFill>
                <a:effectLst/>
                <a:uLnTx/>
                <a:uFillTx/>
                <a:latin typeface="Segoe UI"/>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140618401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a:prstGeom prst="rect">
            <a:avLst/>
          </a:prstGeom>
        </p:spPr>
        <p:txBody>
          <a:bodyPr lIns="0" tIns="0" rIns="0" bIns="0"/>
          <a:lstStyle>
            <a:lvl1pPr>
              <a:defRPr sz="1765" spc="0" baseline="0">
                <a:gradFill>
                  <a:gsLst>
                    <a:gs pos="0">
                      <a:schemeClr val="tx1"/>
                    </a:gs>
                    <a:gs pos="100000">
                      <a:schemeClr val="tx1"/>
                    </a:gs>
                  </a:gsLst>
                  <a:lin ang="5400000" scaled="1"/>
                </a:gradFill>
              </a:defRPr>
            </a:lvl1pPr>
          </a:lstStyle>
          <a:p>
            <a:r>
              <a:rPr lang="en-US"/>
              <a:t>Contents</a:t>
            </a:r>
          </a:p>
        </p:txBody>
      </p:sp>
      <p:sp>
        <p:nvSpPr>
          <p:cNvPr id="4" name="Text Placeholder 3"/>
          <p:cNvSpPr>
            <a:spLocks noGrp="1"/>
          </p:cNvSpPr>
          <p:nvPr>
            <p:ph type="body" sz="quarter" idx="10" hasCustomPrompt="1"/>
          </p:nvPr>
        </p:nvSpPr>
        <p:spPr>
          <a:xfrm>
            <a:off x="6229843" y="1168943"/>
            <a:ext cx="547437" cy="3786998"/>
          </a:xfrm>
          <a:prstGeom prst="rect">
            <a:avLst/>
          </a:prstGeom>
        </p:spPr>
        <p:txBody>
          <a:bodyPr wrap="square" lIns="0" tIns="0" rIns="0" bIns="0">
            <a:noAutofit/>
          </a:bodyPr>
          <a:lstStyle>
            <a:lvl1pPr marL="0" indent="0" defTabSz="507330">
              <a:spcAft>
                <a:spcPts val="490"/>
              </a:spcAft>
              <a:buNone/>
              <a:defRPr sz="1765" spc="0" baseline="0">
                <a:gradFill>
                  <a:gsLst>
                    <a:gs pos="0">
                      <a:schemeClr val="tx2"/>
                    </a:gs>
                    <a:gs pos="100000">
                      <a:schemeClr val="tx2"/>
                    </a:gs>
                  </a:gsLst>
                  <a:lin ang="5400000" scaled="1"/>
                </a:gra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a:t>
            </a:r>
            <a:br>
              <a:rPr lang="en-US"/>
            </a:br>
            <a:r>
              <a:rPr lang="en-US"/>
              <a:t>##</a:t>
            </a:r>
            <a:br>
              <a:rPr lang="en-US"/>
            </a:br>
            <a:r>
              <a:rPr lang="en-US"/>
              <a:t>##</a:t>
            </a:r>
            <a:br>
              <a:rPr lang="en-US"/>
            </a:br>
            <a:r>
              <a:rPr lang="en-US"/>
              <a:t>##</a:t>
            </a:r>
            <a:br>
              <a:rPr lang="en-US"/>
            </a:br>
            <a:r>
              <a:rPr lang="en-US"/>
              <a:t>##</a:t>
            </a:r>
          </a:p>
        </p:txBody>
      </p:sp>
      <p:sp>
        <p:nvSpPr>
          <p:cNvPr id="11" name="Text Placeholder 3">
            <a:extLst>
              <a:ext uri="{FF2B5EF4-FFF2-40B4-BE49-F238E27FC236}">
                <a16:creationId xmlns:a16="http://schemas.microsoft.com/office/drawing/2014/main" id="{FF941B29-79EC-DD49-A767-757BAE16FCDB}"/>
              </a:ext>
            </a:extLst>
          </p:cNvPr>
          <p:cNvSpPr>
            <a:spLocks noGrp="1"/>
          </p:cNvSpPr>
          <p:nvPr>
            <p:ph type="body" sz="quarter" idx="11" hasCustomPrompt="1"/>
          </p:nvPr>
        </p:nvSpPr>
        <p:spPr>
          <a:xfrm>
            <a:off x="6777280" y="1168942"/>
            <a:ext cx="3290380" cy="3786998"/>
          </a:xfrm>
          <a:prstGeom prst="rect">
            <a:avLst/>
          </a:prstGeom>
        </p:spPr>
        <p:txBody>
          <a:bodyPr wrap="square" lIns="0" tIns="0" rIns="0" bIns="0">
            <a:noAutofit/>
          </a:bodyPr>
          <a:lstStyle>
            <a:lvl1pPr marL="0" indent="0" defTabSz="507330">
              <a:spcAft>
                <a:spcPts val="490"/>
              </a:spcAft>
              <a:buNone/>
              <a:defRPr sz="1765" spc="0" baseline="0">
                <a:gradFill>
                  <a:gsLst>
                    <a:gs pos="0">
                      <a:schemeClr val="tx1"/>
                    </a:gs>
                    <a:gs pos="100000">
                      <a:schemeClr val="tx1"/>
                    </a:gs>
                  </a:gsLst>
                  <a:lin ang="5400000" scaled="1"/>
                </a:gra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Section Title</a:t>
            </a:r>
            <a:br>
              <a:rPr lang="en-US"/>
            </a:br>
            <a:r>
              <a:rPr lang="en-US"/>
              <a:t>Section Title</a:t>
            </a:r>
            <a:br>
              <a:rPr lang="en-US"/>
            </a:br>
            <a:r>
              <a:rPr lang="en-US"/>
              <a:t>Section Title</a:t>
            </a:r>
            <a:br>
              <a:rPr lang="en-US"/>
            </a:br>
            <a:r>
              <a:rPr lang="en-US"/>
              <a:t>Section Title</a:t>
            </a:r>
            <a:br>
              <a:rPr lang="en-US"/>
            </a:br>
            <a:r>
              <a:rPr lang="en-US"/>
              <a:t>Section Title</a:t>
            </a:r>
          </a:p>
        </p:txBody>
      </p:sp>
      <p:sp>
        <p:nvSpPr>
          <p:cNvPr id="16" name="Text Box 3">
            <a:extLst>
              <a:ext uri="{FF2B5EF4-FFF2-40B4-BE49-F238E27FC236}">
                <a16:creationId xmlns:a16="http://schemas.microsoft.com/office/drawing/2014/main" id="{A2F7DAD6-99FA-B74A-87E5-BFA3CB237070}"/>
              </a:ext>
            </a:extLst>
          </p:cNvPr>
          <p:cNvSpPr txBox="1">
            <a:spLocks noChangeArrowheads="1"/>
          </p:cNvSpPr>
          <p:nvPr userDrawn="1"/>
        </p:nvSpPr>
        <p:spPr bwMode="blackWhite">
          <a:xfrm>
            <a:off x="454169" y="6455174"/>
            <a:ext cx="11306469" cy="21123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gradFill>
                  <a:gsLst>
                    <a:gs pos="0">
                      <a:schemeClr val="accent6">
                        <a:lumMod val="75000"/>
                      </a:schemeClr>
                    </a:gs>
                    <a:gs pos="100000">
                      <a:schemeClr val="accent6">
                        <a:lumMod val="75000"/>
                      </a:schemeClr>
                    </a:gs>
                  </a:gsLst>
                  <a:lin ang="5400000" scaled="1"/>
                </a:gradFill>
                <a:cs typeface="Segoe UI" pitchFamily="34" charset="0"/>
              </a:rPr>
              <a:t>©Microsoft Corporation									                                                                                                                                             Azure </a:t>
            </a:r>
          </a:p>
        </p:txBody>
      </p:sp>
    </p:spTree>
    <p:extLst>
      <p:ext uri="{BB962C8B-B14F-4D97-AF65-F5344CB8AC3E}">
        <p14:creationId xmlns:p14="http://schemas.microsoft.com/office/powerpoint/2010/main" val="3107793290"/>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1_centere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2C1CEFE-1175-4BAD-8291-2B32EFCE8BD7}"/>
              </a:ext>
            </a:extLst>
          </p:cNvPr>
          <p:cNvSpPr>
            <a:spLocks noGrp="1"/>
          </p:cNvSpPr>
          <p:nvPr>
            <p:ph type="body" sz="quarter" idx="10"/>
          </p:nvPr>
        </p:nvSpPr>
        <p:spPr>
          <a:xfrm>
            <a:off x="5575369" y="2017713"/>
            <a:ext cx="5845175" cy="1612749"/>
          </a:xfrm>
        </p:spPr>
        <p:txBody>
          <a:bodyPr/>
          <a:lstStyle>
            <a:lvl1pPr marL="0" indent="0">
              <a:spcBef>
                <a:spcPts val="1800"/>
              </a:spcBef>
              <a:buNone/>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E102CF2E-CF5F-42BE-BB25-E94D5850A3C7}"/>
              </a:ext>
            </a:extLst>
          </p:cNvPr>
          <p:cNvSpPr>
            <a:spLocks noGrp="1"/>
          </p:cNvSpPr>
          <p:nvPr>
            <p:ph type="body" sz="quarter" idx="11"/>
          </p:nvPr>
        </p:nvSpPr>
        <p:spPr>
          <a:xfrm>
            <a:off x="584200" y="4101472"/>
            <a:ext cx="3721925" cy="984885"/>
          </a:xfrm>
        </p:spPr>
        <p:txBody>
          <a:bodyPr/>
          <a:lstStyle>
            <a:lvl1pPr marL="0" indent="0" algn="ctr">
              <a:spcBef>
                <a:spcPts val="1800"/>
              </a:spcBef>
              <a:buNone/>
              <a:defRPr sz="3200">
                <a:solidFill>
                  <a:schemeClr val="accent1"/>
                </a:solidFill>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p:txBody>
      </p:sp>
    </p:spTree>
    <p:extLst>
      <p:ext uri="{BB962C8B-B14F-4D97-AF65-F5344CB8AC3E}">
        <p14:creationId xmlns:p14="http://schemas.microsoft.com/office/powerpoint/2010/main" val="4149501056"/>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centered with sub">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5AD2F76-9A26-44BB-92FC-E2D3F11A63ED}"/>
              </a:ext>
            </a:extLst>
          </p:cNvPr>
          <p:cNvSpPr>
            <a:spLocks noGrp="1"/>
          </p:cNvSpPr>
          <p:nvPr>
            <p:ph type="body" sz="quarter" idx="10"/>
          </p:nvPr>
        </p:nvSpPr>
        <p:spPr>
          <a:xfrm>
            <a:off x="588263" y="1030052"/>
            <a:ext cx="11021125" cy="310863"/>
          </a:xfrm>
        </p:spPr>
        <p:txBody>
          <a:bodyPr/>
          <a:lstStyle>
            <a:lvl1pPr marL="0" indent="0" algn="ctr">
              <a:buNone/>
              <a:defRPr kumimoji="0" lang="en-US" sz="2000" b="0" i="0" u="none" strike="noStrike" kern="1200" cap="none" spc="0" normalizeH="0" baseline="0" dirty="0" smtClean="0">
                <a:ln>
                  <a:noFill/>
                </a:ln>
                <a:solidFill>
                  <a:schemeClr val="accent2">
                    <a:lumMod val="75000"/>
                  </a:schemeClr>
                </a:solidFill>
                <a:effectLst/>
                <a:uLnTx/>
                <a:uFillTx/>
                <a:latin typeface="Segoe UI"/>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D989D4D6-6723-4AFB-B86D-1485DA52ABD4}"/>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1128938431"/>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2_centered with sub">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0BB4BF58-A979-4DEB-B5C0-812DE1E3801E}"/>
              </a:ext>
            </a:extLst>
          </p:cNvPr>
          <p:cNvSpPr>
            <a:spLocks noGrp="1"/>
          </p:cNvSpPr>
          <p:nvPr>
            <p:ph type="pic" sz="quarter" idx="10"/>
          </p:nvPr>
        </p:nvSpPr>
        <p:spPr>
          <a:xfrm>
            <a:off x="0" y="0"/>
            <a:ext cx="12192000" cy="6858000"/>
          </a:xfrm>
        </p:spPr>
        <p:txBody>
          <a:bodyPr/>
          <a:lstStyle/>
          <a:p>
            <a:endParaRPr lang="en-US"/>
          </a:p>
        </p:txBody>
      </p:sp>
      <p:sp>
        <p:nvSpPr>
          <p:cNvPr id="3" name="Title 2">
            <a:extLst>
              <a:ext uri="{FF2B5EF4-FFF2-40B4-BE49-F238E27FC236}">
                <a16:creationId xmlns:a16="http://schemas.microsoft.com/office/drawing/2014/main" id="{D989D4D6-6723-4AFB-B86D-1485DA52ABD4}"/>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525570297"/>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Lef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B476AC-15C7-4A6E-9874-4133EDCA7D53}"/>
              </a:ext>
            </a:extLst>
          </p:cNvPr>
          <p:cNvSpPr>
            <a:spLocks noGrp="1"/>
          </p:cNvSpPr>
          <p:nvPr>
            <p:ph type="title"/>
          </p:nvPr>
        </p:nvSpPr>
        <p:spPr>
          <a:xfrm>
            <a:off x="588263" y="2145944"/>
            <a:ext cx="5190442" cy="553998"/>
          </a:xfrm>
        </p:spPr>
        <p:txBody>
          <a:bodyPr anchor="b"/>
          <a:lstStyle>
            <a:lvl1pPr>
              <a:defRPr>
                <a:solidFill>
                  <a:schemeClr val="tx1"/>
                </a:solidFill>
              </a:defRPr>
            </a:lvl1pPr>
          </a:lstStyle>
          <a:p>
            <a:r>
              <a:rPr lang="en-US"/>
              <a:t>Click to edit Master</a:t>
            </a:r>
          </a:p>
        </p:txBody>
      </p:sp>
      <p:sp>
        <p:nvSpPr>
          <p:cNvPr id="6" name="Text Placeholder 3">
            <a:extLst>
              <a:ext uri="{FF2B5EF4-FFF2-40B4-BE49-F238E27FC236}">
                <a16:creationId xmlns:a16="http://schemas.microsoft.com/office/drawing/2014/main" id="{A97EC52B-AED8-4515-B7B5-DBD9684F1A80}"/>
              </a:ext>
            </a:extLst>
          </p:cNvPr>
          <p:cNvSpPr>
            <a:spLocks noGrp="1"/>
          </p:cNvSpPr>
          <p:nvPr>
            <p:ph type="body" sz="quarter" idx="11"/>
          </p:nvPr>
        </p:nvSpPr>
        <p:spPr>
          <a:xfrm>
            <a:off x="588262" y="2811443"/>
            <a:ext cx="5507733" cy="1852815"/>
          </a:xfrm>
        </p:spPr>
        <p:txBody>
          <a:bodyPr anchor="t"/>
          <a:lstStyle>
            <a:lvl1pPr marL="0" indent="0" algn="l" defTabSz="114300">
              <a:spcBef>
                <a:spcPts val="1800"/>
              </a:spcBef>
              <a:spcAft>
                <a:spcPts val="1200"/>
              </a:spcAft>
              <a:buNone/>
              <a:defRPr sz="2400">
                <a:solidFill>
                  <a:schemeClr val="accent2"/>
                </a:solidFill>
                <a:latin typeface="+mj-lt"/>
              </a:defRPr>
            </a:lvl1pPr>
            <a:lvl2pPr marL="0" indent="0" algn="l" defTabSz="114300">
              <a:spcAft>
                <a:spcPts val="600"/>
              </a:spcAft>
              <a:buClr>
                <a:schemeClr val="accent1"/>
              </a:buClr>
              <a:buFont typeface="Arial" panose="020B0604020202020204" pitchFamily="34" charset="0"/>
              <a:buNone/>
              <a:defRPr sz="1600"/>
            </a:lvl2pPr>
            <a:lvl3pPr marL="0" indent="0" algn="l" defTabSz="114300">
              <a:spcAft>
                <a:spcPts val="600"/>
              </a:spcAft>
              <a:buClr>
                <a:schemeClr val="accent1"/>
              </a:buClr>
              <a:buFont typeface="Arial" panose="020B0604020202020204" pitchFamily="34" charset="0"/>
              <a:buNone/>
              <a:defRPr sz="1800" b="1"/>
            </a:lvl3pPr>
            <a:lvl4pPr marL="0" indent="0" algn="l" defTabSz="114300">
              <a:spcAft>
                <a:spcPts val="0"/>
              </a:spcAft>
              <a:buClr>
                <a:schemeClr val="accent1"/>
              </a:buClr>
              <a:buFont typeface="Arial" panose="020B0604020202020204" pitchFamily="34" charset="0"/>
              <a:buNone/>
              <a:defRPr sz="1600" b="1"/>
            </a:lvl4pPr>
            <a:lvl5pPr marL="0" indent="0" algn="l" defTabSz="114300">
              <a:spcBef>
                <a:spcPts val="0"/>
              </a:spcBef>
              <a:spcAft>
                <a:spcPts val="600"/>
              </a:spcAft>
              <a:buClr>
                <a:schemeClr val="accent1"/>
              </a:buClr>
              <a:buFont typeface="Arial" panose="020B0604020202020204" pitchFamily="34" charse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4" name="Straight Connector 3">
            <a:extLst>
              <a:ext uri="{FF2B5EF4-FFF2-40B4-BE49-F238E27FC236}">
                <a16:creationId xmlns:a16="http://schemas.microsoft.com/office/drawing/2014/main" id="{4C696FF2-87D3-4F28-9DB1-7EA67BD86224}"/>
              </a:ext>
            </a:extLst>
          </p:cNvPr>
          <p:cNvCxnSpPr>
            <a:cxnSpLocks/>
          </p:cNvCxnSpPr>
          <p:nvPr userDrawn="1"/>
        </p:nvCxnSpPr>
        <p:spPr>
          <a:xfrm>
            <a:off x="6583181" y="771994"/>
            <a:ext cx="0" cy="5090390"/>
          </a:xfrm>
          <a:prstGeom prst="line">
            <a:avLst/>
          </a:prstGeom>
          <a:noFill/>
          <a:ln w="3175">
            <a:solidFill>
              <a:schemeClr val="accent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3011585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7_Title Only">
    <p:spTree>
      <p:nvGrpSpPr>
        <p:cNvPr id="1" name=""/>
        <p:cNvGrpSpPr/>
        <p:nvPr/>
      </p:nvGrpSpPr>
      <p:grpSpPr>
        <a:xfrm>
          <a:off x="0" y="0"/>
          <a:ext cx="0" cy="0"/>
          <a:chOff x="0" y="0"/>
          <a:chExt cx="0" cy="0"/>
        </a:xfrm>
      </p:grpSpPr>
      <p:sp>
        <p:nvSpPr>
          <p:cNvPr id="16" name="Text Placeholder 3">
            <a:extLst>
              <a:ext uri="{FF2B5EF4-FFF2-40B4-BE49-F238E27FC236}">
                <a16:creationId xmlns:a16="http://schemas.microsoft.com/office/drawing/2014/main" id="{64194900-8114-4639-BB98-2820B385BE06}"/>
              </a:ext>
            </a:extLst>
          </p:cNvPr>
          <p:cNvSpPr>
            <a:spLocks noGrp="1"/>
          </p:cNvSpPr>
          <p:nvPr>
            <p:ph type="body" sz="quarter" idx="19"/>
          </p:nvPr>
        </p:nvSpPr>
        <p:spPr>
          <a:xfrm>
            <a:off x="8607600" y="4065105"/>
            <a:ext cx="2651760" cy="1492716"/>
          </a:xfrm>
        </p:spPr>
        <p:txBody>
          <a:bodyPr/>
          <a:lstStyle>
            <a:lvl1pPr marL="0" indent="0" algn="ctr" defTabSz="114300">
              <a:spcBef>
                <a:spcPts val="1800"/>
              </a:spcBef>
              <a:buNone/>
              <a:defRPr sz="2000">
                <a:solidFill>
                  <a:schemeClr val="accent1"/>
                </a:solidFill>
                <a:latin typeface="+mj-lt"/>
              </a:defRPr>
            </a:lvl1pPr>
            <a:lvl2pPr marL="0" indent="0" algn="ctr" defTabSz="114300">
              <a:spcBef>
                <a:spcPts val="600"/>
              </a:spcBef>
              <a:spcAft>
                <a:spcPts val="0"/>
              </a:spcAft>
              <a:buNone/>
              <a:defRPr sz="1400" b="1"/>
            </a:lvl2pPr>
            <a:lvl3pPr marL="0" indent="0" algn="ctr" defTabSz="114300">
              <a:spcBef>
                <a:spcPts val="0"/>
              </a:spcBef>
              <a:spcAft>
                <a:spcPts val="0"/>
              </a:spcAft>
              <a:buFont typeface="Arial" panose="020B0604020202020204" pitchFamily="34" charset="0"/>
              <a:buNone/>
              <a:defRPr sz="1400" i="0"/>
            </a:lvl3pPr>
            <a:lvl4pPr marL="0" indent="0" algn="ctr" defTabSz="114300">
              <a:spcBef>
                <a:spcPts val="0"/>
              </a:spcBef>
              <a:spcAft>
                <a:spcPts val="0"/>
              </a:spcAft>
              <a:buFont typeface="Arial" panose="020B0604020202020204" pitchFamily="34" charset="0"/>
              <a:buNone/>
              <a:defRPr sz="1200" b="0" i="1"/>
            </a:lvl4pPr>
            <a:lvl5pPr marL="0" indent="0" algn="ctr" defTabSz="114300">
              <a:spcBef>
                <a:spcPts val="0"/>
              </a:spcBef>
              <a:spcAft>
                <a:spcPts val="0"/>
              </a:spcAft>
              <a:buFont typeface="Arial" panose="020B0604020202020204" pitchFamily="34" charse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3">
            <a:extLst>
              <a:ext uri="{FF2B5EF4-FFF2-40B4-BE49-F238E27FC236}">
                <a16:creationId xmlns:a16="http://schemas.microsoft.com/office/drawing/2014/main" id="{66CEB83C-A19D-4214-8A03-0F9BDD1A22D2}"/>
              </a:ext>
            </a:extLst>
          </p:cNvPr>
          <p:cNvSpPr>
            <a:spLocks noGrp="1"/>
          </p:cNvSpPr>
          <p:nvPr>
            <p:ph type="body" sz="quarter" idx="20"/>
          </p:nvPr>
        </p:nvSpPr>
        <p:spPr>
          <a:xfrm>
            <a:off x="4959060" y="4065105"/>
            <a:ext cx="2319260" cy="1492716"/>
          </a:xfrm>
        </p:spPr>
        <p:txBody>
          <a:bodyPr/>
          <a:lstStyle>
            <a:lvl1pPr marL="0" indent="0" algn="ctr" defTabSz="114300">
              <a:spcBef>
                <a:spcPts val="1800"/>
              </a:spcBef>
              <a:buNone/>
              <a:defRPr sz="2000">
                <a:solidFill>
                  <a:schemeClr val="accent1"/>
                </a:solidFill>
                <a:latin typeface="+mj-lt"/>
              </a:defRPr>
            </a:lvl1pPr>
            <a:lvl2pPr marL="0" indent="0" algn="ctr" defTabSz="114300">
              <a:spcBef>
                <a:spcPts val="600"/>
              </a:spcBef>
              <a:spcAft>
                <a:spcPts val="0"/>
              </a:spcAft>
              <a:buNone/>
              <a:defRPr sz="1400" b="1"/>
            </a:lvl2pPr>
            <a:lvl3pPr marL="0" indent="0" algn="ctr" defTabSz="114300">
              <a:spcBef>
                <a:spcPts val="0"/>
              </a:spcBef>
              <a:spcAft>
                <a:spcPts val="0"/>
              </a:spcAft>
              <a:buFont typeface="Arial" panose="020B0604020202020204" pitchFamily="34" charset="0"/>
              <a:buNone/>
              <a:defRPr sz="1400" i="0"/>
            </a:lvl3pPr>
            <a:lvl4pPr marL="0" indent="0" algn="ctr" defTabSz="114300">
              <a:spcBef>
                <a:spcPts val="0"/>
              </a:spcBef>
              <a:spcAft>
                <a:spcPts val="0"/>
              </a:spcAft>
              <a:buFont typeface="Arial" panose="020B0604020202020204" pitchFamily="34" charset="0"/>
              <a:buNone/>
              <a:defRPr sz="1200" b="0" i="1"/>
            </a:lvl4pPr>
            <a:lvl5pPr marL="0" indent="0" algn="ctr" defTabSz="114300">
              <a:spcBef>
                <a:spcPts val="0"/>
              </a:spcBef>
              <a:spcAft>
                <a:spcPts val="0"/>
              </a:spcAft>
              <a:buFont typeface="Arial" panose="020B0604020202020204" pitchFamily="34" charse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3">
            <a:extLst>
              <a:ext uri="{FF2B5EF4-FFF2-40B4-BE49-F238E27FC236}">
                <a16:creationId xmlns:a16="http://schemas.microsoft.com/office/drawing/2014/main" id="{7D3BEA77-EB09-437D-A324-5CB0F283571E}"/>
              </a:ext>
            </a:extLst>
          </p:cNvPr>
          <p:cNvSpPr>
            <a:spLocks noGrp="1"/>
          </p:cNvSpPr>
          <p:nvPr>
            <p:ph type="body" sz="quarter" idx="21"/>
          </p:nvPr>
        </p:nvSpPr>
        <p:spPr>
          <a:xfrm>
            <a:off x="1310520" y="4065105"/>
            <a:ext cx="2319260" cy="1492716"/>
          </a:xfrm>
        </p:spPr>
        <p:txBody>
          <a:bodyPr/>
          <a:lstStyle>
            <a:lvl1pPr marL="0" indent="0" algn="ctr" defTabSz="114300">
              <a:spcBef>
                <a:spcPts val="1800"/>
              </a:spcBef>
              <a:buNone/>
              <a:defRPr sz="2000">
                <a:solidFill>
                  <a:schemeClr val="accent1"/>
                </a:solidFill>
                <a:latin typeface="+mj-lt"/>
              </a:defRPr>
            </a:lvl1pPr>
            <a:lvl2pPr marL="0" indent="0" algn="ctr" defTabSz="114300">
              <a:spcBef>
                <a:spcPts val="600"/>
              </a:spcBef>
              <a:spcAft>
                <a:spcPts val="0"/>
              </a:spcAft>
              <a:buNone/>
              <a:defRPr sz="1400" b="1"/>
            </a:lvl2pPr>
            <a:lvl3pPr marL="0" indent="0" algn="ctr" defTabSz="114300">
              <a:spcBef>
                <a:spcPts val="0"/>
              </a:spcBef>
              <a:spcAft>
                <a:spcPts val="0"/>
              </a:spcAft>
              <a:buFont typeface="Arial" panose="020B0604020202020204" pitchFamily="34" charset="0"/>
              <a:buNone/>
              <a:defRPr sz="1400" i="0"/>
            </a:lvl3pPr>
            <a:lvl4pPr marL="0" indent="0" algn="ctr" defTabSz="114300">
              <a:spcBef>
                <a:spcPts val="0"/>
              </a:spcBef>
              <a:spcAft>
                <a:spcPts val="0"/>
              </a:spcAft>
              <a:buFont typeface="Arial" panose="020B0604020202020204" pitchFamily="34" charset="0"/>
              <a:buNone/>
              <a:defRPr sz="1200" b="0" i="1"/>
            </a:lvl4pPr>
            <a:lvl5pPr marL="0" indent="0" algn="ctr" defTabSz="114300">
              <a:spcBef>
                <a:spcPts val="0"/>
              </a:spcBef>
              <a:spcAft>
                <a:spcPts val="0"/>
              </a:spcAft>
              <a:buFont typeface="Arial" panose="020B0604020202020204" pitchFamily="34" charse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26EE1A16-2B87-4578-940E-3211A98A025D}"/>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276817703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48834561"/>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2_centere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FBB3962-48CD-46D8-9505-931111379C69}"/>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1833491617"/>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1_centered with sub">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5AD2F76-9A26-44BB-92FC-E2D3F11A63ED}"/>
              </a:ext>
            </a:extLst>
          </p:cNvPr>
          <p:cNvSpPr>
            <a:spLocks noGrp="1"/>
          </p:cNvSpPr>
          <p:nvPr>
            <p:ph type="body" sz="quarter" idx="10"/>
          </p:nvPr>
        </p:nvSpPr>
        <p:spPr>
          <a:xfrm>
            <a:off x="588263" y="1030052"/>
            <a:ext cx="11021125" cy="310863"/>
          </a:xfrm>
        </p:spPr>
        <p:txBody>
          <a:bodyPr/>
          <a:lstStyle>
            <a:lvl1pPr marL="0" indent="0" algn="ctr">
              <a:buNone/>
              <a:defRPr kumimoji="0" lang="en-US" sz="2000" b="0" i="0" u="none" strike="noStrike" kern="1200" cap="none" spc="0" normalizeH="0" baseline="0" dirty="0" smtClean="0">
                <a:ln>
                  <a:noFill/>
                </a:ln>
                <a:solidFill>
                  <a:srgbClr val="50E6FF"/>
                </a:solidFill>
                <a:effectLst/>
                <a:uLnTx/>
                <a:uFillTx/>
                <a:latin typeface="Segoe UI"/>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D989D4D6-6723-4AFB-B86D-1485DA52ABD4}"/>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3051616066"/>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3_Left">
    <p:bg>
      <p:bgRef idx="1001">
        <a:schemeClr val="bg1"/>
      </p:bgRef>
    </p:bg>
    <p:spTree>
      <p:nvGrpSpPr>
        <p:cNvPr id="1" name=""/>
        <p:cNvGrpSpPr/>
        <p:nvPr/>
      </p:nvGrpSpPr>
      <p:grpSpPr>
        <a:xfrm>
          <a:off x="0" y="0"/>
          <a:ext cx="0" cy="0"/>
          <a:chOff x="0" y="0"/>
          <a:chExt cx="0" cy="0"/>
        </a:xfrm>
      </p:grpSpPr>
      <p:sp>
        <p:nvSpPr>
          <p:cNvPr id="6" name="Text Placeholder 3">
            <a:extLst>
              <a:ext uri="{FF2B5EF4-FFF2-40B4-BE49-F238E27FC236}">
                <a16:creationId xmlns:a16="http://schemas.microsoft.com/office/drawing/2014/main" id="{A97EC52B-AED8-4515-B7B5-DBD9684F1A80}"/>
              </a:ext>
            </a:extLst>
          </p:cNvPr>
          <p:cNvSpPr>
            <a:spLocks noGrp="1"/>
          </p:cNvSpPr>
          <p:nvPr>
            <p:ph type="body" sz="quarter" idx="11"/>
          </p:nvPr>
        </p:nvSpPr>
        <p:spPr>
          <a:xfrm>
            <a:off x="588262" y="1251287"/>
            <a:ext cx="5507733" cy="1852815"/>
          </a:xfrm>
        </p:spPr>
        <p:txBody>
          <a:bodyPr anchor="t"/>
          <a:lstStyle>
            <a:lvl1pPr marL="0" indent="0" algn="l" defTabSz="114300">
              <a:spcBef>
                <a:spcPts val="1800"/>
              </a:spcBef>
              <a:spcAft>
                <a:spcPts val="1200"/>
              </a:spcAft>
              <a:buNone/>
              <a:defRPr sz="2400">
                <a:solidFill>
                  <a:schemeClr val="accent2"/>
                </a:solidFill>
                <a:latin typeface="+mj-lt"/>
              </a:defRPr>
            </a:lvl1pPr>
            <a:lvl2pPr marL="0" indent="0" algn="l" defTabSz="114300">
              <a:spcAft>
                <a:spcPts val="600"/>
              </a:spcAft>
              <a:buClr>
                <a:schemeClr val="accent1"/>
              </a:buClr>
              <a:buFont typeface="Arial" panose="020B0604020202020204" pitchFamily="34" charset="0"/>
              <a:buNone/>
              <a:defRPr sz="1600"/>
            </a:lvl2pPr>
            <a:lvl3pPr marL="0" indent="0" algn="l" defTabSz="114300">
              <a:spcAft>
                <a:spcPts val="600"/>
              </a:spcAft>
              <a:buClr>
                <a:schemeClr val="accent1"/>
              </a:buClr>
              <a:buFont typeface="Arial" panose="020B0604020202020204" pitchFamily="34" charset="0"/>
              <a:buNone/>
              <a:defRPr sz="1800" b="1"/>
            </a:lvl3pPr>
            <a:lvl4pPr marL="0" indent="0" algn="l" defTabSz="114300">
              <a:spcAft>
                <a:spcPts val="0"/>
              </a:spcAft>
              <a:buClr>
                <a:schemeClr val="accent1"/>
              </a:buClr>
              <a:buFont typeface="Arial" panose="020B0604020202020204" pitchFamily="34" charset="0"/>
              <a:buNone/>
              <a:defRPr sz="1600" b="1"/>
            </a:lvl4pPr>
            <a:lvl5pPr marL="0" indent="0" algn="l" defTabSz="114300">
              <a:spcBef>
                <a:spcPts val="0"/>
              </a:spcBef>
              <a:spcAft>
                <a:spcPts val="600"/>
              </a:spcAft>
              <a:buClr>
                <a:schemeClr val="accent1"/>
              </a:buClr>
              <a:buFont typeface="Arial" panose="020B0604020202020204" pitchFamily="34" charse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4" name="Straight Connector 3">
            <a:extLst>
              <a:ext uri="{FF2B5EF4-FFF2-40B4-BE49-F238E27FC236}">
                <a16:creationId xmlns:a16="http://schemas.microsoft.com/office/drawing/2014/main" id="{4C696FF2-87D3-4F28-9DB1-7EA67BD86224}"/>
              </a:ext>
            </a:extLst>
          </p:cNvPr>
          <p:cNvCxnSpPr>
            <a:cxnSpLocks/>
          </p:cNvCxnSpPr>
          <p:nvPr userDrawn="1"/>
        </p:nvCxnSpPr>
        <p:spPr>
          <a:xfrm>
            <a:off x="6583181" y="771994"/>
            <a:ext cx="0" cy="5090390"/>
          </a:xfrm>
          <a:prstGeom prst="line">
            <a:avLst/>
          </a:prstGeom>
          <a:noFill/>
          <a:ln w="3175">
            <a:solidFill>
              <a:schemeClr val="accent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
        <p:nvSpPr>
          <p:cNvPr id="2" name="Title 1">
            <a:extLst>
              <a:ext uri="{FF2B5EF4-FFF2-40B4-BE49-F238E27FC236}">
                <a16:creationId xmlns:a16="http://schemas.microsoft.com/office/drawing/2014/main" id="{9CB79B4B-A990-40D0-8B41-0DAECFA018E2}"/>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39983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1_Left">
    <p:bg>
      <p:bgRef idx="1001">
        <a:schemeClr val="bg1"/>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B476AC-15C7-4A6E-9874-4133EDCA7D53}"/>
              </a:ext>
            </a:extLst>
          </p:cNvPr>
          <p:cNvSpPr>
            <a:spLocks noGrp="1"/>
          </p:cNvSpPr>
          <p:nvPr>
            <p:ph type="title"/>
          </p:nvPr>
        </p:nvSpPr>
        <p:spPr>
          <a:xfrm>
            <a:off x="588263" y="2145944"/>
            <a:ext cx="5190442" cy="553998"/>
          </a:xfrm>
        </p:spPr>
        <p:txBody>
          <a:bodyPr anchor="b"/>
          <a:lstStyle>
            <a:lvl1pPr>
              <a:defRPr>
                <a:solidFill>
                  <a:schemeClr val="tx1"/>
                </a:solidFill>
              </a:defRPr>
            </a:lvl1pPr>
          </a:lstStyle>
          <a:p>
            <a:r>
              <a:rPr lang="en-US"/>
              <a:t>Click to edit Master</a:t>
            </a:r>
          </a:p>
        </p:txBody>
      </p:sp>
      <p:sp>
        <p:nvSpPr>
          <p:cNvPr id="6" name="Text Placeholder 3">
            <a:extLst>
              <a:ext uri="{FF2B5EF4-FFF2-40B4-BE49-F238E27FC236}">
                <a16:creationId xmlns:a16="http://schemas.microsoft.com/office/drawing/2014/main" id="{A97EC52B-AED8-4515-B7B5-DBD9684F1A80}"/>
              </a:ext>
            </a:extLst>
          </p:cNvPr>
          <p:cNvSpPr>
            <a:spLocks noGrp="1"/>
          </p:cNvSpPr>
          <p:nvPr>
            <p:ph type="body" sz="quarter" idx="11"/>
          </p:nvPr>
        </p:nvSpPr>
        <p:spPr>
          <a:xfrm>
            <a:off x="588262" y="2811443"/>
            <a:ext cx="5507733" cy="1852815"/>
          </a:xfrm>
        </p:spPr>
        <p:txBody>
          <a:bodyPr anchor="t"/>
          <a:lstStyle>
            <a:lvl1pPr marL="0" indent="0" algn="l" defTabSz="114300">
              <a:spcBef>
                <a:spcPts val="1800"/>
              </a:spcBef>
              <a:spcAft>
                <a:spcPts val="1200"/>
              </a:spcAft>
              <a:buNone/>
              <a:defRPr sz="2400">
                <a:solidFill>
                  <a:schemeClr val="accent2"/>
                </a:solidFill>
                <a:latin typeface="+mj-lt"/>
              </a:defRPr>
            </a:lvl1pPr>
            <a:lvl2pPr marL="0" indent="0" algn="l" defTabSz="114300">
              <a:spcAft>
                <a:spcPts val="600"/>
              </a:spcAft>
              <a:buClr>
                <a:schemeClr val="accent1"/>
              </a:buClr>
              <a:buFont typeface="Arial" panose="020B0604020202020204" pitchFamily="34" charset="0"/>
              <a:buNone/>
              <a:defRPr sz="1600"/>
            </a:lvl2pPr>
            <a:lvl3pPr marL="0" indent="0" algn="l" defTabSz="114300">
              <a:spcAft>
                <a:spcPts val="600"/>
              </a:spcAft>
              <a:buClr>
                <a:schemeClr val="accent1"/>
              </a:buClr>
              <a:buFont typeface="Arial" panose="020B0604020202020204" pitchFamily="34" charset="0"/>
              <a:buNone/>
              <a:defRPr sz="1800" b="1"/>
            </a:lvl3pPr>
            <a:lvl4pPr marL="0" indent="0" algn="l" defTabSz="114300">
              <a:spcAft>
                <a:spcPts val="0"/>
              </a:spcAft>
              <a:buClr>
                <a:schemeClr val="accent1"/>
              </a:buClr>
              <a:buFont typeface="Arial" panose="020B0604020202020204" pitchFamily="34" charset="0"/>
              <a:buNone/>
              <a:defRPr sz="1600" b="1"/>
            </a:lvl4pPr>
            <a:lvl5pPr marL="0" indent="0" algn="l" defTabSz="114300">
              <a:spcBef>
                <a:spcPts val="0"/>
              </a:spcBef>
              <a:spcAft>
                <a:spcPts val="600"/>
              </a:spcAft>
              <a:buClr>
                <a:schemeClr val="accent1"/>
              </a:buClr>
              <a:buFont typeface="Arial" panose="020B0604020202020204" pitchFamily="34" charse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4" name="Straight Connector 3">
            <a:extLst>
              <a:ext uri="{FF2B5EF4-FFF2-40B4-BE49-F238E27FC236}">
                <a16:creationId xmlns:a16="http://schemas.microsoft.com/office/drawing/2014/main" id="{4C696FF2-87D3-4F28-9DB1-7EA67BD86224}"/>
              </a:ext>
            </a:extLst>
          </p:cNvPr>
          <p:cNvCxnSpPr>
            <a:cxnSpLocks/>
          </p:cNvCxnSpPr>
          <p:nvPr userDrawn="1"/>
        </p:nvCxnSpPr>
        <p:spPr>
          <a:xfrm>
            <a:off x="6583181" y="771994"/>
            <a:ext cx="0" cy="5090390"/>
          </a:xfrm>
          <a:prstGeom prst="line">
            <a:avLst/>
          </a:prstGeom>
          <a:noFill/>
          <a:ln w="3175">
            <a:solidFill>
              <a:schemeClr val="accent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19821940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gradFill>
                  <a:gsLst>
                    <a:gs pos="0">
                      <a:schemeClr val="tx1"/>
                    </a:gs>
                    <a:gs pos="100000">
                      <a:schemeClr val="tx1"/>
                    </a:gs>
                  </a:gsLst>
                  <a:lin ang="5400000" scaled="1"/>
                </a:gra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1"/>
            <a:ext cx="11306469" cy="287771"/>
          </a:xfrm>
          <a:prstGeom prst="rect">
            <a:avLst/>
          </a:prstGeom>
        </p:spPr>
        <p:txBody>
          <a:bodyPr wrap="square" lIns="0" tIns="0" rIns="0" bIns="0">
            <a:spAutoFit/>
          </a:bodyPr>
          <a:lstStyle>
            <a:lvl1pPr marL="0" indent="0">
              <a:lnSpc>
                <a:spcPts val="2353"/>
              </a:lnSpc>
              <a:buNone/>
              <a:defRPr sz="1961" b="0" i="0" spc="0">
                <a:solidFill>
                  <a:srgbClr val="000000"/>
                </a:solidFill>
                <a:latin typeface="+mj-lt"/>
              </a:defRPr>
            </a:lvl1pPr>
            <a:lvl2pPr marL="0" indent="0">
              <a:lnSpc>
                <a:spcPts val="2353"/>
              </a:lnSpc>
              <a:buNone/>
              <a:defRPr spc="0">
                <a:gradFill>
                  <a:gsLst>
                    <a:gs pos="0">
                      <a:schemeClr val="tx1"/>
                    </a:gs>
                    <a:gs pos="100000">
                      <a:schemeClr val="tx1"/>
                    </a:gs>
                  </a:gsLst>
                  <a:lin ang="5400000" scaled="1"/>
                </a:gradFill>
                <a:latin typeface="+mn-lt"/>
              </a:defRPr>
            </a:lvl2pPr>
            <a:lvl3pPr marL="448193" indent="0">
              <a:buNone/>
              <a:defRPr/>
            </a:lvl3pPr>
            <a:lvl4pPr marL="672290" indent="0">
              <a:buNone/>
              <a:defRPr/>
            </a:lvl4pPr>
            <a:lvl5pPr marL="896386" indent="0">
              <a:buNone/>
              <a:defRPr/>
            </a:lvl5pPr>
          </a:lstStyle>
          <a:p>
            <a:pPr lvl="1"/>
            <a:r>
              <a:rPr lang="en-US"/>
              <a:t>Large: subhead Segoe UI Regular 20/24</a:t>
            </a:r>
          </a:p>
        </p:txBody>
      </p:sp>
      <p:sp>
        <p:nvSpPr>
          <p:cNvPr id="5" name="Text Placeholder 4"/>
          <p:cNvSpPr>
            <a:spLocks noGrp="1"/>
          </p:cNvSpPr>
          <p:nvPr>
            <p:ph type="body" sz="quarter" idx="11" hasCustomPrompt="1"/>
          </p:nvPr>
        </p:nvSpPr>
        <p:spPr>
          <a:xfrm>
            <a:off x="455995" y="3015704"/>
            <a:ext cx="11306469" cy="216206"/>
          </a:xfrm>
          <a:prstGeom prst="rect">
            <a:avLst/>
          </a:prstGeom>
        </p:spPr>
        <p:txBody>
          <a:bodyPr lIns="0" tIns="0" rIns="0" bIns="0"/>
          <a:lstStyle>
            <a:lvl1pPr marL="0" indent="0">
              <a:lnSpc>
                <a:spcPts val="1765"/>
              </a:lnSpc>
              <a:spcBef>
                <a:spcPts val="0"/>
              </a:spcBef>
              <a:buNone/>
              <a:defRPr sz="1372" b="0" spc="0">
                <a:gradFill>
                  <a:gsLst>
                    <a:gs pos="0">
                      <a:schemeClr val="tx2"/>
                    </a:gs>
                    <a:gs pos="100000">
                      <a:schemeClr val="tx2"/>
                    </a:gs>
                  </a:gsLst>
                  <a:lin ang="5400000" scaled="1"/>
                </a:gradFill>
                <a:latin typeface="+mj-lt"/>
              </a:defRPr>
            </a:lvl1pPr>
            <a:lvl2pPr marL="0" indent="0">
              <a:lnSpc>
                <a:spcPts val="1765"/>
              </a:lnSpc>
              <a:spcBef>
                <a:spcPts val="0"/>
              </a:spcBef>
              <a:buNone/>
              <a:defRPr sz="1372" spc="0">
                <a:solidFill>
                  <a:srgbClr val="000000"/>
                </a:solidFill>
              </a:defRPr>
            </a:lvl2pPr>
            <a:lvl3pPr marL="448193" indent="0">
              <a:buNone/>
              <a:defRPr/>
            </a:lvl3pPr>
            <a:lvl4pPr marL="672290" indent="0">
              <a:buNone/>
              <a:defRPr/>
            </a:lvl4pPr>
            <a:lvl5pPr marL="896386" indent="0">
              <a:buNone/>
              <a:defRPr/>
            </a:lvl5pPr>
          </a:lstStyle>
          <a:p>
            <a:pPr lvl="0"/>
            <a:r>
              <a:rPr lang="en-US"/>
              <a:t>Medium: paragraph heading Segoe UI </a:t>
            </a:r>
            <a:r>
              <a:rPr lang="en-US" err="1"/>
              <a:t>Semibold</a:t>
            </a:r>
            <a:r>
              <a:rPr lang="en-US"/>
              <a:t> 14/18</a:t>
            </a:r>
          </a:p>
        </p:txBody>
      </p:sp>
      <p:sp>
        <p:nvSpPr>
          <p:cNvPr id="10" name="Text Placeholder 6">
            <a:extLst>
              <a:ext uri="{FF2B5EF4-FFF2-40B4-BE49-F238E27FC236}">
                <a16:creationId xmlns:a16="http://schemas.microsoft.com/office/drawing/2014/main" id="{76E35749-090F-0542-9B4B-BF37EFC334BC}"/>
              </a:ext>
            </a:extLst>
          </p:cNvPr>
          <p:cNvSpPr>
            <a:spLocks noGrp="1"/>
          </p:cNvSpPr>
          <p:nvPr>
            <p:ph type="body" sz="quarter" idx="14" hasCustomPrompt="1"/>
          </p:nvPr>
        </p:nvSpPr>
        <p:spPr>
          <a:xfrm>
            <a:off x="455995" y="4503832"/>
            <a:ext cx="11306469" cy="150884"/>
          </a:xfrm>
          <a:prstGeom prst="rect">
            <a:avLst/>
          </a:prstGeo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gradFill>
                  <a:gsLst>
                    <a:gs pos="0">
                      <a:schemeClr val="tx1"/>
                    </a:gs>
                    <a:gs pos="100000">
                      <a:schemeClr val="tx1"/>
                    </a:gs>
                  </a:gsLst>
                  <a:lin ang="5400000" scaled="1"/>
                </a:gradFill>
              </a:defRPr>
            </a:lvl2pPr>
            <a:lvl3pPr marL="448193" indent="0">
              <a:buNone/>
              <a:defRPr/>
            </a:lvl3pPr>
            <a:lvl4pPr marL="672290" indent="0">
              <a:buNone/>
              <a:defRPr/>
            </a:lvl4pPr>
            <a:lvl5pPr marL="0" indent="0">
              <a:lnSpc>
                <a:spcPct val="100000"/>
              </a:lnSpc>
              <a:buNone/>
              <a:defRPr>
                <a:solidFill>
                  <a:srgbClr val="000000"/>
                </a:solidFill>
              </a:defRPr>
            </a:lvl5pPr>
          </a:lstStyle>
          <a:p>
            <a:pPr lvl="1"/>
            <a:r>
              <a:rPr lang="en-US"/>
              <a:t>Small: caption body copy Segoe Regular 10/12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userDrawn="1"/>
        </p:nvSpPr>
        <p:spPr bwMode="blackWhite">
          <a:xfrm>
            <a:off x="454169" y="6455174"/>
            <a:ext cx="11306469" cy="21123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gradFill>
                  <a:gsLst>
                    <a:gs pos="0">
                      <a:schemeClr val="accent6">
                        <a:lumMod val="75000"/>
                      </a:schemeClr>
                    </a:gs>
                    <a:gs pos="100000">
                      <a:schemeClr val="accent6">
                        <a:lumMod val="75000"/>
                      </a:schemeClr>
                    </a:gs>
                  </a:gsLst>
                  <a:lin ang="5400000" scaled="1"/>
                </a:gradFill>
                <a:cs typeface="Segoe UI" pitchFamily="34" charset="0"/>
              </a:rPr>
              <a:t>©Microsoft Corporation									                                                                                                                                             Azure </a:t>
            </a:r>
          </a:p>
        </p:txBody>
      </p:sp>
      <p:sp>
        <p:nvSpPr>
          <p:cNvPr id="19" name="Text Placeholder 3">
            <a:extLst>
              <a:ext uri="{FF2B5EF4-FFF2-40B4-BE49-F238E27FC236}">
                <a16:creationId xmlns:a16="http://schemas.microsoft.com/office/drawing/2014/main" id="{68F32AD9-0E33-284C-8468-E63BF69AF2EB}"/>
              </a:ext>
            </a:extLst>
          </p:cNvPr>
          <p:cNvSpPr>
            <a:spLocks noGrp="1"/>
          </p:cNvSpPr>
          <p:nvPr>
            <p:ph type="body" sz="quarter" idx="24" hasCustomPrompt="1"/>
          </p:nvPr>
        </p:nvSpPr>
        <p:spPr>
          <a:xfrm>
            <a:off x="454169" y="4299924"/>
            <a:ext cx="11306469" cy="241415"/>
          </a:xfrm>
          <a:prstGeom prst="rect">
            <a:avLst/>
          </a:prstGeom>
        </p:spPr>
        <p:txBody>
          <a:bodyPr tIns="0"/>
          <a:lstStyle>
            <a:lvl1pPr>
              <a:defRPr lang="en-US" sz="980" b="1" kern="1200" spc="0" dirty="0" smtClean="0">
                <a:gradFill>
                  <a:gsLst>
                    <a:gs pos="0">
                      <a:schemeClr val="tx1"/>
                    </a:gs>
                    <a:gs pos="100000">
                      <a:schemeClr val="tx1"/>
                    </a:gs>
                  </a:gsLst>
                  <a:lin ang="5400000" scaled="1"/>
                </a:gradFill>
                <a:latin typeface="+mn-lt"/>
                <a:ea typeface="+mn-ea"/>
                <a:cs typeface="+mn-cs"/>
              </a:defRPr>
            </a:lvl1pPr>
          </a:lstStyle>
          <a:p>
            <a:pPr lvl="0"/>
            <a:r>
              <a:rPr lang="en-US"/>
              <a:t>Small: caption title Segoe UI Bold 10/12. </a:t>
            </a:r>
          </a:p>
        </p:txBody>
      </p:sp>
      <p:sp>
        <p:nvSpPr>
          <p:cNvPr id="21" name="Text Placeholder 4">
            <a:extLst>
              <a:ext uri="{FF2B5EF4-FFF2-40B4-BE49-F238E27FC236}">
                <a16:creationId xmlns:a16="http://schemas.microsoft.com/office/drawing/2014/main" id="{BA46FDB1-D336-7C45-BF92-D58B6C550364}"/>
              </a:ext>
            </a:extLst>
          </p:cNvPr>
          <p:cNvSpPr>
            <a:spLocks noGrp="1"/>
          </p:cNvSpPr>
          <p:nvPr>
            <p:ph type="body" sz="quarter" idx="18" hasCustomPrompt="1"/>
          </p:nvPr>
        </p:nvSpPr>
        <p:spPr>
          <a:xfrm>
            <a:off x="454169" y="3258992"/>
            <a:ext cx="11306469" cy="21614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gradFill>
                  <a:gsLst>
                    <a:gs pos="0">
                      <a:schemeClr val="tx1"/>
                    </a:gs>
                    <a:gs pos="100000">
                      <a:schemeClr val="tx1"/>
                    </a:gs>
                  </a:gsLst>
                  <a:lin ang="5400000" scaled="1"/>
                </a:gra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Medium: body copy Segoe UI Regular 14/18</a:t>
            </a:r>
          </a:p>
        </p:txBody>
      </p:sp>
    </p:spTree>
    <p:extLst>
      <p:ext uri="{BB962C8B-B14F-4D97-AF65-F5344CB8AC3E}">
        <p14:creationId xmlns:p14="http://schemas.microsoft.com/office/powerpoint/2010/main" val="4119431199"/>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showMasterSp="0" preserve="1" userDrawn="1">
  <p:cSld name="2_Left">
    <p:bg>
      <p:bgRef idx="1001">
        <a:schemeClr val="bg1"/>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B476AC-15C7-4A6E-9874-4133EDCA7D53}"/>
              </a:ext>
            </a:extLst>
          </p:cNvPr>
          <p:cNvSpPr>
            <a:spLocks noGrp="1"/>
          </p:cNvSpPr>
          <p:nvPr>
            <p:ph type="title"/>
          </p:nvPr>
        </p:nvSpPr>
        <p:spPr>
          <a:xfrm>
            <a:off x="588263" y="2145944"/>
            <a:ext cx="5190442" cy="553998"/>
          </a:xfrm>
        </p:spPr>
        <p:txBody>
          <a:bodyPr anchor="b"/>
          <a:lstStyle>
            <a:lvl1pPr>
              <a:defRPr>
                <a:solidFill>
                  <a:schemeClr val="tx1"/>
                </a:solidFill>
              </a:defRPr>
            </a:lvl1pPr>
          </a:lstStyle>
          <a:p>
            <a:r>
              <a:rPr lang="en-US"/>
              <a:t>Click to edit Master</a:t>
            </a:r>
          </a:p>
        </p:txBody>
      </p:sp>
      <p:sp>
        <p:nvSpPr>
          <p:cNvPr id="6" name="Text Placeholder 3">
            <a:extLst>
              <a:ext uri="{FF2B5EF4-FFF2-40B4-BE49-F238E27FC236}">
                <a16:creationId xmlns:a16="http://schemas.microsoft.com/office/drawing/2014/main" id="{A97EC52B-AED8-4515-B7B5-DBD9684F1A80}"/>
              </a:ext>
            </a:extLst>
          </p:cNvPr>
          <p:cNvSpPr>
            <a:spLocks noGrp="1"/>
          </p:cNvSpPr>
          <p:nvPr>
            <p:ph type="body" sz="quarter" idx="11"/>
          </p:nvPr>
        </p:nvSpPr>
        <p:spPr>
          <a:xfrm>
            <a:off x="588262" y="2811443"/>
            <a:ext cx="5507733" cy="1852815"/>
          </a:xfrm>
        </p:spPr>
        <p:txBody>
          <a:bodyPr anchor="t"/>
          <a:lstStyle>
            <a:lvl1pPr marL="0" indent="0" algn="l" defTabSz="114300">
              <a:spcBef>
                <a:spcPts val="1800"/>
              </a:spcBef>
              <a:spcAft>
                <a:spcPts val="1200"/>
              </a:spcAft>
              <a:buNone/>
              <a:defRPr sz="2400">
                <a:solidFill>
                  <a:schemeClr val="accent2"/>
                </a:solidFill>
                <a:latin typeface="+mj-lt"/>
              </a:defRPr>
            </a:lvl1pPr>
            <a:lvl2pPr marL="0" indent="0" algn="l" defTabSz="114300">
              <a:spcAft>
                <a:spcPts val="600"/>
              </a:spcAft>
              <a:buClr>
                <a:schemeClr val="accent1"/>
              </a:buClr>
              <a:buFont typeface="Arial" panose="020B0604020202020204" pitchFamily="34" charset="0"/>
              <a:buNone/>
              <a:defRPr sz="1600"/>
            </a:lvl2pPr>
            <a:lvl3pPr marL="0" indent="0" algn="l" defTabSz="114300">
              <a:spcAft>
                <a:spcPts val="600"/>
              </a:spcAft>
              <a:buClr>
                <a:schemeClr val="accent1"/>
              </a:buClr>
              <a:buFont typeface="Arial" panose="020B0604020202020204" pitchFamily="34" charset="0"/>
              <a:buNone/>
              <a:defRPr sz="1800" b="1"/>
            </a:lvl3pPr>
            <a:lvl4pPr marL="0" indent="0" algn="l" defTabSz="114300">
              <a:spcAft>
                <a:spcPts val="0"/>
              </a:spcAft>
              <a:buClr>
                <a:schemeClr val="accent1"/>
              </a:buClr>
              <a:buFont typeface="Arial" panose="020B0604020202020204" pitchFamily="34" charset="0"/>
              <a:buNone/>
              <a:defRPr sz="1600" b="1"/>
            </a:lvl4pPr>
            <a:lvl5pPr marL="0" indent="0" algn="l" defTabSz="114300">
              <a:spcBef>
                <a:spcPts val="0"/>
              </a:spcBef>
              <a:spcAft>
                <a:spcPts val="600"/>
              </a:spcAft>
              <a:buClr>
                <a:schemeClr val="accent1"/>
              </a:buClr>
              <a:buFont typeface="Arial" panose="020B0604020202020204" pitchFamily="34" charse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703589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93688" y="3408402"/>
            <a:ext cx="4885414" cy="553998"/>
          </a:xfrm>
          <a:noFill/>
        </p:spPr>
        <p:txBody>
          <a:bodyPr wrap="square" lIns="0" tIns="0" rIns="0" bIns="0" anchor="b" anchorCtr="0">
            <a:spAutoFit/>
          </a:bodyPr>
          <a:lstStyle>
            <a:lvl1pPr algn="l">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presentation title </a:t>
            </a:r>
          </a:p>
        </p:txBody>
      </p:sp>
    </p:spTree>
    <p:extLst>
      <p:ext uri="{BB962C8B-B14F-4D97-AF65-F5344CB8AC3E}">
        <p14:creationId xmlns:p14="http://schemas.microsoft.com/office/powerpoint/2010/main" val="730172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section - grade text">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864896"/>
            <a:ext cx="11653523" cy="923330"/>
          </a:xfrm>
          <a:noFill/>
        </p:spPr>
        <p:txBody>
          <a:bodyPr tIns="91440" bIns="91440" anchor="t" anchorCtr="0">
            <a:spAutoFit/>
          </a:bodyPr>
          <a:lstStyle>
            <a:lvl1pPr>
              <a:defRPr sz="4800" spc="-98" baseline="0">
                <a:gradFill flip="none" rotWithShape="1">
                  <a:gsLst>
                    <a:gs pos="100000">
                      <a:srgbClr val="50E6FF"/>
                    </a:gs>
                    <a:gs pos="0">
                      <a:srgbClr val="0078D4"/>
                    </a:gs>
                  </a:gsLst>
                  <a:lin ang="3600000" scaled="0"/>
                  <a:tileRect/>
                </a:gradFill>
              </a:defRPr>
            </a:lvl1pPr>
          </a:lstStyle>
          <a:p>
            <a:r>
              <a:rPr lang="en-US"/>
              <a:t>Section title</a:t>
            </a:r>
          </a:p>
        </p:txBody>
      </p:sp>
      <p:sp>
        <p:nvSpPr>
          <p:cNvPr id="4" name="Footer Placeholder 1">
            <a:extLst>
              <a:ext uri="{FF2B5EF4-FFF2-40B4-BE49-F238E27FC236}">
                <a16:creationId xmlns:a16="http://schemas.microsoft.com/office/drawing/2014/main" id="{9F11C490-EA2D-CF4C-B93B-C9C44A071C09}"/>
              </a:ext>
            </a:extLst>
          </p:cNvPr>
          <p:cNvSpPr>
            <a:spLocks noGrp="1"/>
          </p:cNvSpPr>
          <p:nvPr>
            <p:ph type="ftr" sz="quarter" idx="10"/>
          </p:nvPr>
        </p:nvSpPr>
        <p:spPr>
          <a:xfrm>
            <a:off x="3456432" y="6400800"/>
            <a:ext cx="5279136" cy="365125"/>
          </a:xfrm>
        </p:spPr>
        <p:txBody>
          <a:bodyPr/>
          <a:lstStyle>
            <a:lvl1pPr>
              <a:defRPr sz="900">
                <a:solidFill>
                  <a:schemeClr val="tx1"/>
                </a:solidFill>
              </a:defRPr>
            </a:lvl1pPr>
          </a:lstStyle>
          <a:p>
            <a:r>
              <a:rPr lang="en-US"/>
              <a:t>MICROSOFT CONFIDENTIAL – NON-DISCLOSURE AGREEMENT REQUIRED</a:t>
            </a:r>
          </a:p>
        </p:txBody>
      </p:sp>
    </p:spTree>
    <p:extLst>
      <p:ext uri="{BB962C8B-B14F-4D97-AF65-F5344CB8AC3E}">
        <p14:creationId xmlns:p14="http://schemas.microsoft.com/office/powerpoint/2010/main" val="77381045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1_Title &amp; body with bullets slide">
    <p:bg>
      <p:bgRef idx="1001">
        <a:schemeClr val="bg1"/>
      </p:bgRef>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4B26EB38-B802-47F3-8575-888FC1AA6B67}"/>
              </a:ext>
            </a:extLst>
          </p:cNvPr>
          <p:cNvGrpSpPr/>
          <p:nvPr userDrawn="1"/>
        </p:nvGrpSpPr>
        <p:grpSpPr>
          <a:xfrm>
            <a:off x="436379" y="6431005"/>
            <a:ext cx="11326085" cy="94962"/>
            <a:chOff x="445128" y="6559056"/>
            <a:chExt cx="11553197" cy="96853"/>
          </a:xfrm>
        </p:grpSpPr>
        <p:sp>
          <p:nvSpPr>
            <p:cNvPr id="8" name="TextBox 7">
              <a:extLst>
                <a:ext uri="{FF2B5EF4-FFF2-40B4-BE49-F238E27FC236}">
                  <a16:creationId xmlns:a16="http://schemas.microsoft.com/office/drawing/2014/main" id="{E0F140AB-64C1-48AA-A79D-6818AEB0D90E}"/>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D3818870-6D91-4EAA-9132-2E15E4E80F8B}"/>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3" name="Text Placeholder 2">
            <a:extLst>
              <a:ext uri="{FF2B5EF4-FFF2-40B4-BE49-F238E27FC236}">
                <a16:creationId xmlns:a16="http://schemas.microsoft.com/office/drawing/2014/main" id="{0E2CAED3-5C3B-4638-84D2-AFD40B0A6536}"/>
              </a:ext>
            </a:extLst>
          </p:cNvPr>
          <p:cNvSpPr>
            <a:spLocks noGrp="1"/>
          </p:cNvSpPr>
          <p:nvPr>
            <p:ph type="body" sz="quarter" idx="11"/>
          </p:nvPr>
        </p:nvSpPr>
        <p:spPr>
          <a:xfrm>
            <a:off x="436563" y="1103616"/>
            <a:ext cx="11336337" cy="307777"/>
          </a:xfrm>
        </p:spPr>
        <p:txBody>
          <a:bodyPr/>
          <a:lstStyle>
            <a:lvl1pPr algn="ctr">
              <a:defRPr sz="2000" b="0">
                <a:solidFill>
                  <a:schemeClr val="accent6">
                    <a:lumMod val="60000"/>
                    <a:lumOff val="40000"/>
                  </a:schemeClr>
                </a:solidFill>
              </a:defRPr>
            </a:lvl1pPr>
          </a:lstStyle>
          <a:p>
            <a:pPr lvl="0"/>
            <a:r>
              <a:rPr lang="en-US"/>
              <a:t>Click to edit Master text styles</a:t>
            </a:r>
          </a:p>
        </p:txBody>
      </p:sp>
      <p:sp>
        <p:nvSpPr>
          <p:cNvPr id="4" name="Title 3">
            <a:extLst>
              <a:ext uri="{FF2B5EF4-FFF2-40B4-BE49-F238E27FC236}">
                <a16:creationId xmlns:a16="http://schemas.microsoft.com/office/drawing/2014/main" id="{E6B7040F-1E2C-4F82-ABB7-F07F089ED8BE}"/>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16668731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userDrawn="1">
  <p:cSld name="1_Title &amp; 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095685"/>
          </a:xfrm>
        </p:spPr>
        <p:txBody>
          <a:bodyPr/>
          <a:lstStyle>
            <a:lvl1pPr>
              <a:buClr>
                <a:schemeClr val="tx1">
                  <a:lumMod val="50000"/>
                  <a:lumOff val="50000"/>
                </a:schemeClr>
              </a:buClr>
              <a:buSzPct val="100000"/>
              <a:defRPr/>
            </a:lvl1pPr>
            <a:lvl2pPr marL="640080">
              <a:buClr>
                <a:schemeClr val="tx1">
                  <a:lumMod val="50000"/>
                  <a:lumOff val="50000"/>
                </a:schemeClr>
              </a:buClr>
              <a:buSzPct val="100000"/>
              <a:defRPr/>
            </a:lvl2pPr>
            <a:lvl3pPr marL="1097280">
              <a:buClr>
                <a:schemeClr val="tx1">
                  <a:lumMod val="50000"/>
                  <a:lumOff val="50000"/>
                </a:schemeClr>
              </a:buClr>
              <a:buSzPct val="100000"/>
              <a:defRPr/>
            </a:lvl3pPr>
            <a:lvl4pPr>
              <a:buClr>
                <a:schemeClr val="tx1">
                  <a:lumMod val="50000"/>
                  <a:lumOff val="50000"/>
                </a:schemeClr>
              </a:buClr>
              <a:buSzPct val="100000"/>
              <a:defRPr/>
            </a:lvl4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10520644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9691088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9092248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gradFill>
                  <a:gsLst>
                    <a:gs pos="0">
                      <a:schemeClr val="tx2"/>
                    </a:gs>
                    <a:gs pos="100000">
                      <a:schemeClr val="tx2"/>
                    </a:gs>
                  </a:gsLst>
                  <a:lin ang="5400000" scaled="1"/>
                </a:gradFill>
              </a:defRPr>
            </a:lvl1pPr>
          </a:lstStyle>
          <a:p>
            <a:r>
              <a:rPr lang="en-US"/>
              <a:t>Azure presentation title </a:t>
            </a:r>
            <a:br>
              <a:rPr lang="en-US"/>
            </a:br>
            <a:r>
              <a:rPr lang="en-US"/>
              <a:t>or event name</a:t>
            </a:r>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42466" y="4350114"/>
            <a:ext cx="9602819" cy="724246"/>
          </a:xfrm>
          <a:prstGeom prst="rect">
            <a:avLst/>
          </a:prstGeom>
        </p:spPr>
        <p:txBody>
          <a:bodyPr/>
          <a:lstStyle>
            <a:lvl1pPr>
              <a:defRPr sz="1765">
                <a:gradFill>
                  <a:gsLst>
                    <a:gs pos="0">
                      <a:schemeClr val="tx1"/>
                    </a:gs>
                    <a:gs pos="100000">
                      <a:schemeClr val="tx1"/>
                    </a:gs>
                  </a:gsLst>
                  <a:lin ang="5400000" scaled="1"/>
                </a:gra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24308456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gradFill>
                  <a:gsLst>
                    <a:gs pos="0">
                      <a:schemeClr val="bg1"/>
                    </a:gs>
                    <a:gs pos="100000">
                      <a:schemeClr val="bg1"/>
                    </a:gs>
                  </a:gsLst>
                  <a:lin ang="5400000" scaled="1"/>
                </a:gradFill>
              </a:defRPr>
            </a:lvl1pPr>
          </a:lstStyle>
          <a:p>
            <a:r>
              <a:rPr lang="en-US"/>
              <a:t>Azure presentation title </a:t>
            </a:r>
            <a:br>
              <a:rPr lang="en-US"/>
            </a:br>
            <a:r>
              <a:rPr lang="en-US"/>
              <a:t>or event name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24246"/>
          </a:xfrm>
          <a:prstGeom prst="rect">
            <a:avLst/>
          </a:prstGeom>
        </p:spPr>
        <p:txBody>
          <a:bodyPr/>
          <a:lstStyle>
            <a:lvl1pPr>
              <a:defRPr sz="1765">
                <a:gradFill>
                  <a:gsLst>
                    <a:gs pos="0">
                      <a:schemeClr val="bg1"/>
                    </a:gs>
                    <a:gs pos="100000">
                      <a:schemeClr val="bg1"/>
                    </a:gs>
                  </a:gsLst>
                  <a:lin ang="5400000" scaled="1"/>
                </a:gra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40532115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gradFill>
                  <a:gsLst>
                    <a:gs pos="0">
                      <a:schemeClr val="bg1"/>
                    </a:gs>
                    <a:gs pos="100000">
                      <a:schemeClr val="bg1"/>
                    </a:gs>
                  </a:gsLst>
                  <a:lin ang="5400000" scaled="1"/>
                </a:gradFill>
              </a:defRPr>
            </a:lvl1pPr>
          </a:lstStyle>
          <a:p>
            <a:r>
              <a:rPr lang="en-US"/>
              <a:t>Azure presentation title </a:t>
            </a:r>
            <a:br>
              <a:rPr lang="en-US"/>
            </a:br>
            <a:r>
              <a:rPr lang="en-US"/>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42466" y="4350114"/>
            <a:ext cx="9602819" cy="724246"/>
          </a:xfrm>
          <a:prstGeom prst="rect">
            <a:avLst/>
          </a:prstGeom>
        </p:spPr>
        <p:txBody>
          <a:bodyPr/>
          <a:lstStyle>
            <a:lvl1pPr>
              <a:defRPr sz="1765">
                <a:gradFill>
                  <a:gsLst>
                    <a:gs pos="0">
                      <a:schemeClr val="bg1"/>
                    </a:gs>
                    <a:gs pos="100000">
                      <a:schemeClr val="bg1"/>
                    </a:gs>
                  </a:gsLst>
                  <a:lin ang="5400000" scaled="1"/>
                </a:gra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2422983239"/>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gradFill>
                  <a:gsLst>
                    <a:gs pos="0">
                      <a:schemeClr val="tx1"/>
                    </a:gs>
                    <a:gs pos="100000">
                      <a:schemeClr val="tx1"/>
                    </a:gs>
                  </a:gsLst>
                  <a:lin ang="5400000" scaled="1"/>
                </a:gradFill>
              </a:defRPr>
            </a:lvl1pPr>
          </a:lstStyle>
          <a:p>
            <a:r>
              <a:rPr lang="en-US"/>
              <a:t>Heading Segoe UI </a:t>
            </a:r>
            <a:r>
              <a:rPr lang="en-US" err="1"/>
              <a:t>Semibold</a:t>
            </a:r>
            <a:r>
              <a:rPr lang="en-US"/>
              <a:t> 28/32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userDrawn="1"/>
        </p:nvSpPr>
        <p:spPr bwMode="blackWhite">
          <a:xfrm>
            <a:off x="454169" y="6455174"/>
            <a:ext cx="11306469" cy="21123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gradFill>
                  <a:gsLst>
                    <a:gs pos="0">
                      <a:schemeClr val="accent6">
                        <a:lumMod val="75000"/>
                      </a:schemeClr>
                    </a:gs>
                    <a:gs pos="100000">
                      <a:schemeClr val="accent6">
                        <a:lumMod val="75000"/>
                      </a:schemeClr>
                    </a:gs>
                  </a:gsLst>
                  <a:lin ang="5400000" scaled="1"/>
                </a:gradFill>
                <a:cs typeface="Segoe UI" pitchFamily="34" charset="0"/>
              </a:rPr>
              <a:t>©Microsoft Corporation									                                                                                                                                             Azure </a:t>
            </a:r>
          </a:p>
        </p:txBody>
      </p:sp>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455995" y="1922586"/>
            <a:ext cx="9384447" cy="3365537"/>
          </a:xfrm>
          <a:prstGeom prst="rect">
            <a:avLst/>
          </a:prstGeom>
        </p:spPr>
        <p:txBody>
          <a:bodyPr wrap="square" lIns="0" tIns="0" rIns="0" bIns="0">
            <a:spAutoFit/>
          </a:bodyPr>
          <a:lstStyle>
            <a:lvl1pPr marL="336145" marR="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lang="en-US" sz="1961" kern="1200" spc="0" baseline="0" dirty="0">
                <a:gradFill>
                  <a:gsLst>
                    <a:gs pos="0">
                      <a:schemeClr val="tx1"/>
                    </a:gs>
                    <a:gs pos="100000">
                      <a:schemeClr val="tx1"/>
                    </a:gs>
                  </a:gsLst>
                  <a:lin ang="5400000" scaled="1"/>
                </a:gra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endParaRPr lang="en-US"/>
          </a:p>
          <a:p>
            <a:pPr lvl="0"/>
            <a:endParaRPr lang="en-US"/>
          </a:p>
          <a:p>
            <a:pPr lvl="0"/>
            <a:endParaRPr lang="en-US"/>
          </a:p>
          <a:p>
            <a:pPr lvl="0"/>
            <a:endParaRPr lang="en-US"/>
          </a:p>
        </p:txBody>
      </p:sp>
    </p:spTree>
    <p:extLst>
      <p:ext uri="{BB962C8B-B14F-4D97-AF65-F5344CB8AC3E}">
        <p14:creationId xmlns:p14="http://schemas.microsoft.com/office/powerpoint/2010/main" val="3757108991"/>
      </p:ext>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rgbClr val="000000"/>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2" y="2532448"/>
            <a:ext cx="5874751" cy="1793104"/>
          </a:xfrm>
          <a:prstGeom prst="rect">
            <a:avLst/>
          </a:prstGeom>
          <a:noFill/>
        </p:spPr>
        <p:txBody>
          <a:bodyPr lIns="0" tIns="0" rIns="0" bIns="182880" anchor="b" anchorCtr="0"/>
          <a:lstStyle>
            <a:lvl1pPr>
              <a:defRPr sz="4705" strike="noStrike" spc="-49" baseline="0">
                <a:gradFill>
                  <a:gsLst>
                    <a:gs pos="0">
                      <a:schemeClr val="bg1"/>
                    </a:gs>
                    <a:gs pos="100000">
                      <a:schemeClr val="bg1"/>
                    </a:gs>
                  </a:gsLst>
                  <a:lin ang="5400000" scaled="1"/>
                </a:gradFill>
              </a:defRPr>
            </a:lvl1pPr>
          </a:lstStyle>
          <a:p>
            <a:r>
              <a:rPr lang="en-US"/>
              <a:t>Azure presentation title 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42466" y="4350114"/>
            <a:ext cx="5874751" cy="724246"/>
          </a:xfrm>
          <a:prstGeom prst="rect">
            <a:avLst/>
          </a:prstGeom>
        </p:spPr>
        <p:txBody>
          <a:bodyPr/>
          <a:lstStyle>
            <a:lvl1pPr>
              <a:defRPr sz="1765">
                <a:gradFill>
                  <a:gsLst>
                    <a:gs pos="0">
                      <a:schemeClr val="bg1"/>
                    </a:gs>
                    <a:gs pos="100000">
                      <a:schemeClr val="bg1"/>
                    </a:gs>
                  </a:gsLst>
                  <a:lin ang="5400000" scaled="1"/>
                </a:gra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25" name="Picture 24">
            <a:extLst>
              <a:ext uri="{FF2B5EF4-FFF2-40B4-BE49-F238E27FC236}">
                <a16:creationId xmlns:a16="http://schemas.microsoft.com/office/drawing/2014/main" id="{DD6F765C-BA87-4024-A0EA-D44C275128C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
        <p:nvSpPr>
          <p:cNvPr id="28" name="Picture Placeholder 27">
            <a:extLst>
              <a:ext uri="{FF2B5EF4-FFF2-40B4-BE49-F238E27FC236}">
                <a16:creationId xmlns:a16="http://schemas.microsoft.com/office/drawing/2014/main" id="{F115ABEF-D43C-4943-82B6-BC159FC73908}"/>
              </a:ext>
            </a:extLst>
          </p:cNvPr>
          <p:cNvSpPr>
            <a:spLocks noGrp="1"/>
          </p:cNvSpPr>
          <p:nvPr>
            <p:ph type="pic" sz="quarter" idx="16"/>
          </p:nvPr>
        </p:nvSpPr>
        <p:spPr>
          <a:xfrm>
            <a:off x="6161365" y="793822"/>
            <a:ext cx="2096326" cy="1618774"/>
          </a:xfrm>
          <a:solidFill>
            <a:schemeClr val="tx2"/>
          </a:solidFill>
        </p:spPr>
        <p:txBody>
          <a:bodyPr anchor="b" anchorCtr="1">
            <a:noAutofit/>
          </a:bodyPr>
          <a:lstStyle/>
          <a:p>
            <a:endParaRPr lang="en-US"/>
          </a:p>
        </p:txBody>
      </p:sp>
      <p:sp>
        <p:nvSpPr>
          <p:cNvPr id="29" name="Picture Placeholder 27">
            <a:extLst>
              <a:ext uri="{FF2B5EF4-FFF2-40B4-BE49-F238E27FC236}">
                <a16:creationId xmlns:a16="http://schemas.microsoft.com/office/drawing/2014/main" id="{AA47FD53-1E53-4FDE-94A4-B6A5469787D2}"/>
              </a:ext>
            </a:extLst>
          </p:cNvPr>
          <p:cNvSpPr>
            <a:spLocks noGrp="1"/>
          </p:cNvSpPr>
          <p:nvPr>
            <p:ph type="pic" sz="quarter" idx="17"/>
          </p:nvPr>
        </p:nvSpPr>
        <p:spPr>
          <a:xfrm>
            <a:off x="8472758" y="793822"/>
            <a:ext cx="2096326" cy="1618774"/>
          </a:xfrm>
          <a:solidFill>
            <a:schemeClr val="tx2"/>
          </a:solidFill>
        </p:spPr>
        <p:txBody>
          <a:bodyPr anchor="b" anchorCtr="1">
            <a:noAutofit/>
          </a:bodyPr>
          <a:lstStyle/>
          <a:p>
            <a:endParaRPr lang="en-US"/>
          </a:p>
        </p:txBody>
      </p:sp>
      <p:sp>
        <p:nvSpPr>
          <p:cNvPr id="30" name="Picture Placeholder 27">
            <a:extLst>
              <a:ext uri="{FF2B5EF4-FFF2-40B4-BE49-F238E27FC236}">
                <a16:creationId xmlns:a16="http://schemas.microsoft.com/office/drawing/2014/main" id="{E251C08D-157D-49F9-81E7-B96806AE1099}"/>
              </a:ext>
            </a:extLst>
          </p:cNvPr>
          <p:cNvSpPr>
            <a:spLocks noGrp="1"/>
          </p:cNvSpPr>
          <p:nvPr>
            <p:ph type="pic" sz="quarter" idx="18"/>
          </p:nvPr>
        </p:nvSpPr>
        <p:spPr>
          <a:xfrm>
            <a:off x="7203560" y="4460417"/>
            <a:ext cx="2096326" cy="1618774"/>
          </a:xfrm>
          <a:solidFill>
            <a:schemeClr val="tx2"/>
          </a:solidFill>
        </p:spPr>
        <p:txBody>
          <a:bodyPr anchor="b" anchorCtr="1">
            <a:noAutofit/>
          </a:bodyPr>
          <a:lstStyle/>
          <a:p>
            <a:endParaRPr lang="en-US"/>
          </a:p>
        </p:txBody>
      </p:sp>
      <p:sp>
        <p:nvSpPr>
          <p:cNvPr id="31" name="Picture Placeholder 27">
            <a:extLst>
              <a:ext uri="{FF2B5EF4-FFF2-40B4-BE49-F238E27FC236}">
                <a16:creationId xmlns:a16="http://schemas.microsoft.com/office/drawing/2014/main" id="{72A7D44E-978B-43E5-9BC0-A9F9EE7738C9}"/>
              </a:ext>
            </a:extLst>
          </p:cNvPr>
          <p:cNvSpPr>
            <a:spLocks noGrp="1"/>
          </p:cNvSpPr>
          <p:nvPr>
            <p:ph type="pic" sz="quarter" idx="19"/>
          </p:nvPr>
        </p:nvSpPr>
        <p:spPr>
          <a:xfrm>
            <a:off x="9514953" y="4460417"/>
            <a:ext cx="2096326" cy="1618774"/>
          </a:xfrm>
          <a:solidFill>
            <a:schemeClr val="tx2"/>
          </a:solidFill>
        </p:spPr>
        <p:txBody>
          <a:bodyPr anchor="b" anchorCtr="1">
            <a:noAutofit/>
          </a:bodyPr>
          <a:lstStyle/>
          <a:p>
            <a:endParaRPr lang="en-US"/>
          </a:p>
        </p:txBody>
      </p:sp>
      <p:sp>
        <p:nvSpPr>
          <p:cNvPr id="32" name="Picture Placeholder 27">
            <a:extLst>
              <a:ext uri="{FF2B5EF4-FFF2-40B4-BE49-F238E27FC236}">
                <a16:creationId xmlns:a16="http://schemas.microsoft.com/office/drawing/2014/main" id="{FFC800EB-936E-4743-B0BB-27566A34C2D7}"/>
              </a:ext>
            </a:extLst>
          </p:cNvPr>
          <p:cNvSpPr>
            <a:spLocks noGrp="1"/>
          </p:cNvSpPr>
          <p:nvPr>
            <p:ph type="pic" sz="quarter" idx="20"/>
          </p:nvPr>
        </p:nvSpPr>
        <p:spPr>
          <a:xfrm>
            <a:off x="5776786" y="2611744"/>
            <a:ext cx="2096326" cy="1618774"/>
          </a:xfrm>
          <a:solidFill>
            <a:schemeClr val="tx2"/>
          </a:solidFill>
        </p:spPr>
        <p:txBody>
          <a:bodyPr anchor="b" anchorCtr="1">
            <a:noAutofit/>
          </a:bodyPr>
          <a:lstStyle/>
          <a:p>
            <a:endParaRPr lang="en-US"/>
          </a:p>
        </p:txBody>
      </p:sp>
      <p:sp>
        <p:nvSpPr>
          <p:cNvPr id="33" name="Picture Placeholder 27">
            <a:extLst>
              <a:ext uri="{FF2B5EF4-FFF2-40B4-BE49-F238E27FC236}">
                <a16:creationId xmlns:a16="http://schemas.microsoft.com/office/drawing/2014/main" id="{9F092611-3E78-46B1-BA8A-97F767E93167}"/>
              </a:ext>
            </a:extLst>
          </p:cNvPr>
          <p:cNvSpPr>
            <a:spLocks noGrp="1"/>
          </p:cNvSpPr>
          <p:nvPr>
            <p:ph type="pic" sz="quarter" idx="21"/>
          </p:nvPr>
        </p:nvSpPr>
        <p:spPr>
          <a:xfrm>
            <a:off x="8061123" y="2611744"/>
            <a:ext cx="2096326" cy="1618774"/>
          </a:xfrm>
          <a:solidFill>
            <a:schemeClr val="tx2"/>
          </a:solidFill>
        </p:spPr>
        <p:txBody>
          <a:bodyPr anchor="b" anchorCtr="1">
            <a:noAutofit/>
          </a:bodyPr>
          <a:lstStyle/>
          <a:p>
            <a:endParaRPr lang="en-US"/>
          </a:p>
        </p:txBody>
      </p:sp>
      <p:sp>
        <p:nvSpPr>
          <p:cNvPr id="34" name="Picture Placeholder 27">
            <a:extLst>
              <a:ext uri="{FF2B5EF4-FFF2-40B4-BE49-F238E27FC236}">
                <a16:creationId xmlns:a16="http://schemas.microsoft.com/office/drawing/2014/main" id="{CFCBDAA1-18C9-4D7C-B4F2-F169EEF5C655}"/>
              </a:ext>
            </a:extLst>
          </p:cNvPr>
          <p:cNvSpPr>
            <a:spLocks noGrp="1"/>
          </p:cNvSpPr>
          <p:nvPr>
            <p:ph type="pic" sz="quarter" idx="22"/>
          </p:nvPr>
        </p:nvSpPr>
        <p:spPr>
          <a:xfrm>
            <a:off x="10345460" y="2611744"/>
            <a:ext cx="2096326" cy="1618774"/>
          </a:xfrm>
          <a:solidFill>
            <a:schemeClr val="tx2"/>
          </a:solidFill>
        </p:spPr>
        <p:txBody>
          <a:bodyPr anchor="b" anchorCtr="1">
            <a:noAutofit/>
          </a:bodyPr>
          <a:lstStyle/>
          <a:p>
            <a:endParaRPr lang="en-US"/>
          </a:p>
        </p:txBody>
      </p:sp>
    </p:spTree>
    <p:extLst>
      <p:ext uri="{BB962C8B-B14F-4D97-AF65-F5344CB8AC3E}">
        <p14:creationId xmlns:p14="http://schemas.microsoft.com/office/powerpoint/2010/main" val="22843515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750"/>
                                        <p:tgtEl>
                                          <p:spTgt spid="28"/>
                                        </p:tgtEl>
                                      </p:cBhvr>
                                    </p:animEffect>
                                  </p:childTnLst>
                                </p:cTn>
                              </p:par>
                              <p:par>
                                <p:cTn id="8" presetID="42" presetClass="path" presetSubtype="0" decel="100000" fill="hold" grpId="1" nodeType="withEffect">
                                  <p:stCondLst>
                                    <p:cond delay="50"/>
                                  </p:stCondLst>
                                  <p:childTnLst>
                                    <p:animMotion origin="layout" path="M 1.17182E-6 -2.12892E-6 L 0.04353 -2.12892E-6 " pathEditMode="relative" rAng="0" ptsTypes="AA">
                                      <p:cBhvr>
                                        <p:cTn id="9" dur="750" spd="-100000" fill="hold"/>
                                        <p:tgtEl>
                                          <p:spTgt spid="28"/>
                                        </p:tgtEl>
                                        <p:attrNameLst>
                                          <p:attrName>ppt_x</p:attrName>
                                          <p:attrName>ppt_y</p:attrName>
                                        </p:attrNameLst>
                                      </p:cBhvr>
                                      <p:rCtr x="2170" y="0"/>
                                    </p:animMotion>
                                  </p:childTnLst>
                                </p:cTn>
                              </p:par>
                              <p:par>
                                <p:cTn id="10" presetID="10" presetClass="entr" presetSubtype="0" fill="hold" grpId="0" nodeType="withEffect">
                                  <p:stCondLst>
                                    <p:cond delay="15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750"/>
                                        <p:tgtEl>
                                          <p:spTgt spid="29"/>
                                        </p:tgtEl>
                                      </p:cBhvr>
                                    </p:animEffect>
                                  </p:childTnLst>
                                </p:cTn>
                              </p:par>
                              <p:par>
                                <p:cTn id="13" presetID="42" presetClass="path" presetSubtype="0" decel="100000" fill="hold" grpId="1" nodeType="withEffect">
                                  <p:stCondLst>
                                    <p:cond delay="150"/>
                                  </p:stCondLst>
                                  <p:childTnLst>
                                    <p:animMotion origin="layout" path="M 1.17182E-6 -2.12892E-6 L 0.04353 -2.12892E-6 " pathEditMode="relative" rAng="0" ptsTypes="AA">
                                      <p:cBhvr>
                                        <p:cTn id="14" dur="750" spd="-100000" fill="hold"/>
                                        <p:tgtEl>
                                          <p:spTgt spid="29"/>
                                        </p:tgtEl>
                                        <p:attrNameLst>
                                          <p:attrName>ppt_x</p:attrName>
                                          <p:attrName>ppt_y</p:attrName>
                                        </p:attrNameLst>
                                      </p:cBhvr>
                                      <p:rCtr x="2170" y="0"/>
                                    </p:animMotion>
                                  </p:childTnLst>
                                </p:cTn>
                              </p:par>
                              <p:par>
                                <p:cTn id="15" presetID="10" presetClass="entr" presetSubtype="0" fill="hold" grpId="0" nodeType="withEffect">
                                  <p:stCondLst>
                                    <p:cond delay="0"/>
                                  </p:stCondLst>
                                  <p:childTnLst>
                                    <p:set>
                                      <p:cBhvr>
                                        <p:cTn id="16" dur="1" fill="hold">
                                          <p:stCondLst>
                                            <p:cond delay="0"/>
                                          </p:stCondLst>
                                        </p:cTn>
                                        <p:tgtEl>
                                          <p:spTgt spid="32"/>
                                        </p:tgtEl>
                                        <p:attrNameLst>
                                          <p:attrName>style.visibility</p:attrName>
                                        </p:attrNameLst>
                                      </p:cBhvr>
                                      <p:to>
                                        <p:strVal val="visible"/>
                                      </p:to>
                                    </p:set>
                                    <p:animEffect transition="in" filter="fade">
                                      <p:cBhvr>
                                        <p:cTn id="17" dur="750"/>
                                        <p:tgtEl>
                                          <p:spTgt spid="32"/>
                                        </p:tgtEl>
                                      </p:cBhvr>
                                    </p:animEffect>
                                  </p:childTnLst>
                                </p:cTn>
                              </p:par>
                              <p:par>
                                <p:cTn id="18" presetID="42" presetClass="path" presetSubtype="0" decel="100000" fill="hold" grpId="1" nodeType="withEffect">
                                  <p:stCondLst>
                                    <p:cond delay="0"/>
                                  </p:stCondLst>
                                  <p:childTnLst>
                                    <p:animMotion origin="layout" path="M 1.17182E-6 -2.12892E-6 L 0.04353 -2.12892E-6 " pathEditMode="relative" rAng="0" ptsTypes="AA">
                                      <p:cBhvr>
                                        <p:cTn id="19" dur="750" spd="-100000" fill="hold"/>
                                        <p:tgtEl>
                                          <p:spTgt spid="32"/>
                                        </p:tgtEl>
                                        <p:attrNameLst>
                                          <p:attrName>ppt_x</p:attrName>
                                          <p:attrName>ppt_y</p:attrName>
                                        </p:attrNameLst>
                                      </p:cBhvr>
                                      <p:rCtr x="2170" y="0"/>
                                    </p:animMotion>
                                  </p:childTnLst>
                                </p:cTn>
                              </p:par>
                              <p:par>
                                <p:cTn id="20" presetID="10" presetClass="entr" presetSubtype="0" fill="hold" grpId="0" nodeType="withEffect">
                                  <p:stCondLst>
                                    <p:cond delay="150"/>
                                  </p:stCondLst>
                                  <p:childTnLst>
                                    <p:set>
                                      <p:cBhvr>
                                        <p:cTn id="21" dur="1" fill="hold">
                                          <p:stCondLst>
                                            <p:cond delay="0"/>
                                          </p:stCondLst>
                                        </p:cTn>
                                        <p:tgtEl>
                                          <p:spTgt spid="33"/>
                                        </p:tgtEl>
                                        <p:attrNameLst>
                                          <p:attrName>style.visibility</p:attrName>
                                        </p:attrNameLst>
                                      </p:cBhvr>
                                      <p:to>
                                        <p:strVal val="visible"/>
                                      </p:to>
                                    </p:set>
                                    <p:animEffect transition="in" filter="fade">
                                      <p:cBhvr>
                                        <p:cTn id="22" dur="750"/>
                                        <p:tgtEl>
                                          <p:spTgt spid="33"/>
                                        </p:tgtEl>
                                      </p:cBhvr>
                                    </p:animEffect>
                                  </p:childTnLst>
                                </p:cTn>
                              </p:par>
                              <p:par>
                                <p:cTn id="23" presetID="42" presetClass="path" presetSubtype="0" decel="100000" fill="hold" grpId="1" nodeType="withEffect">
                                  <p:stCondLst>
                                    <p:cond delay="150"/>
                                  </p:stCondLst>
                                  <p:childTnLst>
                                    <p:animMotion origin="layout" path="M 1.17182E-6 -2.12892E-6 L 0.04353 -2.12892E-6 " pathEditMode="relative" rAng="0" ptsTypes="AA">
                                      <p:cBhvr>
                                        <p:cTn id="24" dur="750" spd="-100000" fill="hold"/>
                                        <p:tgtEl>
                                          <p:spTgt spid="33"/>
                                        </p:tgtEl>
                                        <p:attrNameLst>
                                          <p:attrName>ppt_x</p:attrName>
                                          <p:attrName>ppt_y</p:attrName>
                                        </p:attrNameLst>
                                      </p:cBhvr>
                                      <p:rCtr x="2170" y="0"/>
                                    </p:animMotion>
                                  </p:childTnLst>
                                </p:cTn>
                              </p:par>
                              <p:par>
                                <p:cTn id="25" presetID="10" presetClass="entr" presetSubtype="0" fill="hold" grpId="0" nodeType="withEffect">
                                  <p:stCondLst>
                                    <p:cond delay="250"/>
                                  </p:stCondLst>
                                  <p:childTnLst>
                                    <p:set>
                                      <p:cBhvr>
                                        <p:cTn id="26" dur="1" fill="hold">
                                          <p:stCondLst>
                                            <p:cond delay="0"/>
                                          </p:stCondLst>
                                        </p:cTn>
                                        <p:tgtEl>
                                          <p:spTgt spid="34"/>
                                        </p:tgtEl>
                                        <p:attrNameLst>
                                          <p:attrName>style.visibility</p:attrName>
                                        </p:attrNameLst>
                                      </p:cBhvr>
                                      <p:to>
                                        <p:strVal val="visible"/>
                                      </p:to>
                                    </p:set>
                                    <p:animEffect transition="in" filter="fade">
                                      <p:cBhvr>
                                        <p:cTn id="27" dur="750"/>
                                        <p:tgtEl>
                                          <p:spTgt spid="34"/>
                                        </p:tgtEl>
                                      </p:cBhvr>
                                    </p:animEffect>
                                  </p:childTnLst>
                                </p:cTn>
                              </p:par>
                              <p:par>
                                <p:cTn id="28" presetID="42" presetClass="path" presetSubtype="0" decel="100000" fill="hold" grpId="1" nodeType="withEffect">
                                  <p:stCondLst>
                                    <p:cond delay="250"/>
                                  </p:stCondLst>
                                  <p:childTnLst>
                                    <p:animMotion origin="layout" path="M 1.17182E-6 -2.12892E-6 L 0.04353 -2.12892E-6 " pathEditMode="relative" rAng="0" ptsTypes="AA">
                                      <p:cBhvr>
                                        <p:cTn id="29" dur="750" spd="-100000" fill="hold"/>
                                        <p:tgtEl>
                                          <p:spTgt spid="34"/>
                                        </p:tgtEl>
                                        <p:attrNameLst>
                                          <p:attrName>ppt_x</p:attrName>
                                          <p:attrName>ppt_y</p:attrName>
                                        </p:attrNameLst>
                                      </p:cBhvr>
                                      <p:rCtr x="2170" y="0"/>
                                    </p:animMotion>
                                  </p:childTnLst>
                                </p:cTn>
                              </p:par>
                              <p:par>
                                <p:cTn id="30" presetID="10" presetClass="entr" presetSubtype="0" fill="hold" grpId="0" nodeType="withEffect">
                                  <p:stCondLst>
                                    <p:cond delay="50"/>
                                  </p:stCondLst>
                                  <p:childTnLst>
                                    <p:set>
                                      <p:cBhvr>
                                        <p:cTn id="31" dur="1" fill="hold">
                                          <p:stCondLst>
                                            <p:cond delay="0"/>
                                          </p:stCondLst>
                                        </p:cTn>
                                        <p:tgtEl>
                                          <p:spTgt spid="30"/>
                                        </p:tgtEl>
                                        <p:attrNameLst>
                                          <p:attrName>style.visibility</p:attrName>
                                        </p:attrNameLst>
                                      </p:cBhvr>
                                      <p:to>
                                        <p:strVal val="visible"/>
                                      </p:to>
                                    </p:set>
                                    <p:animEffect transition="in" filter="fade">
                                      <p:cBhvr>
                                        <p:cTn id="32" dur="750"/>
                                        <p:tgtEl>
                                          <p:spTgt spid="30"/>
                                        </p:tgtEl>
                                      </p:cBhvr>
                                    </p:animEffect>
                                  </p:childTnLst>
                                </p:cTn>
                              </p:par>
                              <p:par>
                                <p:cTn id="33" presetID="42" presetClass="path" presetSubtype="0" decel="100000" fill="hold" grpId="1" nodeType="withEffect">
                                  <p:stCondLst>
                                    <p:cond delay="50"/>
                                  </p:stCondLst>
                                  <p:childTnLst>
                                    <p:animMotion origin="layout" path="M 1.17182E-6 -2.12892E-6 L 0.04353 -2.12892E-6 " pathEditMode="relative" rAng="0" ptsTypes="AA">
                                      <p:cBhvr>
                                        <p:cTn id="34" dur="750" spd="-100000" fill="hold"/>
                                        <p:tgtEl>
                                          <p:spTgt spid="30"/>
                                        </p:tgtEl>
                                        <p:attrNameLst>
                                          <p:attrName>ppt_x</p:attrName>
                                          <p:attrName>ppt_y</p:attrName>
                                        </p:attrNameLst>
                                      </p:cBhvr>
                                      <p:rCtr x="2170" y="0"/>
                                    </p:animMotion>
                                  </p:childTnLst>
                                </p:cTn>
                              </p:par>
                              <p:par>
                                <p:cTn id="35" presetID="10" presetClass="entr" presetSubtype="0" fill="hold" grpId="0" nodeType="withEffect">
                                  <p:stCondLst>
                                    <p:cond delay="150"/>
                                  </p:stCondLst>
                                  <p:childTnLst>
                                    <p:set>
                                      <p:cBhvr>
                                        <p:cTn id="36" dur="1" fill="hold">
                                          <p:stCondLst>
                                            <p:cond delay="0"/>
                                          </p:stCondLst>
                                        </p:cTn>
                                        <p:tgtEl>
                                          <p:spTgt spid="31"/>
                                        </p:tgtEl>
                                        <p:attrNameLst>
                                          <p:attrName>style.visibility</p:attrName>
                                        </p:attrNameLst>
                                      </p:cBhvr>
                                      <p:to>
                                        <p:strVal val="visible"/>
                                      </p:to>
                                    </p:set>
                                    <p:animEffect transition="in" filter="fade">
                                      <p:cBhvr>
                                        <p:cTn id="37" dur="750"/>
                                        <p:tgtEl>
                                          <p:spTgt spid="31"/>
                                        </p:tgtEl>
                                      </p:cBhvr>
                                    </p:animEffect>
                                  </p:childTnLst>
                                </p:cTn>
                              </p:par>
                              <p:par>
                                <p:cTn id="38" presetID="42" presetClass="path" presetSubtype="0" decel="100000" fill="hold" grpId="1" nodeType="withEffect">
                                  <p:stCondLst>
                                    <p:cond delay="150"/>
                                  </p:stCondLst>
                                  <p:childTnLst>
                                    <p:animMotion origin="layout" path="M 1.17182E-6 -2.12892E-6 L 0.04353 -2.12892E-6 " pathEditMode="relative" rAng="0" ptsTypes="AA">
                                      <p:cBhvr>
                                        <p:cTn id="39" dur="750" spd="-100000" fill="hold"/>
                                        <p:tgtEl>
                                          <p:spTgt spid="31"/>
                                        </p:tgtEl>
                                        <p:attrNameLst>
                                          <p:attrName>ppt_x</p:attrName>
                                          <p:attrName>ppt_y</p:attrName>
                                        </p:attrNameLst>
                                      </p:cBhvr>
                                      <p:rCtr x="217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8" grpId="1" animBg="1"/>
      <p:bldP spid="29" grpId="0" animBg="1"/>
      <p:bldP spid="29" grpId="1" animBg="1"/>
      <p:bldP spid="30" grpId="0" animBg="1"/>
      <p:bldP spid="30" grpId="1" animBg="1"/>
      <p:bldP spid="31" grpId="0" animBg="1"/>
      <p:bldP spid="31" grpId="1" animBg="1"/>
      <p:bldP spid="32" grpId="0" animBg="1"/>
      <p:bldP spid="32" grpId="1" animBg="1"/>
      <p:bldP spid="33" grpId="0" animBg="1"/>
      <p:bldP spid="33" grpId="1" animBg="1"/>
      <p:bldP spid="34" grpId="0" animBg="1"/>
      <p:bldP spid="34" grpId="1" animBg="1"/>
    </p:bldLst>
  </p:timing>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F83EBA8-9428-5042-A6AB-BA1563CB953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pic>
        <p:nvPicPr>
          <p:cNvPr id="5" name="Picture 4">
            <a:extLst>
              <a:ext uri="{FF2B5EF4-FFF2-40B4-BE49-F238E27FC236}">
                <a16:creationId xmlns:a16="http://schemas.microsoft.com/office/drawing/2014/main" id="{B0419340-DB0C-B34E-84FE-2AA1A19A58C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57617" y="0"/>
            <a:ext cx="5973790" cy="6858000"/>
          </a:xfrm>
          <a:prstGeom prst="rect">
            <a:avLst/>
          </a:prstGeom>
        </p:spPr>
      </p:pic>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gradFill>
                  <a:gsLst>
                    <a:gs pos="0">
                      <a:schemeClr val="tx1"/>
                    </a:gs>
                    <a:gs pos="100000">
                      <a:schemeClr val="tx1"/>
                    </a:gs>
                  </a:gsLst>
                  <a:lin ang="5400000" scaled="1"/>
                </a:gradFill>
              </a:defRPr>
            </a:lvl1pPr>
          </a:lstStyle>
          <a:p>
            <a:r>
              <a:rPr lang="en-US"/>
              <a:t>Azure presentation</a:t>
            </a:r>
            <a:br>
              <a:rPr lang="en-US"/>
            </a:br>
            <a:r>
              <a:rPr lang="en-US"/>
              <a:t>title or event name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42466" y="4350114"/>
            <a:ext cx="5413394" cy="724246"/>
          </a:xfrm>
          <a:prstGeom prst="rect">
            <a:avLst/>
          </a:prstGeom>
        </p:spPr>
        <p:txBody>
          <a:bodyPr/>
          <a:lstStyle>
            <a:lvl1pPr>
              <a:defRPr sz="1765">
                <a:gradFill>
                  <a:gsLst>
                    <a:gs pos="0">
                      <a:schemeClr val="tx1"/>
                    </a:gs>
                    <a:gs pos="100000">
                      <a:schemeClr val="tx1"/>
                    </a:gs>
                  </a:gsLst>
                  <a:lin ang="5400000" scaled="1"/>
                </a:gra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1967466493"/>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gradFill>
                  <a:gsLst>
                    <a:gs pos="0">
                      <a:schemeClr val="tx1"/>
                    </a:gs>
                    <a:gs pos="100000">
                      <a:schemeClr val="tx1"/>
                    </a:gs>
                  </a:gsLst>
                  <a:lin ang="5400000" scaled="1"/>
                </a:gra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gradFill>
                  <a:gsLst>
                    <a:gs pos="0">
                      <a:schemeClr val="tx1"/>
                    </a:gs>
                    <a:gs pos="100000">
                      <a:schemeClr val="tx1"/>
                    </a:gs>
                  </a:gsLst>
                  <a:lin ang="5400000" scaled="1"/>
                </a:gra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64BDF03-4137-9B4F-811A-B300BDF9B2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86467" y="206105"/>
            <a:ext cx="5583404" cy="6409831"/>
          </a:xfrm>
          <a:prstGeom prst="rect">
            <a:avLst/>
          </a:prstGeom>
        </p:spPr>
      </p:pic>
    </p:spTree>
    <p:extLst>
      <p:ext uri="{BB962C8B-B14F-4D97-AF65-F5344CB8AC3E}">
        <p14:creationId xmlns:p14="http://schemas.microsoft.com/office/powerpoint/2010/main" val="2423106114"/>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gradFill>
                  <a:gsLst>
                    <a:gs pos="0">
                      <a:schemeClr val="tx1"/>
                    </a:gs>
                    <a:gs pos="100000">
                      <a:schemeClr val="tx1"/>
                    </a:gs>
                  </a:gsLst>
                  <a:lin ang="5400000" scaled="1"/>
                </a:gra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gradFill>
                  <a:gsLst>
                    <a:gs pos="0">
                      <a:schemeClr val="tx1"/>
                    </a:gs>
                    <a:gs pos="100000">
                      <a:schemeClr val="tx1"/>
                    </a:gs>
                  </a:gsLst>
                  <a:lin ang="5400000" scaled="1"/>
                </a:gra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8" name="Picture 7">
            <a:extLst>
              <a:ext uri="{FF2B5EF4-FFF2-40B4-BE49-F238E27FC236}">
                <a16:creationId xmlns:a16="http://schemas.microsoft.com/office/drawing/2014/main" id="{67DB9C92-5B22-1645-98AA-DEA153351D4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45182" y="321589"/>
            <a:ext cx="5413537" cy="6214821"/>
          </a:xfrm>
          <a:prstGeom prst="rect">
            <a:avLst/>
          </a:prstGeom>
        </p:spPr>
      </p:pic>
    </p:spTree>
    <p:extLst>
      <p:ext uri="{BB962C8B-B14F-4D97-AF65-F5344CB8AC3E}">
        <p14:creationId xmlns:p14="http://schemas.microsoft.com/office/powerpoint/2010/main" val="1209402464"/>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1_Title Slide 6">
    <p:bg>
      <p:bgPr>
        <a:solidFill>
          <a:schemeClr val="tx1"/>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gradFill>
                  <a:gsLst>
                    <a:gs pos="0">
                      <a:schemeClr val="bg1"/>
                    </a:gs>
                    <a:gs pos="100000">
                      <a:schemeClr val="bg1"/>
                    </a:gs>
                  </a:gsLst>
                  <a:lin ang="5400000" scaled="1"/>
                </a:gra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gradFill>
                  <a:gsLst>
                    <a:gs pos="0">
                      <a:schemeClr val="bg1"/>
                    </a:gs>
                    <a:gs pos="100000">
                      <a:schemeClr val="bg1"/>
                    </a:gs>
                  </a:gsLst>
                  <a:lin ang="5400000" scaled="1"/>
                </a:gra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06666B8-50C7-4992-A344-31FE42F94A1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pic>
        <p:nvPicPr>
          <p:cNvPr id="9" name="Picture 8">
            <a:extLst>
              <a:ext uri="{FF2B5EF4-FFF2-40B4-BE49-F238E27FC236}">
                <a16:creationId xmlns:a16="http://schemas.microsoft.com/office/drawing/2014/main" id="{8CCD8A32-672C-450E-BF26-7AF0C2F8835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57617" y="0"/>
            <a:ext cx="5973790" cy="6858000"/>
          </a:xfrm>
          <a:prstGeom prst="rect">
            <a:avLst/>
          </a:prstGeom>
        </p:spPr>
      </p:pic>
    </p:spTree>
    <p:extLst>
      <p:ext uri="{BB962C8B-B14F-4D97-AF65-F5344CB8AC3E}">
        <p14:creationId xmlns:p14="http://schemas.microsoft.com/office/powerpoint/2010/main" val="1211135252"/>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gradFill>
                  <a:gsLst>
                    <a:gs pos="0">
                      <a:schemeClr val="tx1"/>
                    </a:gs>
                    <a:gs pos="100000">
                      <a:schemeClr val="tx1"/>
                    </a:gs>
                  </a:gsLst>
                  <a:lin ang="5400000" scaled="1"/>
                </a:gra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gradFill>
                  <a:gsLst>
                    <a:gs pos="0">
                      <a:schemeClr val="tx1"/>
                    </a:gs>
                    <a:gs pos="100000">
                      <a:schemeClr val="tx1"/>
                    </a:gs>
                  </a:gsLst>
                  <a:lin ang="5400000" scaled="1"/>
                </a:gra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7507D490-6D76-184D-B20A-2C0F2F3DD099}"/>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9" name="Picture 8">
            <a:extLst>
              <a:ext uri="{FF2B5EF4-FFF2-40B4-BE49-F238E27FC236}">
                <a16:creationId xmlns:a16="http://schemas.microsoft.com/office/drawing/2014/main" id="{04B63C3A-8B21-B940-BD1D-D9281E6DD25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1965276964"/>
      </p:ext>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gradFill>
                  <a:gsLst>
                    <a:gs pos="0">
                      <a:schemeClr val="tx1"/>
                    </a:gs>
                    <a:gs pos="100000">
                      <a:schemeClr val="tx1"/>
                    </a:gs>
                  </a:gsLst>
                  <a:lin ang="5400000" scaled="1"/>
                </a:gra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gradFill>
                  <a:gsLst>
                    <a:gs pos="0">
                      <a:schemeClr val="tx1"/>
                    </a:gs>
                    <a:gs pos="100000">
                      <a:schemeClr val="tx1"/>
                    </a:gs>
                  </a:gsLst>
                  <a:lin ang="5400000" scaled="1"/>
                </a:gra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D76228DA-C78B-F44C-94F8-7128E0B2D7A7}"/>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942E84EF-6F95-A646-8F37-FD94FE90797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111901" y="0"/>
            <a:ext cx="6080099" cy="6858000"/>
          </a:xfrm>
          <a:prstGeom prst="rect">
            <a:avLst/>
          </a:prstGeom>
        </p:spPr>
      </p:pic>
    </p:spTree>
    <p:extLst>
      <p:ext uri="{BB962C8B-B14F-4D97-AF65-F5344CB8AC3E}">
        <p14:creationId xmlns:p14="http://schemas.microsoft.com/office/powerpoint/2010/main" val="3521542845"/>
      </p:ext>
    </p:extLst>
  </p:cSld>
  <p:clrMapOvr>
    <a:masterClrMapping/>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itle Slide 9">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gradFill>
                  <a:gsLst>
                    <a:gs pos="0">
                      <a:schemeClr val="tx1"/>
                    </a:gs>
                    <a:gs pos="100000">
                      <a:schemeClr val="tx1"/>
                    </a:gs>
                  </a:gsLst>
                  <a:lin ang="5400000" scaled="1"/>
                </a:gra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gradFill>
                  <a:gsLst>
                    <a:gs pos="0">
                      <a:schemeClr val="tx1"/>
                    </a:gs>
                    <a:gs pos="100000">
                      <a:schemeClr val="tx1"/>
                    </a:gs>
                  </a:gsLst>
                  <a:lin ang="5400000" scaled="1"/>
                </a:gra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01443AB1-0CDE-B44D-8883-27DEB7B914EA}"/>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64E0159D-061E-A640-B0A5-C7A703E35A9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3121401461"/>
      </p:ext>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a:prstGeom prst="rect">
            <a:avLst/>
          </a:prstGeom>
        </p:spPr>
        <p:txBody>
          <a:bodyPr lIns="0" tIns="0" rIns="0" bIns="0"/>
          <a:lstStyle>
            <a:lvl1pPr>
              <a:defRPr sz="1765" spc="0" baseline="0">
                <a:gradFill>
                  <a:gsLst>
                    <a:gs pos="0">
                      <a:schemeClr val="tx1"/>
                    </a:gs>
                    <a:gs pos="100000">
                      <a:schemeClr val="tx1"/>
                    </a:gs>
                  </a:gsLst>
                  <a:lin ang="5400000" scaled="1"/>
                </a:gradFill>
              </a:defRPr>
            </a:lvl1pPr>
          </a:lstStyle>
          <a:p>
            <a:r>
              <a:rPr lang="en-US"/>
              <a:t>Contents</a:t>
            </a:r>
          </a:p>
        </p:txBody>
      </p:sp>
      <p:sp>
        <p:nvSpPr>
          <p:cNvPr id="4" name="Text Placeholder 3"/>
          <p:cNvSpPr>
            <a:spLocks noGrp="1"/>
          </p:cNvSpPr>
          <p:nvPr>
            <p:ph type="body" sz="quarter" idx="10" hasCustomPrompt="1"/>
          </p:nvPr>
        </p:nvSpPr>
        <p:spPr>
          <a:xfrm>
            <a:off x="6229843" y="1168943"/>
            <a:ext cx="547437" cy="3786998"/>
          </a:xfrm>
          <a:prstGeom prst="rect">
            <a:avLst/>
          </a:prstGeom>
        </p:spPr>
        <p:txBody>
          <a:bodyPr wrap="square" lIns="0" tIns="0" rIns="0" bIns="0">
            <a:noAutofit/>
          </a:bodyPr>
          <a:lstStyle>
            <a:lvl1pPr marL="0" indent="0" defTabSz="507330">
              <a:spcAft>
                <a:spcPts val="490"/>
              </a:spcAft>
              <a:buNone/>
              <a:defRPr sz="1765" spc="0" baseline="0">
                <a:gradFill>
                  <a:gsLst>
                    <a:gs pos="0">
                      <a:schemeClr val="tx2"/>
                    </a:gs>
                    <a:gs pos="100000">
                      <a:schemeClr val="tx2"/>
                    </a:gs>
                  </a:gsLst>
                  <a:lin ang="5400000" scaled="1"/>
                </a:gra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a:t>
            </a:r>
            <a:br>
              <a:rPr lang="en-US"/>
            </a:br>
            <a:r>
              <a:rPr lang="en-US"/>
              <a:t>##</a:t>
            </a:r>
            <a:br>
              <a:rPr lang="en-US"/>
            </a:br>
            <a:r>
              <a:rPr lang="en-US"/>
              <a:t>##</a:t>
            </a:r>
            <a:br>
              <a:rPr lang="en-US"/>
            </a:br>
            <a:r>
              <a:rPr lang="en-US"/>
              <a:t>##</a:t>
            </a:r>
            <a:br>
              <a:rPr lang="en-US"/>
            </a:br>
            <a:r>
              <a:rPr lang="en-US"/>
              <a:t>##</a:t>
            </a:r>
          </a:p>
        </p:txBody>
      </p:sp>
      <p:sp>
        <p:nvSpPr>
          <p:cNvPr id="11" name="Text Placeholder 3">
            <a:extLst>
              <a:ext uri="{FF2B5EF4-FFF2-40B4-BE49-F238E27FC236}">
                <a16:creationId xmlns:a16="http://schemas.microsoft.com/office/drawing/2014/main" id="{FF941B29-79EC-DD49-A767-757BAE16FCDB}"/>
              </a:ext>
            </a:extLst>
          </p:cNvPr>
          <p:cNvSpPr>
            <a:spLocks noGrp="1"/>
          </p:cNvSpPr>
          <p:nvPr>
            <p:ph type="body" sz="quarter" idx="11" hasCustomPrompt="1"/>
          </p:nvPr>
        </p:nvSpPr>
        <p:spPr>
          <a:xfrm>
            <a:off x="6777280" y="1168942"/>
            <a:ext cx="3290380" cy="3786998"/>
          </a:xfrm>
          <a:prstGeom prst="rect">
            <a:avLst/>
          </a:prstGeom>
        </p:spPr>
        <p:txBody>
          <a:bodyPr wrap="square" lIns="0" tIns="0" rIns="0" bIns="0">
            <a:noAutofit/>
          </a:bodyPr>
          <a:lstStyle>
            <a:lvl1pPr marL="0" indent="0" defTabSz="507330">
              <a:spcAft>
                <a:spcPts val="490"/>
              </a:spcAft>
              <a:buNone/>
              <a:defRPr sz="1765" spc="0" baseline="0">
                <a:gradFill>
                  <a:gsLst>
                    <a:gs pos="0">
                      <a:schemeClr val="tx1"/>
                    </a:gs>
                    <a:gs pos="100000">
                      <a:schemeClr val="tx1"/>
                    </a:gs>
                  </a:gsLst>
                  <a:lin ang="5400000" scaled="1"/>
                </a:gra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Section Title</a:t>
            </a:r>
            <a:br>
              <a:rPr lang="en-US"/>
            </a:br>
            <a:r>
              <a:rPr lang="en-US"/>
              <a:t>Section Title</a:t>
            </a:r>
            <a:br>
              <a:rPr lang="en-US"/>
            </a:br>
            <a:r>
              <a:rPr lang="en-US"/>
              <a:t>Section Title</a:t>
            </a:r>
            <a:br>
              <a:rPr lang="en-US"/>
            </a:br>
            <a:r>
              <a:rPr lang="en-US"/>
              <a:t>Section Title</a:t>
            </a:r>
            <a:br>
              <a:rPr lang="en-US"/>
            </a:br>
            <a:r>
              <a:rPr lang="en-US"/>
              <a:t>Section Title</a:t>
            </a:r>
          </a:p>
        </p:txBody>
      </p:sp>
    </p:spTree>
    <p:extLst>
      <p:ext uri="{BB962C8B-B14F-4D97-AF65-F5344CB8AC3E}">
        <p14:creationId xmlns:p14="http://schemas.microsoft.com/office/powerpoint/2010/main" val="1907944811"/>
      </p:ext>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gradFill>
                  <a:gsLst>
                    <a:gs pos="0">
                      <a:schemeClr val="tx1"/>
                    </a:gs>
                    <a:gs pos="100000">
                      <a:schemeClr val="tx1"/>
                    </a:gs>
                  </a:gsLst>
                  <a:lin ang="5400000" scaled="1"/>
                </a:gra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1"/>
            <a:ext cx="11306469" cy="287771"/>
          </a:xfrm>
          <a:prstGeom prst="rect">
            <a:avLst/>
          </a:prstGeom>
        </p:spPr>
        <p:txBody>
          <a:bodyPr wrap="square" lIns="0" tIns="0" rIns="0" bIns="0">
            <a:spAutoFit/>
          </a:bodyPr>
          <a:lstStyle>
            <a:lvl1pPr marL="0" indent="0">
              <a:lnSpc>
                <a:spcPts val="2353"/>
              </a:lnSpc>
              <a:buNone/>
              <a:defRPr sz="1961" b="0" i="0" spc="0">
                <a:solidFill>
                  <a:srgbClr val="000000"/>
                </a:solidFill>
                <a:latin typeface="+mj-lt"/>
              </a:defRPr>
            </a:lvl1pPr>
            <a:lvl2pPr marL="0" indent="0">
              <a:lnSpc>
                <a:spcPts val="2353"/>
              </a:lnSpc>
              <a:buNone/>
              <a:defRPr spc="0">
                <a:gradFill>
                  <a:gsLst>
                    <a:gs pos="0">
                      <a:schemeClr val="tx1"/>
                    </a:gs>
                    <a:gs pos="100000">
                      <a:schemeClr val="tx1"/>
                    </a:gs>
                  </a:gsLst>
                  <a:lin ang="5400000" scaled="1"/>
                </a:gradFill>
                <a:latin typeface="+mn-lt"/>
              </a:defRPr>
            </a:lvl2pPr>
            <a:lvl3pPr marL="448193" indent="0">
              <a:buNone/>
              <a:defRPr/>
            </a:lvl3pPr>
            <a:lvl4pPr marL="672290" indent="0">
              <a:buNone/>
              <a:defRPr/>
            </a:lvl4pPr>
            <a:lvl5pPr marL="896386" indent="0">
              <a:buNone/>
              <a:defRPr/>
            </a:lvl5pPr>
          </a:lstStyle>
          <a:p>
            <a:pPr lvl="1"/>
            <a:r>
              <a:rPr lang="en-US"/>
              <a:t>Large: subhead Segoe UI Regular 20/24</a:t>
            </a:r>
          </a:p>
        </p:txBody>
      </p:sp>
      <p:sp>
        <p:nvSpPr>
          <p:cNvPr id="5" name="Text Placeholder 4"/>
          <p:cNvSpPr>
            <a:spLocks noGrp="1"/>
          </p:cNvSpPr>
          <p:nvPr>
            <p:ph type="body" sz="quarter" idx="11" hasCustomPrompt="1"/>
          </p:nvPr>
        </p:nvSpPr>
        <p:spPr>
          <a:xfrm>
            <a:off x="455995" y="3015704"/>
            <a:ext cx="11306469" cy="216206"/>
          </a:xfrm>
          <a:prstGeom prst="rect">
            <a:avLst/>
          </a:prstGeom>
        </p:spPr>
        <p:txBody>
          <a:bodyPr lIns="0" tIns="0" rIns="0" bIns="0"/>
          <a:lstStyle>
            <a:lvl1pPr marL="0" indent="0">
              <a:lnSpc>
                <a:spcPts val="1765"/>
              </a:lnSpc>
              <a:spcBef>
                <a:spcPts val="0"/>
              </a:spcBef>
              <a:buNone/>
              <a:defRPr sz="1372" b="0" spc="0">
                <a:gradFill>
                  <a:gsLst>
                    <a:gs pos="0">
                      <a:schemeClr val="tx2"/>
                    </a:gs>
                    <a:gs pos="100000">
                      <a:schemeClr val="tx2"/>
                    </a:gs>
                  </a:gsLst>
                  <a:lin ang="5400000" scaled="1"/>
                </a:gradFill>
                <a:latin typeface="+mj-lt"/>
              </a:defRPr>
            </a:lvl1pPr>
            <a:lvl2pPr marL="0" indent="0">
              <a:lnSpc>
                <a:spcPts val="1765"/>
              </a:lnSpc>
              <a:spcBef>
                <a:spcPts val="0"/>
              </a:spcBef>
              <a:buNone/>
              <a:defRPr sz="1372" spc="0">
                <a:solidFill>
                  <a:srgbClr val="000000"/>
                </a:solidFill>
              </a:defRPr>
            </a:lvl2pPr>
            <a:lvl3pPr marL="448193" indent="0">
              <a:buNone/>
              <a:defRPr/>
            </a:lvl3pPr>
            <a:lvl4pPr marL="672290" indent="0">
              <a:buNone/>
              <a:defRPr/>
            </a:lvl4pPr>
            <a:lvl5pPr marL="896386" indent="0">
              <a:buNone/>
              <a:defRPr/>
            </a:lvl5pPr>
          </a:lstStyle>
          <a:p>
            <a:pPr lvl="0"/>
            <a:r>
              <a:rPr lang="en-US"/>
              <a:t>Medium: paragraph heading Segoe UI </a:t>
            </a:r>
            <a:r>
              <a:rPr lang="en-US" err="1"/>
              <a:t>Semibold</a:t>
            </a:r>
            <a:r>
              <a:rPr lang="en-US"/>
              <a:t> 14/18</a:t>
            </a:r>
          </a:p>
        </p:txBody>
      </p:sp>
      <p:sp>
        <p:nvSpPr>
          <p:cNvPr id="10" name="Text Placeholder 6">
            <a:extLst>
              <a:ext uri="{FF2B5EF4-FFF2-40B4-BE49-F238E27FC236}">
                <a16:creationId xmlns:a16="http://schemas.microsoft.com/office/drawing/2014/main" id="{76E35749-090F-0542-9B4B-BF37EFC334BC}"/>
              </a:ext>
            </a:extLst>
          </p:cNvPr>
          <p:cNvSpPr>
            <a:spLocks noGrp="1"/>
          </p:cNvSpPr>
          <p:nvPr>
            <p:ph type="body" sz="quarter" idx="14" hasCustomPrompt="1"/>
          </p:nvPr>
        </p:nvSpPr>
        <p:spPr>
          <a:xfrm>
            <a:off x="455995" y="4503832"/>
            <a:ext cx="11306469" cy="150884"/>
          </a:xfrm>
          <a:prstGeom prst="rect">
            <a:avLst/>
          </a:prstGeo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gradFill>
                  <a:gsLst>
                    <a:gs pos="0">
                      <a:schemeClr val="tx1"/>
                    </a:gs>
                    <a:gs pos="100000">
                      <a:schemeClr val="tx1"/>
                    </a:gs>
                  </a:gsLst>
                  <a:lin ang="5400000" scaled="1"/>
                </a:gradFill>
              </a:defRPr>
            </a:lvl2pPr>
            <a:lvl3pPr marL="448193" indent="0">
              <a:buNone/>
              <a:defRPr/>
            </a:lvl3pPr>
            <a:lvl4pPr marL="672290" indent="0">
              <a:buNone/>
              <a:defRPr/>
            </a:lvl4pPr>
            <a:lvl5pPr marL="0" indent="0">
              <a:lnSpc>
                <a:spcPct val="100000"/>
              </a:lnSpc>
              <a:buNone/>
              <a:defRPr>
                <a:solidFill>
                  <a:srgbClr val="000000"/>
                </a:solidFill>
              </a:defRPr>
            </a:lvl5pPr>
          </a:lstStyle>
          <a:p>
            <a:pPr lvl="1"/>
            <a:r>
              <a:rPr lang="en-US"/>
              <a:t>Small: caption body copy Segoe Regular 10/12</a:t>
            </a:r>
          </a:p>
        </p:txBody>
      </p:sp>
      <p:sp>
        <p:nvSpPr>
          <p:cNvPr id="19" name="Text Placeholder 3">
            <a:extLst>
              <a:ext uri="{FF2B5EF4-FFF2-40B4-BE49-F238E27FC236}">
                <a16:creationId xmlns:a16="http://schemas.microsoft.com/office/drawing/2014/main" id="{68F32AD9-0E33-284C-8468-E63BF69AF2EB}"/>
              </a:ext>
            </a:extLst>
          </p:cNvPr>
          <p:cNvSpPr>
            <a:spLocks noGrp="1"/>
          </p:cNvSpPr>
          <p:nvPr>
            <p:ph type="body" sz="quarter" idx="24" hasCustomPrompt="1"/>
          </p:nvPr>
        </p:nvSpPr>
        <p:spPr>
          <a:xfrm>
            <a:off x="454169" y="4299924"/>
            <a:ext cx="11306469" cy="241415"/>
          </a:xfrm>
          <a:prstGeom prst="rect">
            <a:avLst/>
          </a:prstGeom>
        </p:spPr>
        <p:txBody>
          <a:bodyPr tIns="0"/>
          <a:lstStyle>
            <a:lvl1pPr>
              <a:defRPr lang="en-US" sz="980" b="1" kern="1200" spc="0" dirty="0" smtClean="0">
                <a:gradFill>
                  <a:gsLst>
                    <a:gs pos="0">
                      <a:schemeClr val="tx1"/>
                    </a:gs>
                    <a:gs pos="100000">
                      <a:schemeClr val="tx1"/>
                    </a:gs>
                  </a:gsLst>
                  <a:lin ang="5400000" scaled="1"/>
                </a:gradFill>
                <a:latin typeface="+mn-lt"/>
                <a:ea typeface="+mn-ea"/>
                <a:cs typeface="+mn-cs"/>
              </a:defRPr>
            </a:lvl1pPr>
          </a:lstStyle>
          <a:p>
            <a:pPr lvl="0"/>
            <a:r>
              <a:rPr lang="en-US"/>
              <a:t>Small: caption title Segoe UI Bold 10/12. </a:t>
            </a:r>
          </a:p>
        </p:txBody>
      </p:sp>
      <p:sp>
        <p:nvSpPr>
          <p:cNvPr id="21" name="Text Placeholder 4">
            <a:extLst>
              <a:ext uri="{FF2B5EF4-FFF2-40B4-BE49-F238E27FC236}">
                <a16:creationId xmlns:a16="http://schemas.microsoft.com/office/drawing/2014/main" id="{BA46FDB1-D336-7C45-BF92-D58B6C550364}"/>
              </a:ext>
            </a:extLst>
          </p:cNvPr>
          <p:cNvSpPr>
            <a:spLocks noGrp="1"/>
          </p:cNvSpPr>
          <p:nvPr>
            <p:ph type="body" sz="quarter" idx="18" hasCustomPrompt="1"/>
          </p:nvPr>
        </p:nvSpPr>
        <p:spPr>
          <a:xfrm>
            <a:off x="454169" y="3258992"/>
            <a:ext cx="11306469" cy="21614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gradFill>
                  <a:gsLst>
                    <a:gs pos="0">
                      <a:schemeClr val="tx1"/>
                    </a:gs>
                    <a:gs pos="100000">
                      <a:schemeClr val="tx1"/>
                    </a:gs>
                  </a:gsLst>
                  <a:lin ang="5400000" scaled="1"/>
                </a:gra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Medium: body copy Segoe UI Regular 14/18</a:t>
            </a:r>
          </a:p>
        </p:txBody>
      </p:sp>
    </p:spTree>
    <p:extLst>
      <p:ext uri="{BB962C8B-B14F-4D97-AF65-F5344CB8AC3E}">
        <p14:creationId xmlns:p14="http://schemas.microsoft.com/office/powerpoint/2010/main" val="667328588"/>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gradFill>
                  <a:gsLst>
                    <a:gs pos="0">
                      <a:schemeClr val="tx1"/>
                    </a:gs>
                    <a:gs pos="100000">
                      <a:schemeClr val="tx1"/>
                    </a:gs>
                  </a:gsLst>
                  <a:lin ang="5400000" scaled="1"/>
                </a:gra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922587"/>
            <a:ext cx="9384447" cy="603538"/>
          </a:xfrm>
          <a:prstGeom prst="rect">
            <a:avLst/>
          </a:prstGeom>
        </p:spPr>
        <p:txBody>
          <a:bodyPr wrap="square" lIns="0" tIns="0" rIns="0" bIns="0">
            <a:spAutoFit/>
          </a:bodyPr>
          <a:lstStyle>
            <a:lvl1pPr marL="0" indent="0">
              <a:lnSpc>
                <a:spcPts val="2353"/>
              </a:lnSpc>
              <a:buNone/>
              <a:defRPr lang="en-US" sz="1961" kern="1200" spc="0" baseline="0" dirty="0">
                <a:gradFill>
                  <a:gsLst>
                    <a:gs pos="0">
                      <a:schemeClr val="tx1"/>
                    </a:gs>
                    <a:gs pos="100000">
                      <a:schemeClr val="tx1"/>
                    </a:gs>
                  </a:gsLst>
                  <a:lin ang="5400000" scaled="1"/>
                </a:gra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5"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gradFill>
                  <a:gsLst>
                    <a:gs pos="0">
                      <a:schemeClr val="tx2"/>
                    </a:gs>
                    <a:gs pos="100000">
                      <a:schemeClr val="tx2"/>
                    </a:gs>
                  </a:gsLst>
                  <a:lin ang="5400000" scaled="1"/>
                </a:gra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gradFill>
                  <a:gsLst>
                    <a:gs pos="0">
                      <a:schemeClr val="tx2"/>
                    </a:gs>
                    <a:gs pos="100000">
                      <a:schemeClr val="tx2"/>
                    </a:gs>
                  </a:gsLst>
                  <a:lin ang="5400000" scaled="1"/>
                </a:gra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gradFill>
                  <a:gsLst>
                    <a:gs pos="0">
                      <a:schemeClr val="tx2"/>
                    </a:gs>
                    <a:gs pos="100000">
                      <a:schemeClr val="tx2"/>
                    </a:gs>
                  </a:gsLst>
                  <a:lin ang="5400000" scaled="1"/>
                </a:gra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3" name="Text Box 3">
            <a:extLst>
              <a:ext uri="{FF2B5EF4-FFF2-40B4-BE49-F238E27FC236}">
                <a16:creationId xmlns:a16="http://schemas.microsoft.com/office/drawing/2014/main" id="{DD31BD93-DFDF-4C46-8FDE-B1B55850B6B2}"/>
              </a:ext>
            </a:extLst>
          </p:cNvPr>
          <p:cNvSpPr txBox="1">
            <a:spLocks noChangeArrowheads="1"/>
          </p:cNvSpPr>
          <p:nvPr userDrawn="1"/>
        </p:nvSpPr>
        <p:spPr bwMode="blackWhite">
          <a:xfrm>
            <a:off x="454169" y="6455174"/>
            <a:ext cx="11306469" cy="21123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gradFill>
                  <a:gsLst>
                    <a:gs pos="0">
                      <a:schemeClr val="accent6">
                        <a:lumMod val="75000"/>
                      </a:schemeClr>
                    </a:gs>
                    <a:gs pos="100000">
                      <a:schemeClr val="accent6">
                        <a:lumMod val="75000"/>
                      </a:schemeClr>
                    </a:gs>
                  </a:gsLst>
                  <a:lin ang="5400000" scaled="1"/>
                </a:gradFill>
                <a:cs typeface="Segoe UI" pitchFamily="34" charset="0"/>
              </a:rPr>
              <a:t>©Microsoft Corporation									                                                                                                                                             Azure </a:t>
            </a:r>
          </a:p>
        </p:txBody>
      </p:sp>
      <p:sp>
        <p:nvSpPr>
          <p:cNvPr id="24" name="Text Placeholder 4">
            <a:extLst>
              <a:ext uri="{FF2B5EF4-FFF2-40B4-BE49-F238E27FC236}">
                <a16:creationId xmlns:a16="http://schemas.microsoft.com/office/drawing/2014/main" id="{2951A14E-1D63-9E44-9361-FD57A8BD812A}"/>
              </a:ext>
            </a:extLst>
          </p:cNvPr>
          <p:cNvSpPr>
            <a:spLocks noGrp="1"/>
          </p:cNvSpPr>
          <p:nvPr>
            <p:ph type="body" sz="quarter" idx="17" hasCustomPrompt="1"/>
          </p:nvPr>
        </p:nvSpPr>
        <p:spPr>
          <a:xfrm>
            <a:off x="454169"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gradFill>
                  <a:gsLst>
                    <a:gs pos="0">
                      <a:schemeClr val="tx1"/>
                    </a:gs>
                    <a:gs pos="100000">
                      <a:schemeClr val="tx1"/>
                    </a:gs>
                  </a:gsLst>
                  <a:lin ang="5400000" scaled="1"/>
                </a:gra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5" name="Text Placeholder 4">
            <a:extLst>
              <a:ext uri="{FF2B5EF4-FFF2-40B4-BE49-F238E27FC236}">
                <a16:creationId xmlns:a16="http://schemas.microsoft.com/office/drawing/2014/main" id="{1C3BF983-4009-1049-9AD7-C94BE3AA193C}"/>
              </a:ext>
            </a:extLst>
          </p:cNvPr>
          <p:cNvSpPr>
            <a:spLocks noGrp="1"/>
          </p:cNvSpPr>
          <p:nvPr>
            <p:ph type="body" sz="quarter" idx="18" hasCustomPrompt="1"/>
          </p:nvPr>
        </p:nvSpPr>
        <p:spPr>
          <a:xfrm>
            <a:off x="4318449"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gradFill>
                  <a:gsLst>
                    <a:gs pos="0">
                      <a:schemeClr val="tx1"/>
                    </a:gs>
                    <a:gs pos="100000">
                      <a:schemeClr val="tx1"/>
                    </a:gs>
                  </a:gsLst>
                  <a:lin ang="5400000" scaled="1"/>
                </a:gra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6" name="Text Placeholder 4">
            <a:extLst>
              <a:ext uri="{FF2B5EF4-FFF2-40B4-BE49-F238E27FC236}">
                <a16:creationId xmlns:a16="http://schemas.microsoft.com/office/drawing/2014/main" id="{2361C016-E331-F44F-ACAE-52E4AE73469E}"/>
              </a:ext>
            </a:extLst>
          </p:cNvPr>
          <p:cNvSpPr>
            <a:spLocks noGrp="1"/>
          </p:cNvSpPr>
          <p:nvPr>
            <p:ph type="body" sz="quarter" idx="19" hasCustomPrompt="1"/>
          </p:nvPr>
        </p:nvSpPr>
        <p:spPr>
          <a:xfrm>
            <a:off x="8156766"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gradFill>
                  <a:gsLst>
                    <a:gs pos="0">
                      <a:schemeClr val="tx1"/>
                    </a:gs>
                    <a:gs pos="100000">
                      <a:schemeClr val="tx1"/>
                    </a:gs>
                  </a:gsLst>
                  <a:lin ang="5400000" scaled="1"/>
                </a:gra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4138491107"/>
      </p:ext>
    </p:extLst>
  </p:cSld>
  <p:clrMapOvr>
    <a:masterClrMapping/>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gradFill>
                  <a:gsLst>
                    <a:gs pos="0">
                      <a:schemeClr val="tx1"/>
                    </a:gs>
                    <a:gs pos="100000">
                      <a:schemeClr val="tx1"/>
                    </a:gs>
                  </a:gsLst>
                  <a:lin ang="5400000" scaled="1"/>
                </a:gra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922587"/>
            <a:ext cx="9384447" cy="603538"/>
          </a:xfrm>
          <a:prstGeom prst="rect">
            <a:avLst/>
          </a:prstGeom>
        </p:spPr>
        <p:txBody>
          <a:bodyPr wrap="square" lIns="0" tIns="0" rIns="0" bIns="0">
            <a:spAutoFit/>
          </a:bodyPr>
          <a:lstStyle>
            <a:lvl1pPr marL="0" indent="0">
              <a:lnSpc>
                <a:spcPts val="2353"/>
              </a:lnSpc>
              <a:buNone/>
              <a:defRPr lang="en-US" sz="1961" kern="1200" spc="0" baseline="0" dirty="0">
                <a:gradFill>
                  <a:gsLst>
                    <a:gs pos="0">
                      <a:schemeClr val="tx1"/>
                    </a:gs>
                    <a:gs pos="100000">
                      <a:schemeClr val="tx1"/>
                    </a:gs>
                  </a:gsLst>
                  <a:lin ang="5400000" scaled="1"/>
                </a:gra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5"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gradFill>
                  <a:gsLst>
                    <a:gs pos="0">
                      <a:schemeClr val="tx2"/>
                    </a:gs>
                    <a:gs pos="100000">
                      <a:schemeClr val="tx2"/>
                    </a:gs>
                  </a:gsLst>
                  <a:lin ang="5400000" scaled="1"/>
                </a:gra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gradFill>
                  <a:gsLst>
                    <a:gs pos="0">
                      <a:schemeClr val="tx2"/>
                    </a:gs>
                    <a:gs pos="100000">
                      <a:schemeClr val="tx2"/>
                    </a:gs>
                  </a:gsLst>
                  <a:lin ang="5400000" scaled="1"/>
                </a:gra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gradFill>
                  <a:gsLst>
                    <a:gs pos="0">
                      <a:schemeClr val="tx2"/>
                    </a:gs>
                    <a:gs pos="100000">
                      <a:schemeClr val="tx2"/>
                    </a:gs>
                  </a:gsLst>
                  <a:lin ang="5400000" scaled="1"/>
                </a:gra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4" name="Text Placeholder 4">
            <a:extLst>
              <a:ext uri="{FF2B5EF4-FFF2-40B4-BE49-F238E27FC236}">
                <a16:creationId xmlns:a16="http://schemas.microsoft.com/office/drawing/2014/main" id="{2951A14E-1D63-9E44-9361-FD57A8BD812A}"/>
              </a:ext>
            </a:extLst>
          </p:cNvPr>
          <p:cNvSpPr>
            <a:spLocks noGrp="1"/>
          </p:cNvSpPr>
          <p:nvPr>
            <p:ph type="body" sz="quarter" idx="17" hasCustomPrompt="1"/>
          </p:nvPr>
        </p:nvSpPr>
        <p:spPr>
          <a:xfrm>
            <a:off x="454169"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gradFill>
                  <a:gsLst>
                    <a:gs pos="0">
                      <a:schemeClr val="tx1"/>
                    </a:gs>
                    <a:gs pos="100000">
                      <a:schemeClr val="tx1"/>
                    </a:gs>
                  </a:gsLst>
                  <a:lin ang="5400000" scaled="1"/>
                </a:gra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5" name="Text Placeholder 4">
            <a:extLst>
              <a:ext uri="{FF2B5EF4-FFF2-40B4-BE49-F238E27FC236}">
                <a16:creationId xmlns:a16="http://schemas.microsoft.com/office/drawing/2014/main" id="{1C3BF983-4009-1049-9AD7-C94BE3AA193C}"/>
              </a:ext>
            </a:extLst>
          </p:cNvPr>
          <p:cNvSpPr>
            <a:spLocks noGrp="1"/>
          </p:cNvSpPr>
          <p:nvPr>
            <p:ph type="body" sz="quarter" idx="18" hasCustomPrompt="1"/>
          </p:nvPr>
        </p:nvSpPr>
        <p:spPr>
          <a:xfrm>
            <a:off x="4318449"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gradFill>
                  <a:gsLst>
                    <a:gs pos="0">
                      <a:schemeClr val="tx1"/>
                    </a:gs>
                    <a:gs pos="100000">
                      <a:schemeClr val="tx1"/>
                    </a:gs>
                  </a:gsLst>
                  <a:lin ang="5400000" scaled="1"/>
                </a:gra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6" name="Text Placeholder 4">
            <a:extLst>
              <a:ext uri="{FF2B5EF4-FFF2-40B4-BE49-F238E27FC236}">
                <a16:creationId xmlns:a16="http://schemas.microsoft.com/office/drawing/2014/main" id="{2361C016-E331-F44F-ACAE-52E4AE73469E}"/>
              </a:ext>
            </a:extLst>
          </p:cNvPr>
          <p:cNvSpPr>
            <a:spLocks noGrp="1"/>
          </p:cNvSpPr>
          <p:nvPr>
            <p:ph type="body" sz="quarter" idx="19" hasCustomPrompt="1"/>
          </p:nvPr>
        </p:nvSpPr>
        <p:spPr>
          <a:xfrm>
            <a:off x="8156766"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gradFill>
                  <a:gsLst>
                    <a:gs pos="0">
                      <a:schemeClr val="tx1"/>
                    </a:gs>
                    <a:gs pos="100000">
                      <a:schemeClr val="tx1"/>
                    </a:gs>
                  </a:gsLst>
                  <a:lin ang="5400000" scaled="1"/>
                </a:gra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1463674910"/>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gradFill>
                  <a:gsLst>
                    <a:gs pos="0">
                      <a:schemeClr val="tx1"/>
                    </a:gs>
                    <a:gs pos="100000">
                      <a:schemeClr val="tx1"/>
                    </a:gs>
                  </a:gsLst>
                  <a:lin ang="5400000" scaled="1"/>
                </a:gradFill>
              </a:defRPr>
            </a:lvl1pPr>
          </a:lstStyle>
          <a:p>
            <a:r>
              <a:rPr lang="en-US"/>
              <a:t>Text option 2: two columns copy heavy</a:t>
            </a:r>
          </a:p>
        </p:txBody>
      </p:sp>
      <p:sp>
        <p:nvSpPr>
          <p:cNvPr id="18" name="Text Placeholder 4">
            <a:extLst>
              <a:ext uri="{FF2B5EF4-FFF2-40B4-BE49-F238E27FC236}">
                <a16:creationId xmlns:a16="http://schemas.microsoft.com/office/drawing/2014/main" id="{82A6E05B-C65A-8C44-AC8B-AA08746E6668}"/>
              </a:ext>
            </a:extLst>
          </p:cNvPr>
          <p:cNvSpPr>
            <a:spLocks noGrp="1"/>
          </p:cNvSpPr>
          <p:nvPr>
            <p:ph type="body" sz="quarter" idx="17" hasCustomPrompt="1"/>
          </p:nvPr>
        </p:nvSpPr>
        <p:spPr>
          <a:xfrm>
            <a:off x="455995"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gradFill>
                  <a:gsLst>
                    <a:gs pos="0">
                      <a:schemeClr val="tx1"/>
                    </a:gs>
                    <a:gs pos="100000">
                      <a:schemeClr val="tx1"/>
                    </a:gs>
                  </a:gsLst>
                  <a:lin ang="5400000" scaled="1"/>
                </a:gra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D52482AC-A354-B546-9AAD-B3E028512046}"/>
              </a:ext>
            </a:extLst>
          </p:cNvPr>
          <p:cNvSpPr>
            <a:spLocks noGrp="1"/>
          </p:cNvSpPr>
          <p:nvPr>
            <p:ph type="body" sz="quarter" idx="18" hasCustomPrompt="1"/>
          </p:nvPr>
        </p:nvSpPr>
        <p:spPr>
          <a:xfrm>
            <a:off x="4286809"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gradFill>
                  <a:gsLst>
                    <a:gs pos="0">
                      <a:schemeClr val="tx1"/>
                    </a:gs>
                    <a:gs pos="100000">
                      <a:schemeClr val="tx1"/>
                    </a:gs>
                  </a:gsLst>
                  <a:lin ang="5400000" scaled="1"/>
                </a:gra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8" name="Text Placeholder 4">
            <a:extLst>
              <a:ext uri="{FF2B5EF4-FFF2-40B4-BE49-F238E27FC236}">
                <a16:creationId xmlns:a16="http://schemas.microsoft.com/office/drawing/2014/main" id="{CCC8691F-DADE-4D0A-8115-9B3B796034E0}"/>
              </a:ext>
            </a:extLst>
          </p:cNvPr>
          <p:cNvSpPr>
            <a:spLocks noGrp="1"/>
          </p:cNvSpPr>
          <p:nvPr>
            <p:ph type="body" sz="quarter" idx="11" hasCustomPrompt="1"/>
          </p:nvPr>
        </p:nvSpPr>
        <p:spPr>
          <a:xfrm>
            <a:off x="455995" y="2377543"/>
            <a:ext cx="3618381" cy="216206"/>
          </a:xfrm>
          <a:prstGeom prst="rect">
            <a:avLst/>
          </a:prstGeom>
        </p:spPr>
        <p:txBody>
          <a:bodyPr lIns="0" tIns="0" rIns="0" bIns="0"/>
          <a:lstStyle>
            <a:lvl1pPr marL="0" indent="0">
              <a:lnSpc>
                <a:spcPts val="1765"/>
              </a:lnSpc>
              <a:spcBef>
                <a:spcPts val="0"/>
              </a:spcBef>
              <a:spcAft>
                <a:spcPts val="588"/>
              </a:spcAft>
              <a:buNone/>
              <a:defRPr sz="1372" b="0" spc="0" baseline="0">
                <a:gradFill>
                  <a:gsLst>
                    <a:gs pos="0">
                      <a:schemeClr val="tx2"/>
                    </a:gs>
                    <a:gs pos="100000">
                      <a:schemeClr val="tx2"/>
                    </a:gs>
                  </a:gsLst>
                  <a:lin ang="5400000" scaled="1"/>
                </a:gra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9" name="Text Placeholder 4">
            <a:extLst>
              <a:ext uri="{FF2B5EF4-FFF2-40B4-BE49-F238E27FC236}">
                <a16:creationId xmlns:a16="http://schemas.microsoft.com/office/drawing/2014/main" id="{AD57A03F-09DB-4FBF-A5BF-1DE6B7FC0CB5}"/>
              </a:ext>
            </a:extLst>
          </p:cNvPr>
          <p:cNvSpPr>
            <a:spLocks noGrp="1"/>
          </p:cNvSpPr>
          <p:nvPr>
            <p:ph type="body" sz="quarter" idx="19" hasCustomPrompt="1"/>
          </p:nvPr>
        </p:nvSpPr>
        <p:spPr>
          <a:xfrm>
            <a:off x="4286808" y="2377543"/>
            <a:ext cx="3618381" cy="216206"/>
          </a:xfrm>
          <a:prstGeom prst="rect">
            <a:avLst/>
          </a:prstGeom>
        </p:spPr>
        <p:txBody>
          <a:bodyPr lIns="0" tIns="0" rIns="0" bIns="0"/>
          <a:lstStyle>
            <a:lvl1pPr marL="0" indent="0">
              <a:lnSpc>
                <a:spcPts val="1765"/>
              </a:lnSpc>
              <a:spcBef>
                <a:spcPts val="0"/>
              </a:spcBef>
              <a:spcAft>
                <a:spcPts val="588"/>
              </a:spcAft>
              <a:buNone/>
              <a:defRPr sz="1372" b="0" spc="0" baseline="0">
                <a:gradFill>
                  <a:gsLst>
                    <a:gs pos="0">
                      <a:schemeClr val="tx2"/>
                    </a:gs>
                    <a:gs pos="100000">
                      <a:schemeClr val="tx2"/>
                    </a:gs>
                  </a:gsLst>
                  <a:lin ang="5400000" scaled="1"/>
                </a:gra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Tree>
    <p:extLst>
      <p:ext uri="{BB962C8B-B14F-4D97-AF65-F5344CB8AC3E}">
        <p14:creationId xmlns:p14="http://schemas.microsoft.com/office/powerpoint/2010/main" val="2744803069"/>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gradFill>
                  <a:gsLst>
                    <a:gs pos="0">
                      <a:schemeClr val="tx1"/>
                    </a:gs>
                    <a:gs pos="100000">
                      <a:schemeClr val="tx1"/>
                    </a:gs>
                  </a:gsLst>
                  <a:lin ang="5400000" scaled="1"/>
                </a:gra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7"/>
            <a:ext cx="1693247" cy="442532"/>
          </a:xfrm>
          <a:prstGeom prst="rect">
            <a:avLst/>
          </a:prstGeom>
        </p:spPr>
        <p:txBody>
          <a:bodyPr lIns="0" tIns="0" rIns="0" bIns="0"/>
          <a:lstStyle>
            <a:lvl1pPr marL="0" indent="0">
              <a:lnSpc>
                <a:spcPts val="1765"/>
              </a:lnSpc>
              <a:spcBef>
                <a:spcPts val="882"/>
              </a:spcBef>
              <a:buNone/>
              <a:defRPr lang="en-US" sz="1372" b="0" kern="1200" spc="0" baseline="0" dirty="0">
                <a:gradFill>
                  <a:gsLst>
                    <a:gs pos="0">
                      <a:schemeClr val="tx2"/>
                    </a:gs>
                    <a:gs pos="100000">
                      <a:schemeClr val="tx2"/>
                    </a:gs>
                  </a:gsLst>
                  <a:lin ang="5400000" scaled="1"/>
                </a:gra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4" name="Text Placeholder 4"/>
          <p:cNvSpPr>
            <a:spLocks noGrp="1"/>
          </p:cNvSpPr>
          <p:nvPr>
            <p:ph type="body" sz="quarter" idx="15" hasCustomPrompt="1"/>
          </p:nvPr>
        </p:nvSpPr>
        <p:spPr>
          <a:xfrm>
            <a:off x="2378328"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gradFill>
                  <a:gsLst>
                    <a:gs pos="0">
                      <a:schemeClr val="tx2"/>
                    </a:gs>
                    <a:gs pos="100000">
                      <a:schemeClr val="tx2"/>
                    </a:gs>
                  </a:gsLst>
                  <a:lin ang="5400000" scaled="1"/>
                </a:gra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6" name="Text Placeholder 4"/>
          <p:cNvSpPr>
            <a:spLocks noGrp="1"/>
          </p:cNvSpPr>
          <p:nvPr>
            <p:ph type="body" sz="quarter" idx="17" hasCustomPrompt="1"/>
          </p:nvPr>
        </p:nvSpPr>
        <p:spPr>
          <a:xfrm>
            <a:off x="4300662"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gradFill>
                  <a:gsLst>
                    <a:gs pos="0">
                      <a:schemeClr val="tx2"/>
                    </a:gs>
                    <a:gs pos="100000">
                      <a:schemeClr val="tx2"/>
                    </a:gs>
                  </a:gsLst>
                  <a:lin ang="5400000" scaled="1"/>
                </a:gra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8" name="Text Placeholder 4"/>
          <p:cNvSpPr>
            <a:spLocks noGrp="1"/>
          </p:cNvSpPr>
          <p:nvPr>
            <p:ph type="body" sz="quarter" idx="19" hasCustomPrompt="1"/>
          </p:nvPr>
        </p:nvSpPr>
        <p:spPr>
          <a:xfrm>
            <a:off x="6222995"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gradFill>
                  <a:gsLst>
                    <a:gs pos="0">
                      <a:schemeClr val="tx2"/>
                    </a:gs>
                    <a:gs pos="100000">
                      <a:schemeClr val="tx2"/>
                    </a:gs>
                  </a:gsLst>
                  <a:lin ang="5400000" scaled="1"/>
                </a:gra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0" name="Text Placeholder 4"/>
          <p:cNvSpPr>
            <a:spLocks noGrp="1"/>
          </p:cNvSpPr>
          <p:nvPr>
            <p:ph type="body" sz="quarter" idx="21" hasCustomPrompt="1"/>
          </p:nvPr>
        </p:nvSpPr>
        <p:spPr>
          <a:xfrm>
            <a:off x="8145328"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gradFill>
                  <a:gsLst>
                    <a:gs pos="0">
                      <a:schemeClr val="tx2"/>
                    </a:gs>
                    <a:gs pos="100000">
                      <a:schemeClr val="tx2"/>
                    </a:gs>
                  </a:gsLst>
                  <a:lin ang="5400000" scaled="1"/>
                </a:gra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2" name="Text Placeholder 4"/>
          <p:cNvSpPr>
            <a:spLocks noGrp="1"/>
          </p:cNvSpPr>
          <p:nvPr>
            <p:ph type="body" sz="quarter" idx="23" hasCustomPrompt="1"/>
          </p:nvPr>
        </p:nvSpPr>
        <p:spPr>
          <a:xfrm>
            <a:off x="10067660"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gradFill>
                  <a:gsLst>
                    <a:gs pos="0">
                      <a:schemeClr val="tx2"/>
                    </a:gs>
                    <a:gs pos="100000">
                      <a:schemeClr val="tx2"/>
                    </a:gs>
                  </a:gsLst>
                  <a:lin ang="5400000" scaled="1"/>
                </a:gra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5" name="Content Placeholder 15"/>
          <p:cNvSpPr>
            <a:spLocks noGrp="1"/>
          </p:cNvSpPr>
          <p:nvPr>
            <p:ph sz="quarter" idx="26" hasCustomPrompt="1"/>
          </p:nvPr>
        </p:nvSpPr>
        <p:spPr>
          <a:xfrm>
            <a:off x="2378328"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6" name="Content Placeholder 15"/>
          <p:cNvSpPr>
            <a:spLocks noGrp="1"/>
          </p:cNvSpPr>
          <p:nvPr>
            <p:ph sz="quarter" idx="27" hasCustomPrompt="1"/>
          </p:nvPr>
        </p:nvSpPr>
        <p:spPr>
          <a:xfrm>
            <a:off x="4300662"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7" name="Content Placeholder 15"/>
          <p:cNvSpPr>
            <a:spLocks noGrp="1"/>
          </p:cNvSpPr>
          <p:nvPr>
            <p:ph sz="quarter" idx="28" hasCustomPrompt="1"/>
          </p:nvPr>
        </p:nvSpPr>
        <p:spPr>
          <a:xfrm>
            <a:off x="6222995"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8" name="Content Placeholder 15"/>
          <p:cNvSpPr>
            <a:spLocks noGrp="1"/>
          </p:cNvSpPr>
          <p:nvPr>
            <p:ph sz="quarter" idx="29" hasCustomPrompt="1"/>
          </p:nvPr>
        </p:nvSpPr>
        <p:spPr>
          <a:xfrm>
            <a:off x="8145328"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9" name="Content Placeholder 15"/>
          <p:cNvSpPr>
            <a:spLocks noGrp="1"/>
          </p:cNvSpPr>
          <p:nvPr>
            <p:ph sz="quarter" idx="30" hasCustomPrompt="1"/>
          </p:nvPr>
        </p:nvSpPr>
        <p:spPr>
          <a:xfrm>
            <a:off x="10067660"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3"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1"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2"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3"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6.</a:t>
            </a:r>
          </a:p>
        </p:txBody>
      </p:sp>
      <p:sp>
        <p:nvSpPr>
          <p:cNvPr id="33" name="Text Box 3">
            <a:extLst>
              <a:ext uri="{FF2B5EF4-FFF2-40B4-BE49-F238E27FC236}">
                <a16:creationId xmlns:a16="http://schemas.microsoft.com/office/drawing/2014/main" id="{75395D73-9049-014E-BEF9-A35587DB4139}"/>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34" name="Text Placeholder 4">
            <a:extLst>
              <a:ext uri="{FF2B5EF4-FFF2-40B4-BE49-F238E27FC236}">
                <a16:creationId xmlns:a16="http://schemas.microsoft.com/office/drawing/2014/main" id="{3CC09D91-3BB7-5C4A-98CF-F87FD6AACD86}"/>
              </a:ext>
            </a:extLst>
          </p:cNvPr>
          <p:cNvSpPr>
            <a:spLocks noGrp="1"/>
          </p:cNvSpPr>
          <p:nvPr>
            <p:ph type="body" sz="quarter" idx="24" hasCustomPrompt="1"/>
          </p:nvPr>
        </p:nvSpPr>
        <p:spPr>
          <a:xfrm>
            <a:off x="454169"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gradFill>
                  <a:gsLst>
                    <a:gs pos="0">
                      <a:schemeClr val="tx1"/>
                    </a:gs>
                    <a:gs pos="100000">
                      <a:schemeClr val="tx1"/>
                    </a:gs>
                  </a:gsLst>
                  <a:lin ang="5400000" scaled="1"/>
                </a:gra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5" name="Text Placeholder 4">
            <a:extLst>
              <a:ext uri="{FF2B5EF4-FFF2-40B4-BE49-F238E27FC236}">
                <a16:creationId xmlns:a16="http://schemas.microsoft.com/office/drawing/2014/main" id="{90A489FF-470D-734F-9769-61F47A78897E}"/>
              </a:ext>
            </a:extLst>
          </p:cNvPr>
          <p:cNvSpPr>
            <a:spLocks noGrp="1"/>
          </p:cNvSpPr>
          <p:nvPr>
            <p:ph type="body" sz="quarter" idx="37" hasCustomPrompt="1"/>
          </p:nvPr>
        </p:nvSpPr>
        <p:spPr>
          <a:xfrm>
            <a:off x="2378329"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gradFill>
                  <a:gsLst>
                    <a:gs pos="0">
                      <a:schemeClr val="tx1"/>
                    </a:gs>
                    <a:gs pos="100000">
                      <a:schemeClr val="tx1"/>
                    </a:gs>
                  </a:gsLst>
                  <a:lin ang="5400000" scaled="1"/>
                </a:gra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6" name="Text Placeholder 4">
            <a:extLst>
              <a:ext uri="{FF2B5EF4-FFF2-40B4-BE49-F238E27FC236}">
                <a16:creationId xmlns:a16="http://schemas.microsoft.com/office/drawing/2014/main" id="{6F43AC1C-4836-034C-B18E-A886EB0A0954}"/>
              </a:ext>
            </a:extLst>
          </p:cNvPr>
          <p:cNvSpPr>
            <a:spLocks noGrp="1"/>
          </p:cNvSpPr>
          <p:nvPr>
            <p:ph type="body" sz="quarter" idx="38" hasCustomPrompt="1"/>
          </p:nvPr>
        </p:nvSpPr>
        <p:spPr>
          <a:xfrm>
            <a:off x="4300662"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gradFill>
                  <a:gsLst>
                    <a:gs pos="0">
                      <a:schemeClr val="tx1"/>
                    </a:gs>
                    <a:gs pos="100000">
                      <a:schemeClr val="tx1"/>
                    </a:gs>
                  </a:gsLst>
                  <a:lin ang="5400000" scaled="1"/>
                </a:gra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2" name="Text Placeholder 4">
            <a:extLst>
              <a:ext uri="{FF2B5EF4-FFF2-40B4-BE49-F238E27FC236}">
                <a16:creationId xmlns:a16="http://schemas.microsoft.com/office/drawing/2014/main" id="{9221C77D-8F08-6C49-9011-B244AD138F0B}"/>
              </a:ext>
            </a:extLst>
          </p:cNvPr>
          <p:cNvSpPr>
            <a:spLocks noGrp="1"/>
          </p:cNvSpPr>
          <p:nvPr>
            <p:ph type="body" sz="quarter" idx="39" hasCustomPrompt="1"/>
          </p:nvPr>
        </p:nvSpPr>
        <p:spPr>
          <a:xfrm>
            <a:off x="6229842"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gradFill>
                  <a:gsLst>
                    <a:gs pos="0">
                      <a:schemeClr val="tx1"/>
                    </a:gs>
                    <a:gs pos="100000">
                      <a:schemeClr val="tx1"/>
                    </a:gs>
                  </a:gsLst>
                  <a:lin ang="5400000" scaled="1"/>
                </a:gra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3" name="Text Placeholder 4">
            <a:extLst>
              <a:ext uri="{FF2B5EF4-FFF2-40B4-BE49-F238E27FC236}">
                <a16:creationId xmlns:a16="http://schemas.microsoft.com/office/drawing/2014/main" id="{F3776908-857F-F24D-9AF6-14CF938B5693}"/>
              </a:ext>
            </a:extLst>
          </p:cNvPr>
          <p:cNvSpPr>
            <a:spLocks noGrp="1"/>
          </p:cNvSpPr>
          <p:nvPr>
            <p:ph type="body" sz="quarter" idx="40" hasCustomPrompt="1"/>
          </p:nvPr>
        </p:nvSpPr>
        <p:spPr>
          <a:xfrm>
            <a:off x="8139413"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gradFill>
                  <a:gsLst>
                    <a:gs pos="0">
                      <a:schemeClr val="tx1"/>
                    </a:gs>
                    <a:gs pos="100000">
                      <a:schemeClr val="tx1"/>
                    </a:gs>
                  </a:gsLst>
                  <a:lin ang="5400000" scaled="1"/>
                </a:gra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4" name="Text Placeholder 4">
            <a:extLst>
              <a:ext uri="{FF2B5EF4-FFF2-40B4-BE49-F238E27FC236}">
                <a16:creationId xmlns:a16="http://schemas.microsoft.com/office/drawing/2014/main" id="{EFB7F2E6-D12A-0A47-939B-737BAD817601}"/>
              </a:ext>
            </a:extLst>
          </p:cNvPr>
          <p:cNvSpPr>
            <a:spLocks noGrp="1"/>
          </p:cNvSpPr>
          <p:nvPr>
            <p:ph type="body" sz="quarter" idx="41" hasCustomPrompt="1"/>
          </p:nvPr>
        </p:nvSpPr>
        <p:spPr>
          <a:xfrm>
            <a:off x="10044584"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gradFill>
                  <a:gsLst>
                    <a:gs pos="0">
                      <a:schemeClr val="tx1"/>
                    </a:gs>
                    <a:gs pos="100000">
                      <a:schemeClr val="tx1"/>
                    </a:gs>
                  </a:gsLst>
                  <a:lin ang="5400000" scaled="1"/>
                </a:gra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pic>
        <p:nvPicPr>
          <p:cNvPr id="46" name="Picture 45">
            <a:extLst>
              <a:ext uri="{FF2B5EF4-FFF2-40B4-BE49-F238E27FC236}">
                <a16:creationId xmlns:a16="http://schemas.microsoft.com/office/drawing/2014/main" id="{15EF402B-0A39-4444-AF7E-380A1C25739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882637" y="2301518"/>
            <a:ext cx="647418" cy="647510"/>
          </a:xfrm>
          <a:prstGeom prst="rect">
            <a:avLst/>
          </a:prstGeom>
        </p:spPr>
      </p:pic>
      <p:pic>
        <p:nvPicPr>
          <p:cNvPr id="47" name="Picture 46">
            <a:extLst>
              <a:ext uri="{FF2B5EF4-FFF2-40B4-BE49-F238E27FC236}">
                <a16:creationId xmlns:a16="http://schemas.microsoft.com/office/drawing/2014/main" id="{3E2F996C-B451-5D43-A1A7-18659348D8D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567498" y="2301518"/>
            <a:ext cx="647418" cy="647510"/>
          </a:xfrm>
          <a:prstGeom prst="rect">
            <a:avLst/>
          </a:prstGeom>
        </p:spPr>
      </p:pic>
      <p:pic>
        <p:nvPicPr>
          <p:cNvPr id="48" name="Picture 47">
            <a:extLst>
              <a:ext uri="{FF2B5EF4-FFF2-40B4-BE49-F238E27FC236}">
                <a16:creationId xmlns:a16="http://schemas.microsoft.com/office/drawing/2014/main" id="{2164D954-D4BE-604E-A1FA-5D4A16CC776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686028" y="2301518"/>
            <a:ext cx="647418" cy="647510"/>
          </a:xfrm>
          <a:prstGeom prst="rect">
            <a:avLst/>
          </a:prstGeom>
        </p:spPr>
      </p:pic>
      <p:pic>
        <p:nvPicPr>
          <p:cNvPr id="49" name="Picture 48">
            <a:extLst>
              <a:ext uri="{FF2B5EF4-FFF2-40B4-BE49-F238E27FC236}">
                <a16:creationId xmlns:a16="http://schemas.microsoft.com/office/drawing/2014/main" id="{5FC96516-B0E2-964A-9976-F62D8A3CA035}"/>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6752756" y="2301518"/>
            <a:ext cx="647418" cy="647510"/>
          </a:xfrm>
          <a:prstGeom prst="rect">
            <a:avLst/>
          </a:prstGeom>
        </p:spPr>
      </p:pic>
      <p:pic>
        <p:nvPicPr>
          <p:cNvPr id="50" name="Picture 49">
            <a:extLst>
              <a:ext uri="{FF2B5EF4-FFF2-40B4-BE49-F238E27FC236}">
                <a16:creationId xmlns:a16="http://schemas.microsoft.com/office/drawing/2014/main" id="{C42970E5-3D59-6D4C-802D-2A054118D505}"/>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802988" y="2301518"/>
            <a:ext cx="647418" cy="647510"/>
          </a:xfrm>
          <a:prstGeom prst="rect">
            <a:avLst/>
          </a:prstGeom>
        </p:spPr>
      </p:pic>
      <p:pic>
        <p:nvPicPr>
          <p:cNvPr id="51" name="Picture 50">
            <a:extLst>
              <a:ext uri="{FF2B5EF4-FFF2-40B4-BE49-F238E27FC236}">
                <a16:creationId xmlns:a16="http://schemas.microsoft.com/office/drawing/2014/main" id="{32F713FA-C34D-0546-BEC6-2429F7B462C9}"/>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002611" y="2301518"/>
            <a:ext cx="647418" cy="647510"/>
          </a:xfrm>
          <a:prstGeom prst="rect">
            <a:avLst/>
          </a:prstGeom>
        </p:spPr>
      </p:pic>
    </p:spTree>
    <p:extLst>
      <p:ext uri="{BB962C8B-B14F-4D97-AF65-F5344CB8AC3E}">
        <p14:creationId xmlns:p14="http://schemas.microsoft.com/office/powerpoint/2010/main" val="2749413434"/>
      </p:ext>
    </p:extLst>
  </p:cSld>
  <p:clrMapOvr>
    <a:masterClrMapping/>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strike="noStrike">
                <a:gradFill>
                  <a:gsLst>
                    <a:gs pos="0">
                      <a:schemeClr val="tx1"/>
                    </a:gs>
                    <a:gs pos="100000">
                      <a:schemeClr val="tx1"/>
                    </a:gs>
                  </a:gsLst>
                  <a:lin ang="5400000" scaled="1"/>
                </a:gradFill>
              </a:defRPr>
            </a:lvl1pPr>
          </a:lstStyle>
          <a:p>
            <a:r>
              <a:rPr lang="en-US"/>
              <a:t>Title</a:t>
            </a:r>
          </a:p>
        </p:txBody>
      </p:sp>
    </p:spTree>
    <p:extLst>
      <p:ext uri="{BB962C8B-B14F-4D97-AF65-F5344CB8AC3E}">
        <p14:creationId xmlns:p14="http://schemas.microsoft.com/office/powerpoint/2010/main" val="1355527963"/>
      </p:ext>
    </p:extLst>
  </p:cSld>
  <p:clrMapOvr>
    <a:masterClrMapping/>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gradFill>
                  <a:gsLst>
                    <a:gs pos="0">
                      <a:schemeClr val="tx1"/>
                    </a:gs>
                    <a:gs pos="100000">
                      <a:schemeClr val="tx1"/>
                    </a:gs>
                  </a:gsLst>
                  <a:lin ang="5400000" scaled="1"/>
                </a:gradFill>
              </a:defRPr>
            </a:lvl1pPr>
          </a:lstStyle>
          <a:p>
            <a:pPr marL="0" lvl="0">
              <a:lnSpc>
                <a:spcPts val="5490"/>
              </a:lnSpc>
            </a:pPr>
            <a:r>
              <a:rPr lang="en-US"/>
              <a:t>Section title</a:t>
            </a:r>
          </a:p>
        </p:txBody>
      </p:sp>
    </p:spTree>
    <p:extLst>
      <p:ext uri="{BB962C8B-B14F-4D97-AF65-F5344CB8AC3E}">
        <p14:creationId xmlns:p14="http://schemas.microsoft.com/office/powerpoint/2010/main" val="803547071"/>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gradFill>
                  <a:gsLst>
                    <a:gs pos="0">
                      <a:schemeClr val="tx1"/>
                    </a:gs>
                    <a:gs pos="100000">
                      <a:schemeClr val="tx1"/>
                    </a:gs>
                  </a:gsLst>
                  <a:lin ang="5400000" scaled="1"/>
                </a:gradFill>
              </a:defRPr>
            </a:lvl1pPr>
          </a:lstStyle>
          <a:p>
            <a:pPr marL="0" lvl="0">
              <a:lnSpc>
                <a:spcPts val="5490"/>
              </a:lnSpc>
            </a:pPr>
            <a:r>
              <a:rPr lang="en-US"/>
              <a:t>Section title</a:t>
            </a:r>
          </a:p>
        </p:txBody>
      </p:sp>
    </p:spTree>
    <p:extLst>
      <p:ext uri="{BB962C8B-B14F-4D97-AF65-F5344CB8AC3E}">
        <p14:creationId xmlns:p14="http://schemas.microsoft.com/office/powerpoint/2010/main" val="691804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gradFill>
                  <a:gsLst>
                    <a:gs pos="0">
                      <a:schemeClr val="tx1"/>
                    </a:gs>
                    <a:gs pos="100000">
                      <a:schemeClr val="tx1"/>
                    </a:gs>
                  </a:gsLst>
                  <a:lin ang="5400000" scaled="1"/>
                </a:gradFill>
              </a:defRPr>
            </a:lvl1pPr>
          </a:lstStyle>
          <a:p>
            <a:r>
              <a:rPr lang="en-US"/>
              <a:t>Device layout 1: one column</a:t>
            </a:r>
          </a:p>
        </p:txBody>
      </p:sp>
      <p:sp>
        <p:nvSpPr>
          <p:cNvPr id="4" name="Text Placeholder 3"/>
          <p:cNvSpPr>
            <a:spLocks noGrp="1"/>
          </p:cNvSpPr>
          <p:nvPr>
            <p:ph type="body" sz="quarter" idx="10" hasCustomPrompt="1"/>
          </p:nvPr>
        </p:nvSpPr>
        <p:spPr>
          <a:xfrm>
            <a:off x="455995" y="1922802"/>
            <a:ext cx="4758211" cy="603538"/>
          </a:xfrm>
          <a:prstGeom prst="rect">
            <a:avLst/>
          </a:prstGeom>
        </p:spPr>
        <p:txBody>
          <a:bodyPr wrap="square" lIns="0" tIns="0" rIns="0" bIns="0">
            <a:spAutoFit/>
          </a:bodyPr>
          <a:lstStyle>
            <a:lvl1pPr marL="0" indent="0">
              <a:lnSpc>
                <a:spcPts val="2353"/>
              </a:lnSpc>
              <a:buNone/>
              <a:defRPr sz="1961" b="0" i="0">
                <a:gradFill>
                  <a:gsLst>
                    <a:gs pos="0">
                      <a:schemeClr val="tx1"/>
                    </a:gs>
                    <a:gs pos="100000">
                      <a:schemeClr val="tx1"/>
                    </a:gs>
                  </a:gsLst>
                  <a:lin ang="5400000" scaled="1"/>
                </a:gra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7"/>
            <a:ext cx="4758210" cy="2521331"/>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gradFill>
                  <a:gsLst>
                    <a:gs pos="0">
                      <a:schemeClr val="tx1"/>
                    </a:gs>
                    <a:gs pos="100000">
                      <a:schemeClr val="tx1"/>
                    </a:gs>
                  </a:gsLst>
                  <a:lin ang="5400000" scaled="1"/>
                </a:gra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239966"/>
            <a:ext cx="5834041" cy="908839"/>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Tree>
    <p:extLst>
      <p:ext uri="{BB962C8B-B14F-4D97-AF65-F5344CB8AC3E}">
        <p14:creationId xmlns:p14="http://schemas.microsoft.com/office/powerpoint/2010/main" val="889479304"/>
      </p:ext>
    </p:extLst>
  </p:cSld>
  <p:clrMapOvr>
    <a:masterClrMapping/>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239966"/>
            <a:ext cx="5834041" cy="908839"/>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gradFill>
                  <a:gsLst>
                    <a:gs pos="0">
                      <a:schemeClr val="tx2"/>
                    </a:gs>
                    <a:gs pos="100000">
                      <a:schemeClr val="tx2"/>
                    </a:gs>
                  </a:gsLst>
                  <a:lin ang="5400000" scaled="1"/>
                </a:gra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gradFill>
                  <a:gsLst>
                    <a:gs pos="0">
                      <a:schemeClr val="tx2"/>
                    </a:gs>
                    <a:gs pos="100000">
                      <a:schemeClr val="tx2"/>
                    </a:gs>
                  </a:gsLst>
                  <a:lin ang="5400000" scaled="1"/>
                </a:gra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gradFill>
                  <a:gsLst>
                    <a:gs pos="0">
                      <a:schemeClr val="tx1"/>
                    </a:gs>
                    <a:gs pos="100000">
                      <a:schemeClr val="tx1"/>
                    </a:gs>
                  </a:gsLst>
                  <a:lin ang="5400000" scaled="1"/>
                </a:gradFill>
              </a:defRPr>
            </a:lvl1pPr>
          </a:lstStyle>
          <a:p>
            <a:r>
              <a:rPr lang="en-US"/>
              <a:t>Device layout 2: two columns</a:t>
            </a:r>
          </a:p>
        </p:txBody>
      </p:sp>
      <p:sp>
        <p:nvSpPr>
          <p:cNvPr id="17" name="Text Box 3">
            <a:extLst>
              <a:ext uri="{FF2B5EF4-FFF2-40B4-BE49-F238E27FC236}">
                <a16:creationId xmlns:a16="http://schemas.microsoft.com/office/drawing/2014/main" id="{E9958694-2D93-5A49-BF9C-C2FD1753BAA3}"/>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18" name="Text Placeholder 4">
            <a:extLst>
              <a:ext uri="{FF2B5EF4-FFF2-40B4-BE49-F238E27FC236}">
                <a16:creationId xmlns:a16="http://schemas.microsoft.com/office/drawing/2014/main" id="{02963930-27DC-A146-BED0-307A0CE5F43A}"/>
              </a:ext>
            </a:extLst>
          </p:cNvPr>
          <p:cNvSpPr>
            <a:spLocks noGrp="1"/>
          </p:cNvSpPr>
          <p:nvPr>
            <p:ph type="body" sz="quarter" idx="42" hasCustomPrompt="1"/>
          </p:nvPr>
        </p:nvSpPr>
        <p:spPr>
          <a:xfrm>
            <a:off x="454170" y="2452757"/>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gradFill>
                  <a:gsLst>
                    <a:gs pos="0">
                      <a:schemeClr val="tx1"/>
                    </a:gs>
                    <a:gs pos="100000">
                      <a:schemeClr val="tx1"/>
                    </a:gs>
                  </a:gsLst>
                  <a:lin ang="5400000" scaled="1"/>
                </a:gra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8EE99189-A4FF-8C44-809C-285F33AF913B}"/>
              </a:ext>
            </a:extLst>
          </p:cNvPr>
          <p:cNvSpPr>
            <a:spLocks noGrp="1"/>
          </p:cNvSpPr>
          <p:nvPr>
            <p:ph type="body" sz="quarter" idx="43" hasCustomPrompt="1"/>
          </p:nvPr>
        </p:nvSpPr>
        <p:spPr>
          <a:xfrm>
            <a:off x="2385530" y="2452757"/>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gradFill>
                  <a:gsLst>
                    <a:gs pos="0">
                      <a:schemeClr val="tx1"/>
                    </a:gs>
                    <a:gs pos="100000">
                      <a:schemeClr val="tx1"/>
                    </a:gs>
                  </a:gsLst>
                  <a:lin ang="5400000" scaled="1"/>
                </a:gra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2832992667"/>
      </p:ext>
    </p:extLst>
  </p:cSld>
  <p:clrMapOvr>
    <a:masterClrMapping/>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gradFill>
                  <a:gsLst>
                    <a:gs pos="0">
                      <a:schemeClr val="tx1"/>
                    </a:gs>
                    <a:gs pos="100000">
                      <a:schemeClr val="tx1"/>
                    </a:gs>
                  </a:gsLst>
                  <a:lin ang="5400000" scaled="1"/>
                </a:gra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90037"/>
            <a:ext cx="7678751" cy="543185"/>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
        <p:nvSpPr>
          <p:cNvPr id="12" name="Text Box 3">
            <a:extLst>
              <a:ext uri="{FF2B5EF4-FFF2-40B4-BE49-F238E27FC236}">
                <a16:creationId xmlns:a16="http://schemas.microsoft.com/office/drawing/2014/main" id="{A8F5F40B-56C9-1D43-9521-8583515F1C5D}"/>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51398093"/>
      </p:ext>
    </p:extLst>
  </p:cSld>
  <p:clrMapOvr>
    <a:masterClrMapping/>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a:prstGeom prst="rect">
            <a:avLst/>
          </a:prstGeom>
        </p:spPr>
        <p:txBody>
          <a:bodyPr anchor="ctr">
            <a:noAutofit/>
          </a:bodyPr>
          <a:lstStyle>
            <a:lvl1pPr marL="0" indent="0" algn="ctr">
              <a:buNone/>
              <a:defRPr sz="2353">
                <a:gradFill>
                  <a:gsLst>
                    <a:gs pos="0">
                      <a:schemeClr val="tx1"/>
                    </a:gs>
                    <a:gs pos="100000">
                      <a:schemeClr val="tx1"/>
                    </a:gs>
                  </a:gsLst>
                  <a:lin ang="5400000" scaled="1"/>
                </a:gradFill>
              </a:defRPr>
            </a:lvl1pPr>
          </a:lstStyle>
          <a:p>
            <a:r>
              <a:rPr lang="en-US"/>
              <a:t>Click icon to add chart</a:t>
            </a:r>
          </a:p>
        </p:txBody>
      </p:sp>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gradFill>
                  <a:gsLst>
                    <a:gs pos="0">
                      <a:schemeClr val="tx1"/>
                    </a:gs>
                    <a:gs pos="100000">
                      <a:schemeClr val="tx1"/>
                    </a:gs>
                  </a:gsLst>
                  <a:lin ang="5400000" scaled="1"/>
                </a:gradFill>
              </a:defRPr>
            </a:lvl1pPr>
          </a:lstStyle>
          <a:p>
            <a:r>
              <a:rPr lang="en-US"/>
              <a:t>Chart examples</a:t>
            </a:r>
          </a:p>
        </p:txBody>
      </p:sp>
      <p:sp>
        <p:nvSpPr>
          <p:cNvPr id="9" name="Text Placeholder 4"/>
          <p:cNvSpPr>
            <a:spLocks noGrp="1"/>
          </p:cNvSpPr>
          <p:nvPr>
            <p:ph type="body" sz="quarter" idx="12" hasCustomPrompt="1"/>
          </p:nvPr>
        </p:nvSpPr>
        <p:spPr>
          <a:xfrm>
            <a:off x="455992" y="5857162"/>
            <a:ext cx="3618381" cy="301770"/>
          </a:xfrm>
          <a:prstGeom prst="rect">
            <a:avLst/>
          </a:prstGeom>
        </p:spPr>
        <p:txBody>
          <a:bodyPr lIns="0" tIns="0" rIns="0" bIns="0"/>
          <a:lstStyle>
            <a:lvl1pPr marL="0" indent="0">
              <a:lnSpc>
                <a:spcPts val="1176"/>
              </a:lnSpc>
              <a:spcBef>
                <a:spcPts val="882"/>
              </a:spcBef>
              <a:buFont typeface="Arial" panose="020B0604020202020204" pitchFamily="34" charset="0"/>
              <a:buNone/>
              <a:defRPr sz="980" b="0" i="0" spc="0">
                <a:gradFill>
                  <a:gsLst>
                    <a:gs pos="0">
                      <a:schemeClr val="tx1"/>
                    </a:gs>
                    <a:gs pos="100000">
                      <a:schemeClr val="tx1"/>
                    </a:gs>
                  </a:gsLst>
                  <a:lin ang="5400000" scaled="1"/>
                </a:gra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2" y="5857162"/>
            <a:ext cx="3607487" cy="301770"/>
          </a:xfrm>
          <a:prstGeom prst="rect">
            <a:avLst/>
          </a:prstGeom>
        </p:spPr>
        <p:txBody>
          <a:bodyPr vert="horz" wrap="square" lIns="0" tIns="0" rIns="0" bIns="0" rtlCol="0">
            <a:spAutoFit/>
          </a:bodyPr>
          <a:lstStyle>
            <a:lvl1pPr>
              <a:tabLst/>
              <a:defRPr lang="en-US" sz="980" b="0" i="0" spc="0" dirty="0" smtClean="0">
                <a:gradFill>
                  <a:gsLst>
                    <a:gs pos="0">
                      <a:schemeClr val="tx1"/>
                    </a:gs>
                    <a:gs pos="100000">
                      <a:schemeClr val="tx1"/>
                    </a:gs>
                  </a:gsLst>
                  <a:lin ang="5400000" scaled="1"/>
                </a:gra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2" y="1950780"/>
            <a:ext cx="3607487" cy="3534843"/>
          </a:xfrm>
          <a:prstGeom prst="rect">
            <a:avLst/>
          </a:prstGeom>
        </p:spPr>
        <p:txBody>
          <a:bodyPr anchor="ctr">
            <a:noAutofit/>
          </a:bodyPr>
          <a:lstStyle>
            <a:lvl1pPr marL="0" indent="0" algn="ctr">
              <a:buNone/>
              <a:defRPr sz="2353">
                <a:gradFill>
                  <a:gsLst>
                    <a:gs pos="0">
                      <a:schemeClr val="tx1"/>
                    </a:gs>
                    <a:gs pos="100000">
                      <a:schemeClr val="tx1"/>
                    </a:gs>
                  </a:gsLst>
                  <a:lin ang="5400000" scaled="1"/>
                </a:gradFill>
              </a:defRPr>
            </a:lvl1pPr>
          </a:lstStyle>
          <a:p>
            <a:r>
              <a:rPr lang="en-US"/>
              <a:t>Click icon to add chart</a:t>
            </a:r>
          </a:p>
        </p:txBody>
      </p:sp>
      <p:sp>
        <p:nvSpPr>
          <p:cNvPr id="21" name="Chart Placeholder 6"/>
          <p:cNvSpPr>
            <a:spLocks noGrp="1"/>
          </p:cNvSpPr>
          <p:nvPr>
            <p:ph type="chart" sz="quarter" idx="23"/>
          </p:nvPr>
        </p:nvSpPr>
        <p:spPr>
          <a:xfrm>
            <a:off x="8139412" y="1950780"/>
            <a:ext cx="3623051" cy="3534843"/>
          </a:xfrm>
          <a:prstGeom prst="rect">
            <a:avLst/>
          </a:prstGeom>
        </p:spPr>
        <p:txBody>
          <a:bodyPr anchor="ctr">
            <a:noAutofit/>
          </a:bodyPr>
          <a:lstStyle>
            <a:lvl1pPr marL="0" indent="0" algn="ctr">
              <a:buNone/>
              <a:defRPr sz="2353">
                <a:gradFill>
                  <a:gsLst>
                    <a:gs pos="0">
                      <a:schemeClr val="tx1"/>
                    </a:gs>
                    <a:gs pos="100000">
                      <a:schemeClr val="tx1"/>
                    </a:gs>
                  </a:gsLst>
                  <a:lin ang="5400000" scaled="1"/>
                </a:gradFill>
              </a:defRPr>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41415"/>
          </a:xfrm>
          <a:prstGeom prst="rect">
            <a:avLst/>
          </a:prstGeom>
        </p:spPr>
        <p:txBody>
          <a:bodyPr tIns="0"/>
          <a:lstStyle>
            <a:lvl1pPr>
              <a:defRPr lang="en-US" sz="980" b="1" kern="1200" spc="0" dirty="0" smtClean="0">
                <a:gradFill>
                  <a:gsLst>
                    <a:gs pos="0">
                      <a:schemeClr val="tx1"/>
                    </a:gs>
                    <a:gs pos="100000">
                      <a:schemeClr val="tx1"/>
                    </a:gs>
                  </a:gsLst>
                  <a:lin ang="5400000" scaled="1"/>
                </a:gra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41415"/>
          </a:xfrm>
          <a:prstGeom prst="rect">
            <a:avLst/>
          </a:prstGeom>
        </p:spPr>
        <p:txBody>
          <a:bodyPr tIns="0"/>
          <a:lstStyle>
            <a:lvl1pPr>
              <a:defRPr lang="en-US" sz="980" b="1" kern="1200" spc="0" dirty="0" smtClean="0">
                <a:gradFill>
                  <a:gsLst>
                    <a:gs pos="0">
                      <a:schemeClr val="tx1"/>
                    </a:gs>
                    <a:gs pos="100000">
                      <a:schemeClr val="tx1"/>
                    </a:gs>
                  </a:gsLst>
                  <a:lin ang="5400000" scaled="1"/>
                </a:gra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41415"/>
          </a:xfrm>
          <a:prstGeom prst="rect">
            <a:avLst/>
          </a:prstGeom>
        </p:spPr>
        <p:txBody>
          <a:bodyPr tIns="0"/>
          <a:lstStyle>
            <a:lvl1pPr>
              <a:defRPr lang="en-US" sz="980" b="1" kern="1200" spc="0" dirty="0" smtClean="0">
                <a:gradFill>
                  <a:gsLst>
                    <a:gs pos="0">
                      <a:schemeClr val="tx1"/>
                    </a:gs>
                    <a:gs pos="100000">
                      <a:schemeClr val="tx1"/>
                    </a:gs>
                  </a:gsLst>
                  <a:lin ang="5400000" scaled="1"/>
                </a:gra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857162"/>
            <a:ext cx="3607487" cy="301770"/>
          </a:xfrm>
          <a:prstGeom prst="rect">
            <a:avLst/>
          </a:prstGeom>
        </p:spPr>
        <p:txBody>
          <a:bodyPr vert="horz" wrap="square" lIns="0" tIns="0" rIns="0" bIns="0" rtlCol="0">
            <a:spAutoFit/>
          </a:bodyPr>
          <a:lstStyle>
            <a:lvl1pPr>
              <a:tabLst/>
              <a:defRPr lang="en-US" sz="980" b="0" i="0" spc="0" dirty="0" smtClean="0">
                <a:gradFill>
                  <a:gsLst>
                    <a:gs pos="0">
                      <a:schemeClr val="tx1"/>
                    </a:gs>
                    <a:gs pos="100000">
                      <a:schemeClr val="tx1"/>
                    </a:gs>
                  </a:gsLst>
                  <a:lin ang="5400000" scaled="1"/>
                </a:gra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9" name="Text Box 3">
            <a:extLst>
              <a:ext uri="{FF2B5EF4-FFF2-40B4-BE49-F238E27FC236}">
                <a16:creationId xmlns:a16="http://schemas.microsoft.com/office/drawing/2014/main" id="{DD3304D6-24AF-6742-A22C-8D78DC39B073}"/>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3116710838"/>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gradFill>
                  <a:gsLst>
                    <a:gs pos="0">
                      <a:schemeClr val="tx1"/>
                    </a:gs>
                    <a:gs pos="100000">
                      <a:schemeClr val="tx1"/>
                    </a:gs>
                  </a:gsLst>
                  <a:lin ang="5400000" scaled="1"/>
                </a:gra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2"/>
            <a:ext cx="3618381" cy="216206"/>
          </a:xfrm>
          <a:prstGeom prst="rect">
            <a:avLst/>
          </a:prstGeom>
        </p:spPr>
        <p:txBody>
          <a:bodyPr lIns="0" tIns="0" rIns="0" bIns="0"/>
          <a:lstStyle>
            <a:lvl1pPr marL="0" indent="0">
              <a:lnSpc>
                <a:spcPts val="1765"/>
              </a:lnSpc>
              <a:spcBef>
                <a:spcPts val="1176"/>
              </a:spcBef>
              <a:buNone/>
              <a:defRPr lang="en-US" sz="1372" b="0" kern="1200" spc="0" baseline="0" dirty="0">
                <a:gradFill>
                  <a:gsLst>
                    <a:gs pos="0">
                      <a:schemeClr val="tx2"/>
                    </a:gs>
                    <a:gs pos="100000">
                      <a:schemeClr val="tx2"/>
                    </a:gs>
                  </a:gsLst>
                  <a:lin ang="5400000" scaled="1"/>
                </a:gra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1" y="2363622"/>
            <a:ext cx="3618381" cy="216206"/>
          </a:xfrm>
          <a:prstGeom prst="rect">
            <a:avLst/>
          </a:prstGeom>
        </p:spPr>
        <p:txBody>
          <a:bodyPr lIns="0" tIns="0" rIns="0" bIns="0"/>
          <a:lstStyle>
            <a:lvl1pPr marL="0" indent="0">
              <a:lnSpc>
                <a:spcPts val="1765"/>
              </a:lnSpc>
              <a:spcBef>
                <a:spcPts val="1176"/>
              </a:spcBef>
              <a:buNone/>
              <a:defRPr lang="en-US" sz="1372" b="0" kern="1200" spc="0" baseline="0" dirty="0">
                <a:gradFill>
                  <a:gsLst>
                    <a:gs pos="0">
                      <a:schemeClr val="tx2"/>
                    </a:gs>
                    <a:gs pos="100000">
                      <a:schemeClr val="tx2"/>
                    </a:gs>
                  </a:gsLst>
                  <a:lin ang="5400000" scaled="1"/>
                </a:gra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3" name="Text Box 3">
            <a:extLst>
              <a:ext uri="{FF2B5EF4-FFF2-40B4-BE49-F238E27FC236}">
                <a16:creationId xmlns:a16="http://schemas.microsoft.com/office/drawing/2014/main" id="{CCDF1654-4D2D-794C-BBB7-E1447C036FDB}"/>
              </a:ext>
            </a:extLst>
          </p:cNvPr>
          <p:cNvSpPr txBox="1">
            <a:spLocks noChangeArrowheads="1"/>
          </p:cNvSpPr>
          <p:nvPr userDrawn="1"/>
        </p:nvSpPr>
        <p:spPr bwMode="blackWhite">
          <a:xfrm>
            <a:off x="454169" y="6455174"/>
            <a:ext cx="11306469" cy="21123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gradFill>
                  <a:gsLst>
                    <a:gs pos="0">
                      <a:schemeClr val="accent6">
                        <a:lumMod val="75000"/>
                      </a:schemeClr>
                    </a:gs>
                    <a:gs pos="100000">
                      <a:schemeClr val="accent6">
                        <a:lumMod val="75000"/>
                      </a:schemeClr>
                    </a:gs>
                  </a:gsLst>
                  <a:lin ang="5400000" scaled="1"/>
                </a:gradFill>
                <a:cs typeface="Segoe UI" pitchFamily="34" charset="0"/>
              </a:rPr>
              <a:t>©Microsoft Corporation									                                                                                                                                             Azure </a:t>
            </a:r>
          </a:p>
        </p:txBody>
      </p:sp>
      <p:sp>
        <p:nvSpPr>
          <p:cNvPr id="18" name="Text Placeholder 4">
            <a:extLst>
              <a:ext uri="{FF2B5EF4-FFF2-40B4-BE49-F238E27FC236}">
                <a16:creationId xmlns:a16="http://schemas.microsoft.com/office/drawing/2014/main" id="{82A6E05B-C65A-8C44-AC8B-AA08746E6668}"/>
              </a:ext>
            </a:extLst>
          </p:cNvPr>
          <p:cNvSpPr>
            <a:spLocks noGrp="1"/>
          </p:cNvSpPr>
          <p:nvPr>
            <p:ph type="body" sz="quarter" idx="17" hasCustomPrompt="1"/>
          </p:nvPr>
        </p:nvSpPr>
        <p:spPr>
          <a:xfrm>
            <a:off x="455995"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gradFill>
                  <a:gsLst>
                    <a:gs pos="0">
                      <a:schemeClr val="tx1"/>
                    </a:gs>
                    <a:gs pos="100000">
                      <a:schemeClr val="tx1"/>
                    </a:gs>
                  </a:gsLst>
                  <a:lin ang="5400000" scaled="1"/>
                </a:gra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D52482AC-A354-B546-9AAD-B3E028512046}"/>
              </a:ext>
            </a:extLst>
          </p:cNvPr>
          <p:cNvSpPr>
            <a:spLocks noGrp="1"/>
          </p:cNvSpPr>
          <p:nvPr>
            <p:ph type="body" sz="quarter" idx="18" hasCustomPrompt="1"/>
          </p:nvPr>
        </p:nvSpPr>
        <p:spPr>
          <a:xfrm>
            <a:off x="4286809"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gradFill>
                  <a:gsLst>
                    <a:gs pos="0">
                      <a:schemeClr val="tx1"/>
                    </a:gs>
                    <a:gs pos="100000">
                      <a:schemeClr val="tx1"/>
                    </a:gs>
                  </a:gsLst>
                  <a:lin ang="5400000" scaled="1"/>
                </a:gra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3733372711"/>
      </p:ext>
    </p:extLst>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gradFill>
                  <a:gsLst>
                    <a:gs pos="0">
                      <a:schemeClr val="tx1"/>
                    </a:gs>
                    <a:gs pos="100000">
                      <a:schemeClr val="tx1"/>
                    </a:gs>
                  </a:gsLst>
                  <a:lin ang="5400000" scaled="1"/>
                </a:gradFill>
              </a:defRPr>
            </a:lvl1pPr>
          </a:lstStyle>
          <a:p>
            <a:r>
              <a:rPr lang="en-US"/>
              <a:t>Table styling</a:t>
            </a:r>
          </a:p>
        </p:txBody>
      </p:sp>
      <p:sp>
        <p:nvSpPr>
          <p:cNvPr id="4" name="Table Placeholder 3"/>
          <p:cNvSpPr>
            <a:spLocks noGrp="1"/>
          </p:cNvSpPr>
          <p:nvPr>
            <p:ph type="tbl" sz="quarter" idx="10"/>
          </p:nvPr>
        </p:nvSpPr>
        <p:spPr>
          <a:xfrm>
            <a:off x="455995" y="2158885"/>
            <a:ext cx="11306469" cy="4078687"/>
          </a:xfrm>
          <a:prstGeom prst="rect">
            <a:avLst/>
          </a:prstGeom>
        </p:spPr>
        <p:txBody>
          <a:bodyPr anchor="ctr" anchorCtr="0">
            <a:noAutofit/>
          </a:bodyPr>
          <a:lstStyle>
            <a:lvl1pPr algn="ctr">
              <a:defRPr>
                <a:gradFill>
                  <a:gsLst>
                    <a:gs pos="0">
                      <a:schemeClr val="tx1"/>
                    </a:gs>
                    <a:gs pos="100000">
                      <a:schemeClr val="tx1"/>
                    </a:gs>
                  </a:gsLst>
                  <a:lin ang="5400000" scaled="1"/>
                </a:gradFill>
              </a:defRPr>
            </a:lvl1pPr>
          </a:lstStyle>
          <a:p>
            <a:r>
              <a:rPr lang="en-US"/>
              <a:t>Click icon to add table</a:t>
            </a:r>
          </a:p>
        </p:txBody>
      </p:sp>
      <p:sp>
        <p:nvSpPr>
          <p:cNvPr id="10" name="Text Box 3">
            <a:extLst>
              <a:ext uri="{FF2B5EF4-FFF2-40B4-BE49-F238E27FC236}">
                <a16:creationId xmlns:a16="http://schemas.microsoft.com/office/drawing/2014/main" id="{AD9F5927-827C-2E4D-8781-07CF39C27494}"/>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2856965699"/>
      </p:ext>
    </p:extLst>
  </p:cSld>
  <p:clrMapOvr>
    <a:masterClrMapping/>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Closing slide 1">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prstGeom prst="rect">
            <a:avLst/>
          </a:prstGeom>
          <a:noFill/>
        </p:spPr>
        <p:txBody>
          <a:bodyPr lIns="0" tIns="0" rIns="0" bIns="0" anchor="t" anchorCtr="0"/>
          <a:lstStyle>
            <a:lvl1pPr>
              <a:lnSpc>
                <a:spcPct val="100000"/>
              </a:lnSpc>
              <a:spcAft>
                <a:spcPts val="1274"/>
              </a:spcAft>
              <a:defRPr sz="2549" spc="-49" baseline="0">
                <a:gradFill>
                  <a:gsLst>
                    <a:gs pos="0">
                      <a:schemeClr val="bg1"/>
                    </a:gs>
                    <a:gs pos="100000">
                      <a:schemeClr val="bg1"/>
                    </a:gs>
                  </a:gsLst>
                  <a:lin ang="5400000" scaled="1"/>
                </a:gra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
        <p:nvSpPr>
          <p:cNvPr id="6" name="Text Box 3">
            <a:extLst>
              <a:ext uri="{FF2B5EF4-FFF2-40B4-BE49-F238E27FC236}">
                <a16:creationId xmlns:a16="http://schemas.microsoft.com/office/drawing/2014/main" id="{4071864E-755E-AD40-A80D-10E454980F16}"/>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gradFill>
                  <a:gsLst>
                    <a:gs pos="0">
                      <a:schemeClr val="bg1"/>
                    </a:gs>
                    <a:gs pos="100000">
                      <a:schemeClr val="bg1"/>
                    </a:gs>
                  </a:gsLst>
                  <a:lin ang="5400000" scaled="1"/>
                </a:gradFill>
                <a:cs typeface="Segoe UI" pitchFamily="34" charset="0"/>
              </a:rPr>
              <a:t>© Copyright Microsoft Corporation. All rights reserved. </a:t>
            </a:r>
          </a:p>
        </p:txBody>
      </p:sp>
    </p:spTree>
    <p:extLst>
      <p:ext uri="{BB962C8B-B14F-4D97-AF65-F5344CB8AC3E}">
        <p14:creationId xmlns:p14="http://schemas.microsoft.com/office/powerpoint/2010/main" val="1574556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Closing slide 2">
    <p:bg>
      <p:bgPr>
        <a:solidFill>
          <a:srgbClr val="000000"/>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prstGeom prst="rect">
            <a:avLst/>
          </a:prstGeom>
          <a:noFill/>
        </p:spPr>
        <p:txBody>
          <a:bodyPr lIns="0" tIns="0" rIns="0" bIns="0" anchor="t" anchorCtr="0"/>
          <a:lstStyle>
            <a:lvl1pPr>
              <a:lnSpc>
                <a:spcPct val="100000"/>
              </a:lnSpc>
              <a:spcAft>
                <a:spcPts val="1274"/>
              </a:spcAft>
              <a:defRPr sz="2549" spc="-49" baseline="0">
                <a:gradFill>
                  <a:gsLst>
                    <a:gs pos="0">
                      <a:schemeClr val="bg1"/>
                    </a:gs>
                    <a:gs pos="100000">
                      <a:schemeClr val="bg1"/>
                    </a:gs>
                  </a:gsLst>
                  <a:lin ang="5400000" scaled="1"/>
                </a:gra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gradFill>
                  <a:gsLst>
                    <a:gs pos="0">
                      <a:schemeClr val="bg1"/>
                    </a:gs>
                    <a:gs pos="100000">
                      <a:schemeClr val="bg1"/>
                    </a:gs>
                  </a:gsLst>
                  <a:lin ang="5400000" scaled="1"/>
                </a:gra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
        <p:nvSpPr>
          <p:cNvPr id="7" name="Picture Placeholder 27">
            <a:extLst>
              <a:ext uri="{FF2B5EF4-FFF2-40B4-BE49-F238E27FC236}">
                <a16:creationId xmlns:a16="http://schemas.microsoft.com/office/drawing/2014/main" id="{5496F88C-A399-48D0-ABC4-07E2F5BAD158}"/>
              </a:ext>
            </a:extLst>
          </p:cNvPr>
          <p:cNvSpPr>
            <a:spLocks noGrp="1"/>
          </p:cNvSpPr>
          <p:nvPr>
            <p:ph type="pic" sz="quarter" idx="16"/>
          </p:nvPr>
        </p:nvSpPr>
        <p:spPr>
          <a:xfrm>
            <a:off x="6161365" y="793822"/>
            <a:ext cx="2096326" cy="1618774"/>
          </a:xfrm>
          <a:solidFill>
            <a:schemeClr val="tx2"/>
          </a:solidFill>
        </p:spPr>
        <p:txBody>
          <a:bodyPr anchor="b" anchorCtr="1">
            <a:noAutofit/>
          </a:bodyPr>
          <a:lstStyle/>
          <a:p>
            <a:endParaRPr lang="en-US"/>
          </a:p>
        </p:txBody>
      </p:sp>
      <p:sp>
        <p:nvSpPr>
          <p:cNvPr id="8" name="Picture Placeholder 27">
            <a:extLst>
              <a:ext uri="{FF2B5EF4-FFF2-40B4-BE49-F238E27FC236}">
                <a16:creationId xmlns:a16="http://schemas.microsoft.com/office/drawing/2014/main" id="{0C21610F-709F-4799-BDC8-F5E07C8E7532}"/>
              </a:ext>
            </a:extLst>
          </p:cNvPr>
          <p:cNvSpPr>
            <a:spLocks noGrp="1"/>
          </p:cNvSpPr>
          <p:nvPr>
            <p:ph type="pic" sz="quarter" idx="17"/>
          </p:nvPr>
        </p:nvSpPr>
        <p:spPr>
          <a:xfrm>
            <a:off x="8472758" y="793822"/>
            <a:ext cx="2096326" cy="1618774"/>
          </a:xfrm>
          <a:solidFill>
            <a:schemeClr val="tx2"/>
          </a:solidFill>
        </p:spPr>
        <p:txBody>
          <a:bodyPr anchor="b" anchorCtr="1">
            <a:noAutofit/>
          </a:bodyPr>
          <a:lstStyle/>
          <a:p>
            <a:endParaRPr lang="en-US"/>
          </a:p>
        </p:txBody>
      </p:sp>
      <p:sp>
        <p:nvSpPr>
          <p:cNvPr id="10" name="Picture Placeholder 27">
            <a:extLst>
              <a:ext uri="{FF2B5EF4-FFF2-40B4-BE49-F238E27FC236}">
                <a16:creationId xmlns:a16="http://schemas.microsoft.com/office/drawing/2014/main" id="{D45E4476-7B91-4BF1-BEE6-AA780631C750}"/>
              </a:ext>
            </a:extLst>
          </p:cNvPr>
          <p:cNvSpPr>
            <a:spLocks noGrp="1"/>
          </p:cNvSpPr>
          <p:nvPr>
            <p:ph type="pic" sz="quarter" idx="18"/>
          </p:nvPr>
        </p:nvSpPr>
        <p:spPr>
          <a:xfrm>
            <a:off x="7203560" y="4460417"/>
            <a:ext cx="2096326" cy="1618774"/>
          </a:xfrm>
          <a:solidFill>
            <a:schemeClr val="tx2"/>
          </a:solidFill>
        </p:spPr>
        <p:txBody>
          <a:bodyPr anchor="b" anchorCtr="1">
            <a:noAutofit/>
          </a:bodyPr>
          <a:lstStyle/>
          <a:p>
            <a:endParaRPr lang="en-US"/>
          </a:p>
        </p:txBody>
      </p:sp>
      <p:sp>
        <p:nvSpPr>
          <p:cNvPr id="11" name="Picture Placeholder 27">
            <a:extLst>
              <a:ext uri="{FF2B5EF4-FFF2-40B4-BE49-F238E27FC236}">
                <a16:creationId xmlns:a16="http://schemas.microsoft.com/office/drawing/2014/main" id="{5AC165B8-0458-4204-A626-058362AA6257}"/>
              </a:ext>
            </a:extLst>
          </p:cNvPr>
          <p:cNvSpPr>
            <a:spLocks noGrp="1"/>
          </p:cNvSpPr>
          <p:nvPr>
            <p:ph type="pic" sz="quarter" idx="19"/>
          </p:nvPr>
        </p:nvSpPr>
        <p:spPr>
          <a:xfrm>
            <a:off x="9514953" y="4460417"/>
            <a:ext cx="2096326" cy="1618774"/>
          </a:xfrm>
          <a:solidFill>
            <a:schemeClr val="tx2"/>
          </a:solidFill>
        </p:spPr>
        <p:txBody>
          <a:bodyPr anchor="b" anchorCtr="1">
            <a:noAutofit/>
          </a:bodyPr>
          <a:lstStyle/>
          <a:p>
            <a:endParaRPr lang="en-US"/>
          </a:p>
        </p:txBody>
      </p:sp>
      <p:sp>
        <p:nvSpPr>
          <p:cNvPr id="12" name="Picture Placeholder 27">
            <a:extLst>
              <a:ext uri="{FF2B5EF4-FFF2-40B4-BE49-F238E27FC236}">
                <a16:creationId xmlns:a16="http://schemas.microsoft.com/office/drawing/2014/main" id="{1221D2EB-E466-48FD-BA3C-CBCAA9CB7AF3}"/>
              </a:ext>
            </a:extLst>
          </p:cNvPr>
          <p:cNvSpPr>
            <a:spLocks noGrp="1"/>
          </p:cNvSpPr>
          <p:nvPr>
            <p:ph type="pic" sz="quarter" idx="20"/>
          </p:nvPr>
        </p:nvSpPr>
        <p:spPr>
          <a:xfrm>
            <a:off x="5776786" y="2611744"/>
            <a:ext cx="2096326" cy="1618774"/>
          </a:xfrm>
          <a:solidFill>
            <a:schemeClr val="tx2"/>
          </a:solidFill>
        </p:spPr>
        <p:txBody>
          <a:bodyPr anchor="b" anchorCtr="1">
            <a:noAutofit/>
          </a:bodyPr>
          <a:lstStyle/>
          <a:p>
            <a:endParaRPr lang="en-US"/>
          </a:p>
        </p:txBody>
      </p:sp>
      <p:sp>
        <p:nvSpPr>
          <p:cNvPr id="13" name="Picture Placeholder 27">
            <a:extLst>
              <a:ext uri="{FF2B5EF4-FFF2-40B4-BE49-F238E27FC236}">
                <a16:creationId xmlns:a16="http://schemas.microsoft.com/office/drawing/2014/main" id="{D1ABACC9-8C8F-4BA1-B371-EF3BFD1A8D8E}"/>
              </a:ext>
            </a:extLst>
          </p:cNvPr>
          <p:cNvSpPr>
            <a:spLocks noGrp="1"/>
          </p:cNvSpPr>
          <p:nvPr>
            <p:ph type="pic" sz="quarter" idx="21"/>
          </p:nvPr>
        </p:nvSpPr>
        <p:spPr>
          <a:xfrm>
            <a:off x="8061123" y="2611744"/>
            <a:ext cx="2096326" cy="1618774"/>
          </a:xfrm>
          <a:solidFill>
            <a:schemeClr val="tx2"/>
          </a:solidFill>
        </p:spPr>
        <p:txBody>
          <a:bodyPr anchor="b" anchorCtr="1">
            <a:noAutofit/>
          </a:bodyPr>
          <a:lstStyle/>
          <a:p>
            <a:endParaRPr lang="en-US"/>
          </a:p>
        </p:txBody>
      </p:sp>
      <p:sp>
        <p:nvSpPr>
          <p:cNvPr id="14" name="Picture Placeholder 27">
            <a:extLst>
              <a:ext uri="{FF2B5EF4-FFF2-40B4-BE49-F238E27FC236}">
                <a16:creationId xmlns:a16="http://schemas.microsoft.com/office/drawing/2014/main" id="{7675766E-F1E6-47EC-A787-5D8F033D48B4}"/>
              </a:ext>
            </a:extLst>
          </p:cNvPr>
          <p:cNvSpPr>
            <a:spLocks noGrp="1"/>
          </p:cNvSpPr>
          <p:nvPr>
            <p:ph type="pic" sz="quarter" idx="22"/>
          </p:nvPr>
        </p:nvSpPr>
        <p:spPr>
          <a:xfrm>
            <a:off x="10345460" y="2611744"/>
            <a:ext cx="2096326" cy="1618774"/>
          </a:xfrm>
          <a:solidFill>
            <a:schemeClr val="tx2"/>
          </a:solidFill>
        </p:spPr>
        <p:txBody>
          <a:bodyPr anchor="b" anchorCtr="1">
            <a:noAutofit/>
          </a:bodyPr>
          <a:lstStyle/>
          <a:p>
            <a:endParaRPr lang="en-US"/>
          </a:p>
        </p:txBody>
      </p:sp>
    </p:spTree>
    <p:extLst>
      <p:ext uri="{BB962C8B-B14F-4D97-AF65-F5344CB8AC3E}">
        <p14:creationId xmlns:p14="http://schemas.microsoft.com/office/powerpoint/2010/main" val="18275816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8780374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41831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5091750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5B211B-2461-4B9F-BA8C-284E0DB5963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7E9AC44-84E1-4E6F-BAEC-645C4BDB9B4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F704E1-8F17-401F-A5DA-78D856867F08}"/>
              </a:ext>
            </a:extLst>
          </p:cNvPr>
          <p:cNvSpPr>
            <a:spLocks noGrp="1"/>
          </p:cNvSpPr>
          <p:nvPr>
            <p:ph type="dt" sz="half" idx="10"/>
          </p:nvPr>
        </p:nvSpPr>
        <p:spPr/>
        <p:txBody>
          <a:bodyPr/>
          <a:lstStyle/>
          <a:p>
            <a:fld id="{359D067C-962C-437E-A0A2-08F853FA38DF}" type="datetimeFigureOut">
              <a:rPr lang="en-US" smtClean="0"/>
              <a:t>3/29/2021</a:t>
            </a:fld>
            <a:endParaRPr lang="en-US"/>
          </a:p>
        </p:txBody>
      </p:sp>
      <p:sp>
        <p:nvSpPr>
          <p:cNvPr id="5" name="Footer Placeholder 4">
            <a:extLst>
              <a:ext uri="{FF2B5EF4-FFF2-40B4-BE49-F238E27FC236}">
                <a16:creationId xmlns:a16="http://schemas.microsoft.com/office/drawing/2014/main" id="{2B9DA1EB-778F-4452-8B63-7001376E22E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87BF147-9ACC-436C-9400-E0E719D962DF}"/>
              </a:ext>
            </a:extLst>
          </p:cNvPr>
          <p:cNvSpPr>
            <a:spLocks noGrp="1"/>
          </p:cNvSpPr>
          <p:nvPr>
            <p:ph type="sldNum" sz="quarter" idx="12"/>
          </p:nvPr>
        </p:nvSpPr>
        <p:spPr/>
        <p:txBody>
          <a:bodyPr/>
          <a:lstStyle/>
          <a:p>
            <a:fld id="{4F3D8C6D-7F86-49EE-85D0-46BDCF8324B7}" type="slidenum">
              <a:rPr lang="en-US" smtClean="0"/>
              <a:t>‹#›</a:t>
            </a:fld>
            <a:endParaRPr lang="en-US"/>
          </a:p>
        </p:txBody>
      </p:sp>
    </p:spTree>
    <p:extLst>
      <p:ext uri="{BB962C8B-B14F-4D97-AF65-F5344CB8AC3E}">
        <p14:creationId xmlns:p14="http://schemas.microsoft.com/office/powerpoint/2010/main" val="642095599"/>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userDrawn="1">
  <p:cSld name="Dark 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lumMod val="85000"/>
                    <a:lumOff val="15000"/>
                  </a:schemeClr>
                </a:solidFill>
                <a:latin typeface="Segoe UI Semibold" panose="020B0702040204020203" pitchFamily="34" charset="0"/>
                <a:cs typeface="Segoe UI Semibold" panose="020B0702040204020203" pitchFamily="34" charset="0"/>
              </a:defRPr>
            </a:lvl1pPr>
          </a:lstStyle>
          <a:p>
            <a:r>
              <a:rPr lang="en-US"/>
              <a:t>Click to edit Master title style</a:t>
            </a:r>
          </a:p>
        </p:txBody>
      </p:sp>
    </p:spTree>
    <p:extLst>
      <p:ext uri="{BB962C8B-B14F-4D97-AF65-F5344CB8AC3E}">
        <p14:creationId xmlns:p14="http://schemas.microsoft.com/office/powerpoint/2010/main" val="3936638591"/>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p:cSld name="3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lvl1pPr>
              <a:defRPr sz="4000"/>
            </a:lvl1pPr>
          </a:lstStyle>
          <a:p>
            <a:r>
              <a:rPr lang="en-US"/>
              <a:t>Click to edit Master title style</a:t>
            </a:r>
          </a:p>
        </p:txBody>
      </p:sp>
      <p:sp>
        <p:nvSpPr>
          <p:cNvPr id="3" name="Text Placeholder 2"/>
          <p:cNvSpPr>
            <a:spLocks noGrp="1"/>
          </p:cNvSpPr>
          <p:nvPr>
            <p:ph type="body" sz="quarter" idx="10"/>
          </p:nvPr>
        </p:nvSpPr>
        <p:spPr>
          <a:xfrm>
            <a:off x="269302" y="1187645"/>
            <a:ext cx="11655079" cy="160239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17017383"/>
      </p:ext>
    </p:extLst>
  </p:cSld>
  <p:clrMapOvr>
    <a:masterClrMapping/>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userDrawn="1">
  <p:cSld name="Horizontal">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8AB207AD-DEAE-154A-A901-6FD356CDE8A4}"/>
              </a:ext>
            </a:extLst>
          </p:cNvPr>
          <p:cNvSpPr/>
          <p:nvPr userDrawn="1"/>
        </p:nvSpPr>
        <p:spPr>
          <a:xfrm>
            <a:off x="2961411" y="3136605"/>
            <a:ext cx="9230589" cy="1570127"/>
          </a:xfrm>
          <a:prstGeom prst="rect">
            <a:avLst/>
          </a:prstGeom>
          <a:solidFill>
            <a:schemeClr val="bg1">
              <a:lumMod val="9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Graphic 18">
            <a:extLst>
              <a:ext uri="{FF2B5EF4-FFF2-40B4-BE49-F238E27FC236}">
                <a16:creationId xmlns:a16="http://schemas.microsoft.com/office/drawing/2014/main" id="{CC7BF76F-4846-4D42-BB24-41761B40107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56270" y="6299345"/>
            <a:ext cx="1554480" cy="333103"/>
          </a:xfrm>
          <a:prstGeom prst="rect">
            <a:avLst/>
          </a:prstGeom>
        </p:spPr>
      </p:pic>
      <p:sp>
        <p:nvSpPr>
          <p:cNvPr id="25" name="TextBox 24">
            <a:extLst>
              <a:ext uri="{FF2B5EF4-FFF2-40B4-BE49-F238E27FC236}">
                <a16:creationId xmlns:a16="http://schemas.microsoft.com/office/drawing/2014/main" id="{F5F6FC98-BF54-8E4B-ADCE-416C088B5FD5}"/>
              </a:ext>
            </a:extLst>
          </p:cNvPr>
          <p:cNvSpPr txBox="1"/>
          <p:nvPr userDrawn="1"/>
        </p:nvSpPr>
        <p:spPr>
          <a:xfrm>
            <a:off x="3268758" y="4875180"/>
            <a:ext cx="1905338" cy="215444"/>
          </a:xfrm>
          <a:prstGeom prst="rect">
            <a:avLst/>
          </a:prstGeom>
          <a:noFill/>
          <a:ln>
            <a:noFill/>
          </a:ln>
        </p:spPr>
        <p:txBody>
          <a:bodyPr wrap="square" lIns="0" tIns="0" rIns="0" bIns="0" rtlCol="0" anchor="ctr" anchorCtr="0">
            <a:spAutoFit/>
          </a:bodyPr>
          <a:lstStyle/>
          <a:p>
            <a:r>
              <a:rPr lang="en-US" sz="1400">
                <a:solidFill>
                  <a:schemeClr val="bg1">
                    <a:lumMod val="50000"/>
                  </a:schemeClr>
                </a:solidFill>
                <a:latin typeface="Segoe UI Light" panose="020B0502040204020203" pitchFamily="34" charset="0"/>
                <a:cs typeface="Segoe UI Light" panose="020B0502040204020203" pitchFamily="34" charset="0"/>
              </a:rPr>
              <a:t>Situation:</a:t>
            </a:r>
            <a:endParaRPr lang="en-US" sz="1400">
              <a:solidFill>
                <a:schemeClr val="bg1">
                  <a:lumMod val="50000"/>
                </a:schemeClr>
              </a:solidFill>
            </a:endParaRPr>
          </a:p>
        </p:txBody>
      </p:sp>
      <p:sp>
        <p:nvSpPr>
          <p:cNvPr id="27" name="Text Placeholder 24">
            <a:extLst>
              <a:ext uri="{FF2B5EF4-FFF2-40B4-BE49-F238E27FC236}">
                <a16:creationId xmlns:a16="http://schemas.microsoft.com/office/drawing/2014/main" id="{CEABE899-10A3-484A-9A5F-6B1D4CB09EA4}"/>
              </a:ext>
            </a:extLst>
          </p:cNvPr>
          <p:cNvSpPr>
            <a:spLocks noGrp="1"/>
          </p:cNvSpPr>
          <p:nvPr>
            <p:ph type="body" sz="quarter" idx="10"/>
          </p:nvPr>
        </p:nvSpPr>
        <p:spPr>
          <a:xfrm>
            <a:off x="3268758" y="3460224"/>
            <a:ext cx="8643841" cy="830262"/>
          </a:xfrm>
          <a:prstGeom prst="rect">
            <a:avLst/>
          </a:prstGeom>
        </p:spPr>
        <p:txBody>
          <a:bodyPr lIns="0" tIns="0" rIns="0" bIns="0" anchor="b" anchorCtr="0"/>
          <a:lstStyle>
            <a:lvl1pPr marL="0" indent="0">
              <a:lnSpc>
                <a:spcPct val="100000"/>
              </a:lnSpc>
              <a:buNone/>
              <a:defRPr sz="1800" b="0" i="0">
                <a:latin typeface="Segoe UI" panose="020B0502040204020203" pitchFamily="34" charset="0"/>
                <a:cs typeface="Segoe UI" panose="020B0502040204020203" pitchFamily="34" charset="0"/>
              </a:defRPr>
            </a:lvl1pPr>
          </a:lstStyle>
          <a:p>
            <a:pPr lvl="0"/>
            <a:endParaRPr lang="en-US"/>
          </a:p>
        </p:txBody>
      </p:sp>
      <p:sp>
        <p:nvSpPr>
          <p:cNvPr id="28" name="Text Placeholder 28">
            <a:extLst>
              <a:ext uri="{FF2B5EF4-FFF2-40B4-BE49-F238E27FC236}">
                <a16:creationId xmlns:a16="http://schemas.microsoft.com/office/drawing/2014/main" id="{E03D0DEC-BC71-A445-A3E5-9B83B80381D9}"/>
              </a:ext>
            </a:extLst>
          </p:cNvPr>
          <p:cNvSpPr>
            <a:spLocks noGrp="1"/>
          </p:cNvSpPr>
          <p:nvPr>
            <p:ph type="body" sz="quarter" idx="12"/>
          </p:nvPr>
        </p:nvSpPr>
        <p:spPr>
          <a:xfrm>
            <a:off x="3268758" y="5162439"/>
            <a:ext cx="256032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37" name="Text Placeholder 24">
            <a:extLst>
              <a:ext uri="{FF2B5EF4-FFF2-40B4-BE49-F238E27FC236}">
                <a16:creationId xmlns:a16="http://schemas.microsoft.com/office/drawing/2014/main" id="{F5AC1971-A820-D44B-949E-127EE4381960}"/>
              </a:ext>
            </a:extLst>
          </p:cNvPr>
          <p:cNvSpPr>
            <a:spLocks noGrp="1"/>
          </p:cNvSpPr>
          <p:nvPr>
            <p:ph type="body" sz="quarter" idx="11"/>
          </p:nvPr>
        </p:nvSpPr>
        <p:spPr>
          <a:xfrm>
            <a:off x="3268757" y="4423180"/>
            <a:ext cx="8643841" cy="158979"/>
          </a:xfrm>
          <a:prstGeom prst="rect">
            <a:avLst/>
          </a:prstGeom>
        </p:spPr>
        <p:txBody>
          <a:bodyPr lIns="0" tIns="0" rIns="0" bIns="0"/>
          <a:lstStyle>
            <a:lvl1pPr marL="0" indent="0">
              <a:buNone/>
              <a:defRPr sz="1000" b="0" i="0">
                <a:solidFill>
                  <a:schemeClr val="bg1">
                    <a:lumMod val="50000"/>
                  </a:schemeClr>
                </a:solidFill>
                <a:latin typeface="Segoe UI Semilight" panose="020B0402040204020203" pitchFamily="34" charset="0"/>
                <a:cs typeface="Segoe UI Semilight" panose="020B0402040204020203" pitchFamily="34" charset="0"/>
              </a:defRPr>
            </a:lvl1pPr>
          </a:lstStyle>
          <a:p>
            <a:pPr lvl="0"/>
            <a:endParaRPr lang="en-US"/>
          </a:p>
        </p:txBody>
      </p:sp>
      <p:sp>
        <p:nvSpPr>
          <p:cNvPr id="42" name="TextBox 41">
            <a:extLst>
              <a:ext uri="{FF2B5EF4-FFF2-40B4-BE49-F238E27FC236}">
                <a16:creationId xmlns:a16="http://schemas.microsoft.com/office/drawing/2014/main" id="{B59E8476-D4FE-3D4F-9EC9-5DA909E29651}"/>
              </a:ext>
            </a:extLst>
          </p:cNvPr>
          <p:cNvSpPr txBox="1"/>
          <p:nvPr userDrawn="1"/>
        </p:nvSpPr>
        <p:spPr>
          <a:xfrm>
            <a:off x="6274761" y="4875180"/>
            <a:ext cx="1905338" cy="215444"/>
          </a:xfrm>
          <a:prstGeom prst="rect">
            <a:avLst/>
          </a:prstGeom>
          <a:noFill/>
          <a:ln>
            <a:noFill/>
          </a:ln>
        </p:spPr>
        <p:txBody>
          <a:bodyPr wrap="square" lIns="0" tIns="0" rIns="0" bIns="0" rtlCol="0" anchor="ctr" anchorCtr="0">
            <a:spAutoFit/>
          </a:bodyPr>
          <a:lstStyle/>
          <a:p>
            <a:r>
              <a:rPr lang="en-US" sz="1400">
                <a:solidFill>
                  <a:schemeClr val="bg1">
                    <a:lumMod val="50000"/>
                  </a:schemeClr>
                </a:solidFill>
                <a:latin typeface="Segoe UI Light" panose="020B0502040204020203" pitchFamily="34" charset="0"/>
                <a:cs typeface="Segoe UI Light" panose="020B0502040204020203" pitchFamily="34" charset="0"/>
              </a:rPr>
              <a:t>Solution:</a:t>
            </a:r>
            <a:endParaRPr lang="en-US" sz="1400">
              <a:solidFill>
                <a:schemeClr val="bg1">
                  <a:lumMod val="50000"/>
                </a:schemeClr>
              </a:solidFill>
            </a:endParaRPr>
          </a:p>
        </p:txBody>
      </p:sp>
      <p:sp>
        <p:nvSpPr>
          <p:cNvPr id="43" name="Text Placeholder 28">
            <a:extLst>
              <a:ext uri="{FF2B5EF4-FFF2-40B4-BE49-F238E27FC236}">
                <a16:creationId xmlns:a16="http://schemas.microsoft.com/office/drawing/2014/main" id="{847B54F4-C98A-7F4F-8633-A67212D37E3D}"/>
              </a:ext>
            </a:extLst>
          </p:cNvPr>
          <p:cNvSpPr>
            <a:spLocks noGrp="1"/>
          </p:cNvSpPr>
          <p:nvPr>
            <p:ph type="body" sz="quarter" idx="21"/>
          </p:nvPr>
        </p:nvSpPr>
        <p:spPr>
          <a:xfrm>
            <a:off x="6275827" y="5162439"/>
            <a:ext cx="256032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44" name="TextBox 43">
            <a:extLst>
              <a:ext uri="{FF2B5EF4-FFF2-40B4-BE49-F238E27FC236}">
                <a16:creationId xmlns:a16="http://schemas.microsoft.com/office/drawing/2014/main" id="{B1EBCCF4-5394-C04F-AA62-05007544FC0C}"/>
              </a:ext>
            </a:extLst>
          </p:cNvPr>
          <p:cNvSpPr txBox="1"/>
          <p:nvPr userDrawn="1"/>
        </p:nvSpPr>
        <p:spPr>
          <a:xfrm>
            <a:off x="9261081" y="4875180"/>
            <a:ext cx="1905338" cy="215444"/>
          </a:xfrm>
          <a:prstGeom prst="rect">
            <a:avLst/>
          </a:prstGeom>
          <a:noFill/>
          <a:ln>
            <a:noFill/>
          </a:ln>
        </p:spPr>
        <p:txBody>
          <a:bodyPr wrap="square" lIns="0" tIns="0" rIns="0" bIns="0" rtlCol="0" anchor="ctr" anchorCtr="0">
            <a:spAutoFit/>
          </a:bodyPr>
          <a:lstStyle/>
          <a:p>
            <a:r>
              <a:rPr lang="en-US" sz="1400">
                <a:solidFill>
                  <a:schemeClr val="bg1">
                    <a:lumMod val="50000"/>
                  </a:schemeClr>
                </a:solidFill>
                <a:latin typeface="Segoe UI Light" panose="020B0502040204020203" pitchFamily="34" charset="0"/>
                <a:cs typeface="Segoe UI Light" panose="020B0502040204020203" pitchFamily="34" charset="0"/>
              </a:rPr>
              <a:t>Impact:</a:t>
            </a:r>
            <a:endParaRPr lang="en-US" sz="1400">
              <a:solidFill>
                <a:schemeClr val="bg1">
                  <a:lumMod val="50000"/>
                </a:schemeClr>
              </a:solidFill>
            </a:endParaRPr>
          </a:p>
        </p:txBody>
      </p:sp>
      <p:sp>
        <p:nvSpPr>
          <p:cNvPr id="45" name="Text Placeholder 28">
            <a:extLst>
              <a:ext uri="{FF2B5EF4-FFF2-40B4-BE49-F238E27FC236}">
                <a16:creationId xmlns:a16="http://schemas.microsoft.com/office/drawing/2014/main" id="{817B977B-57E9-154C-AA12-E0B3A70688DF}"/>
              </a:ext>
            </a:extLst>
          </p:cNvPr>
          <p:cNvSpPr>
            <a:spLocks noGrp="1"/>
          </p:cNvSpPr>
          <p:nvPr>
            <p:ph type="body" sz="quarter" idx="22"/>
          </p:nvPr>
        </p:nvSpPr>
        <p:spPr>
          <a:xfrm>
            <a:off x="9282896" y="5162439"/>
            <a:ext cx="256032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5" name="Picture Placeholder 4">
            <a:extLst>
              <a:ext uri="{FF2B5EF4-FFF2-40B4-BE49-F238E27FC236}">
                <a16:creationId xmlns:a16="http://schemas.microsoft.com/office/drawing/2014/main" id="{3D70BBFF-3B0B-644F-878A-E178AF5B45E4}"/>
              </a:ext>
            </a:extLst>
          </p:cNvPr>
          <p:cNvSpPr>
            <a:spLocks noGrp="1" noChangeAspect="1"/>
          </p:cNvSpPr>
          <p:nvPr>
            <p:ph type="pic" sz="quarter" idx="23" hasCustomPrompt="1"/>
          </p:nvPr>
        </p:nvSpPr>
        <p:spPr>
          <a:xfrm>
            <a:off x="401737" y="436245"/>
            <a:ext cx="2103120" cy="2103120"/>
          </a:xfrm>
          <a:prstGeom prst="rect">
            <a:avLst/>
          </a:prstGeom>
        </p:spPr>
        <p:txBody>
          <a:bodyPr/>
          <a:lstStyle>
            <a:lvl1pPr marL="0" indent="0">
              <a:buNone/>
              <a:defRPr/>
            </a:lvl1pPr>
          </a:lstStyle>
          <a:p>
            <a:r>
              <a:rPr lang="en-US"/>
              <a:t>Logo</a:t>
            </a:r>
          </a:p>
        </p:txBody>
      </p:sp>
      <p:sp>
        <p:nvSpPr>
          <p:cNvPr id="24" name="Picture Placeholder 6">
            <a:extLst>
              <a:ext uri="{FF2B5EF4-FFF2-40B4-BE49-F238E27FC236}">
                <a16:creationId xmlns:a16="http://schemas.microsoft.com/office/drawing/2014/main" id="{3C57D4FA-1216-4944-BBF6-C83155F9ED20}"/>
              </a:ext>
            </a:extLst>
          </p:cNvPr>
          <p:cNvSpPr>
            <a:spLocks noGrp="1" noChangeAspect="1"/>
          </p:cNvSpPr>
          <p:nvPr>
            <p:ph type="pic" sz="quarter" idx="24" hasCustomPrompt="1"/>
          </p:nvPr>
        </p:nvSpPr>
        <p:spPr>
          <a:xfrm>
            <a:off x="2960688" y="0"/>
            <a:ext cx="9235440" cy="3292475"/>
          </a:xfrm>
          <a:prstGeom prst="rect">
            <a:avLst/>
          </a:prstGeom>
        </p:spPr>
        <p:txBody>
          <a:bodyPr/>
          <a:lstStyle>
            <a:lvl1pPr marL="0" indent="0">
              <a:buNone/>
              <a:defRPr/>
            </a:lvl1pPr>
          </a:lstStyle>
          <a:p>
            <a:r>
              <a:rPr lang="en-US"/>
              <a:t>Horizontal banner image</a:t>
            </a:r>
          </a:p>
        </p:txBody>
      </p:sp>
      <p:sp>
        <p:nvSpPr>
          <p:cNvPr id="17" name="Text Placeholder 44">
            <a:extLst>
              <a:ext uri="{FF2B5EF4-FFF2-40B4-BE49-F238E27FC236}">
                <a16:creationId xmlns:a16="http://schemas.microsoft.com/office/drawing/2014/main" id="{7EE6957E-64E7-4044-BFE8-2BF3980E5126}"/>
              </a:ext>
            </a:extLst>
          </p:cNvPr>
          <p:cNvSpPr>
            <a:spLocks noGrp="1"/>
          </p:cNvSpPr>
          <p:nvPr>
            <p:ph type="body" sz="quarter" idx="18"/>
          </p:nvPr>
        </p:nvSpPr>
        <p:spPr>
          <a:xfrm>
            <a:off x="310297" y="3596575"/>
            <a:ext cx="2286000" cy="2397826"/>
          </a:xfrm>
          <a:prstGeom prst="rect">
            <a:avLst/>
          </a:prstGeom>
        </p:spPr>
        <p:txBody>
          <a:bodyPr lIns="0" tIns="0" rIns="0" bIns="0" anchor="b" anchorCtr="0"/>
          <a:lstStyle>
            <a:lvl1pPr marL="0" indent="0">
              <a:lnSpc>
                <a:spcPct val="100000"/>
              </a:lnSpc>
              <a:buNone/>
              <a:defRPr sz="1000" b="1" i="0">
                <a:solidFill>
                  <a:schemeClr val="bg1">
                    <a:lumMod val="50000"/>
                  </a:schemeClr>
                </a:solidFill>
                <a:latin typeface="Segoe UI Semibold" panose="020B0502040204020203" pitchFamily="34" charset="0"/>
                <a:cs typeface="Segoe UI Semibold" panose="020B0502040204020203" pitchFamily="34" charset="0"/>
              </a:defRPr>
            </a:lvl1pPr>
          </a:lstStyle>
          <a:p>
            <a:pPr lvl="0"/>
            <a:endParaRPr lang="en-US"/>
          </a:p>
        </p:txBody>
      </p:sp>
    </p:spTree>
    <p:extLst>
      <p:ext uri="{BB962C8B-B14F-4D97-AF65-F5344CB8AC3E}">
        <p14:creationId xmlns:p14="http://schemas.microsoft.com/office/powerpoint/2010/main" val="1680436324"/>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Microsoft Learn">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6077021-9464-44F6-B827-5358FF42B1A1}"/>
              </a:ext>
            </a:extLst>
          </p:cNvPr>
          <p:cNvPicPr>
            <a:picLocks noChangeAspect="1"/>
          </p:cNvPicPr>
          <p:nvPr userDrawn="1"/>
        </p:nvPicPr>
        <p:blipFill>
          <a:blip r:embed="rId2"/>
          <a:srcRect/>
          <a:stretch/>
        </p:blipFill>
        <p:spPr>
          <a:xfrm>
            <a:off x="0" y="0"/>
            <a:ext cx="12192000"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94518" y="613556"/>
            <a:ext cx="1366440" cy="292608"/>
          </a:xfrm>
          <a:prstGeom prst="rect">
            <a:avLst/>
          </a:prstGeom>
        </p:spPr>
      </p:pic>
      <p:sp>
        <p:nvSpPr>
          <p:cNvPr id="12" name="Text Placeholder 4">
            <a:extLst>
              <a:ext uri="{FF2B5EF4-FFF2-40B4-BE49-F238E27FC236}">
                <a16:creationId xmlns:a16="http://schemas.microsoft.com/office/drawing/2014/main" id="{5AF0652F-7102-4C27-A256-1E62A5FF6BFC}"/>
              </a:ext>
            </a:extLst>
          </p:cNvPr>
          <p:cNvSpPr txBox="1">
            <a:spLocks/>
          </p:cNvSpPr>
          <p:nvPr userDrawn="1"/>
        </p:nvSpPr>
        <p:spPr>
          <a:xfrm>
            <a:off x="568960" y="6259684"/>
            <a:ext cx="4163498" cy="307777"/>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0" baseline="0">
                <a:solidFill>
                  <a:srgbClr val="0078D4"/>
                </a:soli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dirty="0"/>
              <a:t>Microsoft.com/Learn</a:t>
            </a:r>
          </a:p>
        </p:txBody>
      </p:sp>
    </p:spTree>
    <p:extLst>
      <p:ext uri="{BB962C8B-B14F-4D97-AF65-F5344CB8AC3E}">
        <p14:creationId xmlns:p14="http://schemas.microsoft.com/office/powerpoint/2010/main" val="7087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b="-1"/>
          <a:stretch/>
        </p:blipFill>
        <p:spPr>
          <a:xfrm>
            <a:off x="8144083" y="1599720"/>
            <a:ext cx="3609417" cy="3103720"/>
          </a:xfrm>
          <a:prstGeom prst="rect">
            <a:avLst/>
          </a:prstGeom>
        </p:spPr>
      </p:pic>
      <p:pic>
        <p:nvPicPr>
          <p:cNvPr id="6" name="Picture 5"/>
          <p:cNvPicPr>
            <a:picLocks noChangeAspect="1"/>
          </p:cNvPicPr>
          <p:nvPr userDrawn="1"/>
        </p:nvPicPr>
        <p:blipFill rotWithShape="1">
          <a:blip r:embed="rId3" cstate="print">
            <a:extLst>
              <a:ext uri="{28A0092B-C50C-407E-A947-70E740481C1C}">
                <a14:useLocalDpi xmlns:a14="http://schemas.microsoft.com/office/drawing/2010/main" val="0"/>
              </a:ext>
            </a:extLst>
          </a:blip>
          <a:srcRect b="-1"/>
          <a:stretch/>
        </p:blipFill>
        <p:spPr>
          <a:xfrm>
            <a:off x="4309002" y="1599721"/>
            <a:ext cx="3612531" cy="3099394"/>
          </a:xfrm>
          <a:prstGeom prst="rect">
            <a:avLst/>
          </a:prstGeom>
        </p:spPr>
      </p:pic>
      <p:pic>
        <p:nvPicPr>
          <p:cNvPr id="3" name="Picture 2"/>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64957" y="1599722"/>
            <a:ext cx="3609417" cy="3108047"/>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gradFill>
                  <a:gsLst>
                    <a:gs pos="0">
                      <a:schemeClr val="tx1"/>
                    </a:gs>
                    <a:gs pos="100000">
                      <a:schemeClr val="tx1"/>
                    </a:gs>
                  </a:gsLst>
                  <a:lin ang="5400000" scaled="1"/>
                </a:gra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5"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gradFill>
                  <a:gsLst>
                    <a:gs pos="0">
                      <a:schemeClr val="tx2"/>
                    </a:gs>
                    <a:gs pos="100000">
                      <a:schemeClr val="tx2"/>
                    </a:gs>
                  </a:gsLst>
                  <a:lin ang="5400000" scaled="1"/>
                </a:gra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10" name="Text Placeholder 4"/>
          <p:cNvSpPr>
            <a:spLocks noGrp="1"/>
          </p:cNvSpPr>
          <p:nvPr>
            <p:ph type="body" sz="quarter" idx="13" hasCustomPrompt="1"/>
          </p:nvPr>
        </p:nvSpPr>
        <p:spPr>
          <a:xfrm>
            <a:off x="8144083"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gradFill>
                  <a:gsLst>
                    <a:gs pos="0">
                      <a:schemeClr val="tx2"/>
                    </a:gs>
                    <a:gs pos="100000">
                      <a:schemeClr val="tx2"/>
                    </a:gs>
                  </a:gsLst>
                  <a:lin ang="5400000" scaled="1"/>
                </a:gra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1"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gradFill>
                  <a:gsLst>
                    <a:gs pos="0">
                      <a:schemeClr val="tx2"/>
                    </a:gs>
                    <a:gs pos="100000">
                      <a:schemeClr val="tx2"/>
                    </a:gs>
                  </a:gsLst>
                  <a:lin ang="5400000" scaled="1"/>
                </a:gra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465332" y="2882153"/>
            <a:ext cx="3609043" cy="543185"/>
          </a:xfrm>
          <a:prstGeom prst="rect">
            <a:avLst/>
          </a:prstGeom>
        </p:spPr>
        <p:txBody>
          <a:bodyPr/>
          <a:lstStyle>
            <a:lvl1pPr algn="ctr">
              <a:defRPr>
                <a:solidFill>
                  <a:schemeClr val="bg1"/>
                </a:solidFill>
              </a:defRPr>
            </a:lvl1pPr>
          </a:lstStyle>
          <a:p>
            <a:r>
              <a:rPr lang="en-US"/>
              <a:t>Drop photo here</a:t>
            </a:r>
          </a:p>
        </p:txBody>
      </p:sp>
      <p:sp>
        <p:nvSpPr>
          <p:cNvPr id="11" name="Picture Placeholder 10">
            <a:extLst>
              <a:ext uri="{FF2B5EF4-FFF2-40B4-BE49-F238E27FC236}">
                <a16:creationId xmlns:a16="http://schemas.microsoft.com/office/drawing/2014/main" id="{5877AA6F-F5D0-8349-8D7F-7A036C53AFEC}"/>
              </a:ext>
            </a:extLst>
          </p:cNvPr>
          <p:cNvSpPr>
            <a:spLocks noGrp="1"/>
          </p:cNvSpPr>
          <p:nvPr>
            <p:ph type="pic" sz="quarter" idx="22" hasCustomPrompt="1"/>
          </p:nvPr>
        </p:nvSpPr>
        <p:spPr>
          <a:xfrm>
            <a:off x="4303151" y="2875700"/>
            <a:ext cx="3618381" cy="543185"/>
          </a:xfrm>
          <a:prstGeom prst="rect">
            <a:avLst/>
          </a:prstGeom>
        </p:spPr>
        <p:txBody>
          <a:bodyPr/>
          <a:lstStyle>
            <a:lvl1pPr algn="ctr">
              <a:defRPr>
                <a:solidFill>
                  <a:schemeClr val="bg1"/>
                </a:solidFill>
              </a:defRPr>
            </a:lvl1pPr>
          </a:lstStyle>
          <a:p>
            <a:r>
              <a:rPr lang="en-US"/>
              <a:t>Drop photo here</a:t>
            </a:r>
          </a:p>
        </p:txBody>
      </p:sp>
      <p:sp>
        <p:nvSpPr>
          <p:cNvPr id="14" name="Picture Placeholder 13">
            <a:extLst>
              <a:ext uri="{FF2B5EF4-FFF2-40B4-BE49-F238E27FC236}">
                <a16:creationId xmlns:a16="http://schemas.microsoft.com/office/drawing/2014/main" id="{983A4321-3796-F044-9126-51A6AA308B77}"/>
              </a:ext>
            </a:extLst>
          </p:cNvPr>
          <p:cNvSpPr>
            <a:spLocks noGrp="1"/>
          </p:cNvSpPr>
          <p:nvPr>
            <p:ph type="pic" sz="quarter" idx="23" hasCustomPrompt="1"/>
          </p:nvPr>
        </p:nvSpPr>
        <p:spPr>
          <a:xfrm>
            <a:off x="8144082" y="2888935"/>
            <a:ext cx="3609043" cy="543185"/>
          </a:xfrm>
          <a:prstGeom prst="rect">
            <a:avLst/>
          </a:prstGeom>
        </p:spPr>
        <p:txBody>
          <a:bodyPr/>
          <a:lstStyle>
            <a:lvl1pPr algn="ctr">
              <a:defRPr>
                <a:solidFill>
                  <a:schemeClr val="bg1"/>
                </a:solidFill>
              </a:defRPr>
            </a:lvl1pPr>
          </a:lstStyle>
          <a:p>
            <a:r>
              <a:rPr lang="en-US"/>
              <a:t>Drop photo here</a:t>
            </a:r>
          </a:p>
        </p:txBody>
      </p:sp>
      <p:sp>
        <p:nvSpPr>
          <p:cNvPr id="18" name="Text Box 3">
            <a:extLst>
              <a:ext uri="{FF2B5EF4-FFF2-40B4-BE49-F238E27FC236}">
                <a16:creationId xmlns:a16="http://schemas.microsoft.com/office/drawing/2014/main" id="{06DC0489-95B2-B74C-8FE4-80E75D67DE41}"/>
              </a:ext>
            </a:extLst>
          </p:cNvPr>
          <p:cNvSpPr txBox="1">
            <a:spLocks noChangeArrowheads="1"/>
          </p:cNvSpPr>
          <p:nvPr userDrawn="1"/>
        </p:nvSpPr>
        <p:spPr bwMode="blackWhite">
          <a:xfrm>
            <a:off x="454169" y="6455174"/>
            <a:ext cx="11306469" cy="21123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gradFill>
                  <a:gsLst>
                    <a:gs pos="0">
                      <a:schemeClr val="accent6">
                        <a:lumMod val="75000"/>
                      </a:schemeClr>
                    </a:gs>
                    <a:gs pos="100000">
                      <a:schemeClr val="accent6">
                        <a:lumMod val="75000"/>
                      </a:schemeClr>
                    </a:gs>
                  </a:gsLst>
                  <a:lin ang="5400000" scaled="1"/>
                </a:gradFill>
                <a:cs typeface="Segoe UI" pitchFamily="34" charset="0"/>
              </a:rPr>
              <a:t>©Microsoft Corporation									                                                                                                                                             Azure </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64957"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gradFill>
                  <a:gsLst>
                    <a:gs pos="0">
                      <a:schemeClr val="tx1"/>
                    </a:gs>
                    <a:gs pos="100000">
                      <a:schemeClr val="tx1"/>
                    </a:gs>
                  </a:gsLst>
                  <a:lin ang="5400000" scaled="1"/>
                </a:gra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306077"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gradFill>
                  <a:gsLst>
                    <a:gs pos="0">
                      <a:schemeClr val="tx1"/>
                    </a:gs>
                    <a:gs pos="100000">
                      <a:schemeClr val="tx1"/>
                    </a:gs>
                  </a:gsLst>
                  <a:lin ang="5400000" scaled="1"/>
                </a:gra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144083"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gradFill>
                  <a:gsLst>
                    <a:gs pos="0">
                      <a:schemeClr val="tx1"/>
                    </a:gs>
                    <a:gs pos="100000">
                      <a:schemeClr val="tx1"/>
                    </a:gs>
                  </a:gsLst>
                  <a:lin ang="5400000" scaled="1"/>
                </a:gra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2380337081"/>
      </p:ext>
    </p:extLst>
  </p:cSld>
  <p:clrMapOvr>
    <a:masterClrMapping/>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243A5E"/>
        </a:solidFill>
        <a:effectLst/>
      </p:bgPr>
    </p:bg>
    <p:spTree>
      <p:nvGrpSpPr>
        <p:cNvPr id="1" name=""/>
        <p:cNvGrpSpPr/>
        <p:nvPr/>
      </p:nvGrpSpPr>
      <p:grpSpPr>
        <a:xfrm>
          <a:off x="0" y="0"/>
          <a:ext cx="0" cy="0"/>
          <a:chOff x="0" y="0"/>
          <a:chExt cx="0" cy="0"/>
        </a:xfrm>
      </p:grpSpPr>
      <p:pic>
        <p:nvPicPr>
          <p:cNvPr id="3" name="Image" descr="Image">
            <a:extLst>
              <a:ext uri="{FF2B5EF4-FFF2-40B4-BE49-F238E27FC236}">
                <a16:creationId xmlns:a16="http://schemas.microsoft.com/office/drawing/2014/main" id="{2F454218-0D46-4351-BBBB-D82416BE5B22}"/>
              </a:ext>
            </a:extLst>
          </p:cNvPr>
          <p:cNvPicPr>
            <a:picLocks noChangeAspect="1"/>
          </p:cNvPicPr>
          <p:nvPr userDrawn="1"/>
        </p:nvPicPr>
        <p:blipFill>
          <a:blip r:embed="rId2"/>
          <a:stretch>
            <a:fillRect/>
          </a:stretch>
        </p:blipFill>
        <p:spPr>
          <a:xfrm>
            <a:off x="1" y="0"/>
            <a:ext cx="12192000" cy="6858000"/>
          </a:xfrm>
          <a:prstGeom prst="rect">
            <a:avLst/>
          </a:prstGeom>
          <a:ln w="12700">
            <a:miter lim="400000"/>
          </a:ln>
        </p:spPr>
      </p:pic>
      <p:pic>
        <p:nvPicPr>
          <p:cNvPr id="4" name="Image" descr="Image">
            <a:extLst>
              <a:ext uri="{FF2B5EF4-FFF2-40B4-BE49-F238E27FC236}">
                <a16:creationId xmlns:a16="http://schemas.microsoft.com/office/drawing/2014/main" id="{639BE83B-0B32-4FF7-946B-BAF64DA16D80}"/>
              </a:ext>
            </a:extLst>
          </p:cNvPr>
          <p:cNvPicPr>
            <a:picLocks noChangeAspect="1"/>
          </p:cNvPicPr>
          <p:nvPr userDrawn="1"/>
        </p:nvPicPr>
        <p:blipFill>
          <a:blip r:embed="rId3"/>
          <a:stretch>
            <a:fillRect/>
          </a:stretch>
        </p:blipFill>
        <p:spPr>
          <a:xfrm>
            <a:off x="0" y="702520"/>
            <a:ext cx="12190286" cy="6155481"/>
          </a:xfrm>
          <a:prstGeom prst="rect">
            <a:avLst/>
          </a:prstGeom>
          <a:ln w="12700">
            <a:miter lim="400000"/>
          </a:ln>
        </p:spPr>
      </p:pic>
      <p:sp>
        <p:nvSpPr>
          <p:cNvPr id="9" name="Title 1"/>
          <p:cNvSpPr>
            <a:spLocks noGrp="1"/>
          </p:cNvSpPr>
          <p:nvPr>
            <p:ph type="title" hasCustomPrompt="1"/>
          </p:nvPr>
        </p:nvSpPr>
        <p:spPr>
          <a:xfrm>
            <a:off x="584200" y="2979778"/>
            <a:ext cx="6883400" cy="553998"/>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Presentation title </a:t>
            </a:r>
          </a:p>
        </p:txBody>
      </p:sp>
      <p:sp>
        <p:nvSpPr>
          <p:cNvPr id="5" name="Text Placeholder 4"/>
          <p:cNvSpPr>
            <a:spLocks noGrp="1"/>
          </p:cNvSpPr>
          <p:nvPr>
            <p:ph type="body" sz="quarter" idx="12" hasCustomPrompt="1"/>
          </p:nvPr>
        </p:nvSpPr>
        <p:spPr>
          <a:xfrm>
            <a:off x="584200" y="3962400"/>
            <a:ext cx="68834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2" name="MS logo white - EMF" descr="Microsoft logo white text version">
            <a:extLst>
              <a:ext uri="{FF2B5EF4-FFF2-40B4-BE49-F238E27FC236}">
                <a16:creationId xmlns:a16="http://schemas.microsoft.com/office/drawing/2014/main" id="{FBA90332-A7D9-4353-82A5-431FF1E924E8}"/>
              </a:ext>
            </a:extLst>
          </p:cNvPr>
          <p:cNvPicPr>
            <a:picLocks noChangeAspect="1"/>
          </p:cNvPicPr>
          <p:nvPr userDrawn="1"/>
        </p:nvPicPr>
        <p:blipFill>
          <a:blip r:embed="rId4"/>
          <a:stretch>
            <a:fillRect/>
          </a:stretch>
        </p:blipFill>
        <p:spPr bwMode="invGray">
          <a:xfrm>
            <a:off x="584200" y="585788"/>
            <a:ext cx="1366245" cy="292608"/>
          </a:xfrm>
          <a:prstGeom prst="rect">
            <a:avLst/>
          </a:prstGeom>
        </p:spPr>
      </p:pic>
    </p:spTree>
    <p:extLst>
      <p:ext uri="{BB962C8B-B14F-4D97-AF65-F5344CB8AC3E}">
        <p14:creationId xmlns:p14="http://schemas.microsoft.com/office/powerpoint/2010/main" val="29175354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4704">
          <p15:clr>
            <a:srgbClr val="5ACBF0"/>
          </p15:clr>
        </p15:guide>
        <p15:guide id="4" orient="horz" pos="2160">
          <p15:clr>
            <a:srgbClr val="FBAE4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64165444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6482351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59047104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5">
          <p15:clr>
            <a:srgbClr val="5ACBF0"/>
          </p15:clr>
        </p15:guide>
        <p15:guide id="4" pos="3660">
          <p15:clr>
            <a:srgbClr val="5ACBF0"/>
          </p15:clr>
        </p15:guide>
        <p15:guide id="5" pos="4024">
          <p15:clr>
            <a:srgbClr val="5ACBF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2770335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3">
          <p15:clr>
            <a:srgbClr val="5ACBF0"/>
          </p15:clr>
        </p15:guide>
        <p15:guide id="4" pos="3656">
          <p15:clr>
            <a:srgbClr val="5ACBF0"/>
          </p15:clr>
        </p15:guide>
        <p15:guide id="5" pos="4024">
          <p15:clr>
            <a:srgbClr val="5ACBF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endParaRPr lang="en-US" dirty="0"/>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0805557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Three Column Bullet with Subhead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738664"/>
          </a:xfrm>
        </p:spPr>
        <p:txBody>
          <a:bodyPr anchor="t"/>
          <a:lstStyle>
            <a:lvl1pPr marL="0" indent="0">
              <a:spcBef>
                <a:spcPts val="0"/>
              </a:spcBef>
              <a:buNone/>
              <a:defRPr sz="24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738664"/>
          </a:xfrm>
        </p:spPr>
        <p:txBody>
          <a:bodyPr anchor="t"/>
          <a:lstStyle>
            <a:lvl1pPr marL="0" indent="0">
              <a:spcBef>
                <a:spcPts val="0"/>
              </a:spcBef>
              <a:buNone/>
              <a:defRPr sz="24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738664"/>
          </a:xfrm>
        </p:spPr>
        <p:txBody>
          <a:bodyPr anchor="t"/>
          <a:lstStyle>
            <a:lvl1pPr marL="0" indent="0">
              <a:spcBef>
                <a:spcPts val="0"/>
              </a:spcBef>
              <a:buNone/>
              <a:defRPr sz="24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54757157"/>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Four Column Bullet with Subhead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96234005"/>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62132259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2875002"/>
            <a:ext cx="4160521" cy="1107996"/>
          </a:xfrm>
        </p:spPr>
        <p:txBody>
          <a:bodyPr wrap="square" anchor="ctr">
            <a:spAutoFit/>
          </a:bodyPr>
          <a:lstStyle/>
          <a:p>
            <a:r>
              <a:rPr lang="en-US"/>
              <a:t>Click to edit Master title style</a:t>
            </a:r>
            <a:endParaRPr lang="en-US" dirty="0"/>
          </a:p>
        </p:txBody>
      </p:sp>
    </p:spTree>
    <p:extLst>
      <p:ext uri="{BB962C8B-B14F-4D97-AF65-F5344CB8AC3E}">
        <p14:creationId xmlns:p14="http://schemas.microsoft.com/office/powerpoint/2010/main" val="320958949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5ACBF0"/>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1" pos="3336">
          <p15:clr>
            <a:srgbClr val="FBAE40"/>
          </p15:clr>
        </p15:guide>
        <p15:guide id="32" orient="horz" pos="2160">
          <p15:clr>
            <a:srgbClr val="5ACBF0"/>
          </p15:clr>
        </p15:guide>
        <p15:guide id="33" pos="2994">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6"/>
            <a:ext cx="1693247" cy="895855"/>
          </a:xfrm>
          <a:prstGeom prst="rect">
            <a:avLst/>
          </a:prstGeom>
        </p:spPr>
        <p:txBody>
          <a:bodyPr>
            <a:noAutofit/>
          </a:bodyPr>
          <a:lstStyle>
            <a:lvl1pPr marL="0" indent="0">
              <a:buNone/>
              <a:defRPr sz="1961">
                <a:gradFill>
                  <a:gsLst>
                    <a:gs pos="0">
                      <a:schemeClr val="tx1"/>
                    </a:gs>
                    <a:gs pos="100000">
                      <a:schemeClr val="tx1"/>
                    </a:gs>
                  </a:gsLst>
                  <a:lin ang="5400000" scaled="1"/>
                </a:gradFill>
              </a:defRPr>
            </a:lvl1pPr>
          </a:lstStyle>
          <a:p>
            <a:pPr lvl="0"/>
            <a:r>
              <a:rPr lang="en-US"/>
              <a:t>Picture</a:t>
            </a:r>
          </a:p>
        </p:txBody>
      </p:sp>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gradFill>
                  <a:gsLst>
                    <a:gs pos="0">
                      <a:schemeClr val="tx1"/>
                    </a:gs>
                    <a:gs pos="100000">
                      <a:schemeClr val="tx1"/>
                    </a:gs>
                  </a:gsLst>
                  <a:lin ang="5400000" scaled="1"/>
                </a:gra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7"/>
            <a:ext cx="1693247" cy="442532"/>
          </a:xfrm>
          <a:prstGeom prst="rect">
            <a:avLst/>
          </a:prstGeom>
        </p:spPr>
        <p:txBody>
          <a:bodyPr lIns="0" tIns="0" rIns="0" bIns="0"/>
          <a:lstStyle>
            <a:lvl1pPr marL="0" indent="0">
              <a:lnSpc>
                <a:spcPts val="1765"/>
              </a:lnSpc>
              <a:spcBef>
                <a:spcPts val="882"/>
              </a:spcBef>
              <a:buNone/>
              <a:defRPr lang="en-US" sz="1372" b="0" kern="1200" spc="0" baseline="0" dirty="0">
                <a:gradFill>
                  <a:gsLst>
                    <a:gs pos="0">
                      <a:schemeClr val="tx2"/>
                    </a:gs>
                    <a:gs pos="100000">
                      <a:schemeClr val="tx2"/>
                    </a:gs>
                  </a:gsLst>
                  <a:lin ang="5400000" scaled="1"/>
                </a:gra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4" name="Text Placeholder 4"/>
          <p:cNvSpPr>
            <a:spLocks noGrp="1"/>
          </p:cNvSpPr>
          <p:nvPr>
            <p:ph type="body" sz="quarter" idx="15" hasCustomPrompt="1"/>
          </p:nvPr>
        </p:nvSpPr>
        <p:spPr>
          <a:xfrm>
            <a:off x="2378328"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gradFill>
                  <a:gsLst>
                    <a:gs pos="0">
                      <a:schemeClr val="tx2"/>
                    </a:gs>
                    <a:gs pos="100000">
                      <a:schemeClr val="tx2"/>
                    </a:gs>
                  </a:gsLst>
                  <a:lin ang="5400000" scaled="1"/>
                </a:gra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6" name="Text Placeholder 4"/>
          <p:cNvSpPr>
            <a:spLocks noGrp="1"/>
          </p:cNvSpPr>
          <p:nvPr>
            <p:ph type="body" sz="quarter" idx="17" hasCustomPrompt="1"/>
          </p:nvPr>
        </p:nvSpPr>
        <p:spPr>
          <a:xfrm>
            <a:off x="4300662"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gradFill>
                  <a:gsLst>
                    <a:gs pos="0">
                      <a:schemeClr val="tx2"/>
                    </a:gs>
                    <a:gs pos="100000">
                      <a:schemeClr val="tx2"/>
                    </a:gs>
                  </a:gsLst>
                  <a:lin ang="5400000" scaled="1"/>
                </a:gra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8" name="Text Placeholder 4"/>
          <p:cNvSpPr>
            <a:spLocks noGrp="1"/>
          </p:cNvSpPr>
          <p:nvPr>
            <p:ph type="body" sz="quarter" idx="19" hasCustomPrompt="1"/>
          </p:nvPr>
        </p:nvSpPr>
        <p:spPr>
          <a:xfrm>
            <a:off x="6222995"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gradFill>
                  <a:gsLst>
                    <a:gs pos="0">
                      <a:schemeClr val="tx2"/>
                    </a:gs>
                    <a:gs pos="100000">
                      <a:schemeClr val="tx2"/>
                    </a:gs>
                  </a:gsLst>
                  <a:lin ang="5400000" scaled="1"/>
                </a:gra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0" name="Text Placeholder 4"/>
          <p:cNvSpPr>
            <a:spLocks noGrp="1"/>
          </p:cNvSpPr>
          <p:nvPr>
            <p:ph type="body" sz="quarter" idx="21" hasCustomPrompt="1"/>
          </p:nvPr>
        </p:nvSpPr>
        <p:spPr>
          <a:xfrm>
            <a:off x="8145328"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gradFill>
                  <a:gsLst>
                    <a:gs pos="0">
                      <a:schemeClr val="tx2"/>
                    </a:gs>
                    <a:gs pos="100000">
                      <a:schemeClr val="tx2"/>
                    </a:gs>
                  </a:gsLst>
                  <a:lin ang="5400000" scaled="1"/>
                </a:gra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2" name="Text Placeholder 4"/>
          <p:cNvSpPr>
            <a:spLocks noGrp="1"/>
          </p:cNvSpPr>
          <p:nvPr>
            <p:ph type="body" sz="quarter" idx="23" hasCustomPrompt="1"/>
          </p:nvPr>
        </p:nvSpPr>
        <p:spPr>
          <a:xfrm>
            <a:off x="10067660"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gradFill>
                  <a:gsLst>
                    <a:gs pos="0">
                      <a:schemeClr val="tx2"/>
                    </a:gs>
                    <a:gs pos="100000">
                      <a:schemeClr val="tx2"/>
                    </a:gs>
                  </a:gsLst>
                  <a:lin ang="5400000" scaled="1"/>
                </a:gra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5" name="Content Placeholder 15"/>
          <p:cNvSpPr>
            <a:spLocks noGrp="1"/>
          </p:cNvSpPr>
          <p:nvPr>
            <p:ph sz="quarter" idx="26" hasCustomPrompt="1"/>
          </p:nvPr>
        </p:nvSpPr>
        <p:spPr>
          <a:xfrm>
            <a:off x="2378328" y="2158886"/>
            <a:ext cx="1693247" cy="895855"/>
          </a:xfrm>
          <a:prstGeom prst="rect">
            <a:avLst/>
          </a:prstGeom>
        </p:spPr>
        <p:txBody>
          <a:bodyPr>
            <a:noAutofit/>
          </a:bodyPr>
          <a:lstStyle>
            <a:lvl1pPr marL="0" indent="0">
              <a:buNone/>
              <a:defRPr sz="1961">
                <a:gradFill>
                  <a:gsLst>
                    <a:gs pos="0">
                      <a:schemeClr val="tx1"/>
                    </a:gs>
                    <a:gs pos="100000">
                      <a:schemeClr val="tx1"/>
                    </a:gs>
                  </a:gsLst>
                  <a:lin ang="5400000" scaled="1"/>
                </a:gradFill>
              </a:defRPr>
            </a:lvl1pPr>
          </a:lstStyle>
          <a:p>
            <a:pPr lvl="0"/>
            <a:r>
              <a:rPr lang="en-US"/>
              <a:t>Picture</a:t>
            </a:r>
          </a:p>
        </p:txBody>
      </p:sp>
      <p:sp>
        <p:nvSpPr>
          <p:cNvPr id="26" name="Content Placeholder 15"/>
          <p:cNvSpPr>
            <a:spLocks noGrp="1"/>
          </p:cNvSpPr>
          <p:nvPr>
            <p:ph sz="quarter" idx="27" hasCustomPrompt="1"/>
          </p:nvPr>
        </p:nvSpPr>
        <p:spPr>
          <a:xfrm>
            <a:off x="4300662" y="2158886"/>
            <a:ext cx="1693247" cy="895855"/>
          </a:xfrm>
          <a:prstGeom prst="rect">
            <a:avLst/>
          </a:prstGeom>
        </p:spPr>
        <p:txBody>
          <a:bodyPr>
            <a:noAutofit/>
          </a:bodyPr>
          <a:lstStyle>
            <a:lvl1pPr marL="0" indent="0">
              <a:buNone/>
              <a:defRPr sz="1961">
                <a:gradFill>
                  <a:gsLst>
                    <a:gs pos="0">
                      <a:schemeClr val="tx1"/>
                    </a:gs>
                    <a:gs pos="100000">
                      <a:schemeClr val="tx1"/>
                    </a:gs>
                  </a:gsLst>
                  <a:lin ang="5400000" scaled="1"/>
                </a:gradFill>
              </a:defRPr>
            </a:lvl1pPr>
          </a:lstStyle>
          <a:p>
            <a:pPr lvl="0"/>
            <a:r>
              <a:rPr lang="en-US"/>
              <a:t>Picture</a:t>
            </a:r>
          </a:p>
        </p:txBody>
      </p:sp>
      <p:sp>
        <p:nvSpPr>
          <p:cNvPr id="27" name="Content Placeholder 15"/>
          <p:cNvSpPr>
            <a:spLocks noGrp="1"/>
          </p:cNvSpPr>
          <p:nvPr>
            <p:ph sz="quarter" idx="28" hasCustomPrompt="1"/>
          </p:nvPr>
        </p:nvSpPr>
        <p:spPr>
          <a:xfrm>
            <a:off x="6222995" y="2158886"/>
            <a:ext cx="1693247" cy="895855"/>
          </a:xfrm>
          <a:prstGeom prst="rect">
            <a:avLst/>
          </a:prstGeom>
        </p:spPr>
        <p:txBody>
          <a:bodyPr>
            <a:noAutofit/>
          </a:bodyPr>
          <a:lstStyle>
            <a:lvl1pPr marL="0" indent="0">
              <a:buNone/>
              <a:defRPr sz="1961">
                <a:gradFill>
                  <a:gsLst>
                    <a:gs pos="0">
                      <a:schemeClr val="tx1"/>
                    </a:gs>
                    <a:gs pos="100000">
                      <a:schemeClr val="tx1"/>
                    </a:gs>
                  </a:gsLst>
                  <a:lin ang="5400000" scaled="1"/>
                </a:gradFill>
              </a:defRPr>
            </a:lvl1pPr>
          </a:lstStyle>
          <a:p>
            <a:pPr lvl="0"/>
            <a:r>
              <a:rPr lang="en-US"/>
              <a:t>Picture</a:t>
            </a:r>
          </a:p>
        </p:txBody>
      </p:sp>
      <p:sp>
        <p:nvSpPr>
          <p:cNvPr id="28" name="Content Placeholder 15"/>
          <p:cNvSpPr>
            <a:spLocks noGrp="1"/>
          </p:cNvSpPr>
          <p:nvPr>
            <p:ph sz="quarter" idx="29" hasCustomPrompt="1"/>
          </p:nvPr>
        </p:nvSpPr>
        <p:spPr>
          <a:xfrm>
            <a:off x="8145328" y="2158886"/>
            <a:ext cx="1693247" cy="895855"/>
          </a:xfrm>
          <a:prstGeom prst="rect">
            <a:avLst/>
          </a:prstGeom>
        </p:spPr>
        <p:txBody>
          <a:bodyPr>
            <a:noAutofit/>
          </a:bodyPr>
          <a:lstStyle>
            <a:lvl1pPr marL="0" indent="0">
              <a:buNone/>
              <a:defRPr sz="1961">
                <a:gradFill>
                  <a:gsLst>
                    <a:gs pos="0">
                      <a:schemeClr val="tx1"/>
                    </a:gs>
                    <a:gs pos="100000">
                      <a:schemeClr val="tx1"/>
                    </a:gs>
                  </a:gsLst>
                  <a:lin ang="5400000" scaled="1"/>
                </a:gradFill>
              </a:defRPr>
            </a:lvl1pPr>
          </a:lstStyle>
          <a:p>
            <a:pPr lvl="0"/>
            <a:r>
              <a:rPr lang="en-US"/>
              <a:t>Picture</a:t>
            </a:r>
          </a:p>
        </p:txBody>
      </p:sp>
      <p:sp>
        <p:nvSpPr>
          <p:cNvPr id="29" name="Content Placeholder 15"/>
          <p:cNvSpPr>
            <a:spLocks noGrp="1"/>
          </p:cNvSpPr>
          <p:nvPr>
            <p:ph sz="quarter" idx="30" hasCustomPrompt="1"/>
          </p:nvPr>
        </p:nvSpPr>
        <p:spPr>
          <a:xfrm>
            <a:off x="10067660" y="2158886"/>
            <a:ext cx="1693247" cy="895855"/>
          </a:xfrm>
          <a:prstGeom prst="rect">
            <a:avLst/>
          </a:prstGeom>
        </p:spPr>
        <p:txBody>
          <a:bodyPr>
            <a:noAutofit/>
          </a:bodyPr>
          <a:lstStyle>
            <a:lvl1pPr marL="0" indent="0">
              <a:buNone/>
              <a:defRPr sz="1961">
                <a:gradFill>
                  <a:gsLst>
                    <a:gs pos="0">
                      <a:schemeClr val="tx1"/>
                    </a:gs>
                    <a:gs pos="100000">
                      <a:schemeClr val="tx1"/>
                    </a:gs>
                  </a:gsLst>
                  <a:lin ang="5400000" scaled="1"/>
                </a:gradFill>
              </a:defRPr>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gradFill>
                  <a:gsLst>
                    <a:gs pos="0">
                      <a:schemeClr val="tx1"/>
                    </a:gs>
                    <a:gs pos="100000">
                      <a:schemeClr val="tx1"/>
                    </a:gs>
                  </a:gsLst>
                  <a:lin ang="5400000" scaled="1"/>
                </a:gra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3"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gradFill>
                  <a:gsLst>
                    <a:gs pos="0">
                      <a:schemeClr val="tx1"/>
                    </a:gs>
                    <a:gs pos="100000">
                      <a:schemeClr val="tx1"/>
                    </a:gs>
                  </a:gsLst>
                  <a:lin ang="5400000" scaled="1"/>
                </a:gra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1"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gradFill>
                  <a:gsLst>
                    <a:gs pos="0">
                      <a:schemeClr val="tx1"/>
                    </a:gs>
                    <a:gs pos="100000">
                      <a:schemeClr val="tx1"/>
                    </a:gs>
                  </a:gsLst>
                  <a:lin ang="5400000" scaled="1"/>
                </a:gra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2"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gradFill>
                  <a:gsLst>
                    <a:gs pos="0">
                      <a:schemeClr val="tx1"/>
                    </a:gs>
                    <a:gs pos="100000">
                      <a:schemeClr val="tx1"/>
                    </a:gs>
                  </a:gsLst>
                  <a:lin ang="5400000" scaled="1"/>
                </a:gra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3"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gradFill>
                  <a:gsLst>
                    <a:gs pos="0">
                      <a:schemeClr val="tx1"/>
                    </a:gs>
                    <a:gs pos="100000">
                      <a:schemeClr val="tx1"/>
                    </a:gs>
                  </a:gsLst>
                  <a:lin ang="5400000" scaled="1"/>
                </a:gra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gradFill>
                  <a:gsLst>
                    <a:gs pos="0">
                      <a:schemeClr val="tx1"/>
                    </a:gs>
                    <a:gs pos="100000">
                      <a:schemeClr val="tx1"/>
                    </a:gs>
                  </a:gsLst>
                  <a:lin ang="5400000" scaled="1"/>
                </a:gra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6.</a:t>
            </a:r>
          </a:p>
        </p:txBody>
      </p:sp>
      <p:sp>
        <p:nvSpPr>
          <p:cNvPr id="33" name="Text Box 3">
            <a:extLst>
              <a:ext uri="{FF2B5EF4-FFF2-40B4-BE49-F238E27FC236}">
                <a16:creationId xmlns:a16="http://schemas.microsoft.com/office/drawing/2014/main" id="{75395D73-9049-014E-BEF9-A35587DB4139}"/>
              </a:ext>
            </a:extLst>
          </p:cNvPr>
          <p:cNvSpPr txBox="1">
            <a:spLocks noChangeArrowheads="1"/>
          </p:cNvSpPr>
          <p:nvPr userDrawn="1"/>
        </p:nvSpPr>
        <p:spPr bwMode="blackWhite">
          <a:xfrm>
            <a:off x="454169" y="6455174"/>
            <a:ext cx="11306469" cy="21123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gradFill>
                  <a:gsLst>
                    <a:gs pos="0">
                      <a:schemeClr val="accent6">
                        <a:lumMod val="75000"/>
                      </a:schemeClr>
                    </a:gs>
                    <a:gs pos="100000">
                      <a:schemeClr val="accent6">
                        <a:lumMod val="75000"/>
                      </a:schemeClr>
                    </a:gs>
                  </a:gsLst>
                  <a:lin ang="5400000" scaled="1"/>
                </a:gradFill>
                <a:cs typeface="Segoe UI" pitchFamily="34" charset="0"/>
              </a:rPr>
              <a:t>©Microsoft Corporation									                                                                                                                                             Azure </a:t>
            </a:r>
          </a:p>
        </p:txBody>
      </p:sp>
      <p:sp>
        <p:nvSpPr>
          <p:cNvPr id="34" name="Text Placeholder 4">
            <a:extLst>
              <a:ext uri="{FF2B5EF4-FFF2-40B4-BE49-F238E27FC236}">
                <a16:creationId xmlns:a16="http://schemas.microsoft.com/office/drawing/2014/main" id="{3CC09D91-3BB7-5C4A-98CF-F87FD6AACD86}"/>
              </a:ext>
            </a:extLst>
          </p:cNvPr>
          <p:cNvSpPr>
            <a:spLocks noGrp="1"/>
          </p:cNvSpPr>
          <p:nvPr>
            <p:ph type="body" sz="quarter" idx="24" hasCustomPrompt="1"/>
          </p:nvPr>
        </p:nvSpPr>
        <p:spPr>
          <a:xfrm>
            <a:off x="454169"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gradFill>
                  <a:gsLst>
                    <a:gs pos="0">
                      <a:schemeClr val="tx1"/>
                    </a:gs>
                    <a:gs pos="100000">
                      <a:schemeClr val="tx1"/>
                    </a:gs>
                  </a:gsLst>
                  <a:lin ang="5400000" scaled="1"/>
                </a:gra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5" name="Text Placeholder 4">
            <a:extLst>
              <a:ext uri="{FF2B5EF4-FFF2-40B4-BE49-F238E27FC236}">
                <a16:creationId xmlns:a16="http://schemas.microsoft.com/office/drawing/2014/main" id="{90A489FF-470D-734F-9769-61F47A78897E}"/>
              </a:ext>
            </a:extLst>
          </p:cNvPr>
          <p:cNvSpPr>
            <a:spLocks noGrp="1"/>
          </p:cNvSpPr>
          <p:nvPr>
            <p:ph type="body" sz="quarter" idx="37" hasCustomPrompt="1"/>
          </p:nvPr>
        </p:nvSpPr>
        <p:spPr>
          <a:xfrm>
            <a:off x="2378329"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gradFill>
                  <a:gsLst>
                    <a:gs pos="0">
                      <a:schemeClr val="tx1"/>
                    </a:gs>
                    <a:gs pos="100000">
                      <a:schemeClr val="tx1"/>
                    </a:gs>
                  </a:gsLst>
                  <a:lin ang="5400000" scaled="1"/>
                </a:gra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6" name="Text Placeholder 4">
            <a:extLst>
              <a:ext uri="{FF2B5EF4-FFF2-40B4-BE49-F238E27FC236}">
                <a16:creationId xmlns:a16="http://schemas.microsoft.com/office/drawing/2014/main" id="{6F43AC1C-4836-034C-B18E-A886EB0A0954}"/>
              </a:ext>
            </a:extLst>
          </p:cNvPr>
          <p:cNvSpPr>
            <a:spLocks noGrp="1"/>
          </p:cNvSpPr>
          <p:nvPr>
            <p:ph type="body" sz="quarter" idx="38" hasCustomPrompt="1"/>
          </p:nvPr>
        </p:nvSpPr>
        <p:spPr>
          <a:xfrm>
            <a:off x="4300662"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gradFill>
                  <a:gsLst>
                    <a:gs pos="0">
                      <a:schemeClr val="tx1"/>
                    </a:gs>
                    <a:gs pos="100000">
                      <a:schemeClr val="tx1"/>
                    </a:gs>
                  </a:gsLst>
                  <a:lin ang="5400000" scaled="1"/>
                </a:gra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2" name="Text Placeholder 4">
            <a:extLst>
              <a:ext uri="{FF2B5EF4-FFF2-40B4-BE49-F238E27FC236}">
                <a16:creationId xmlns:a16="http://schemas.microsoft.com/office/drawing/2014/main" id="{9221C77D-8F08-6C49-9011-B244AD138F0B}"/>
              </a:ext>
            </a:extLst>
          </p:cNvPr>
          <p:cNvSpPr>
            <a:spLocks noGrp="1"/>
          </p:cNvSpPr>
          <p:nvPr>
            <p:ph type="body" sz="quarter" idx="39" hasCustomPrompt="1"/>
          </p:nvPr>
        </p:nvSpPr>
        <p:spPr>
          <a:xfrm>
            <a:off x="6229842"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gradFill>
                  <a:gsLst>
                    <a:gs pos="0">
                      <a:schemeClr val="tx1"/>
                    </a:gs>
                    <a:gs pos="100000">
                      <a:schemeClr val="tx1"/>
                    </a:gs>
                  </a:gsLst>
                  <a:lin ang="5400000" scaled="1"/>
                </a:gra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3" name="Text Placeholder 4">
            <a:extLst>
              <a:ext uri="{FF2B5EF4-FFF2-40B4-BE49-F238E27FC236}">
                <a16:creationId xmlns:a16="http://schemas.microsoft.com/office/drawing/2014/main" id="{F3776908-857F-F24D-9AF6-14CF938B5693}"/>
              </a:ext>
            </a:extLst>
          </p:cNvPr>
          <p:cNvSpPr>
            <a:spLocks noGrp="1"/>
          </p:cNvSpPr>
          <p:nvPr>
            <p:ph type="body" sz="quarter" idx="40" hasCustomPrompt="1"/>
          </p:nvPr>
        </p:nvSpPr>
        <p:spPr>
          <a:xfrm>
            <a:off x="8139413"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gradFill>
                  <a:gsLst>
                    <a:gs pos="0">
                      <a:schemeClr val="tx1"/>
                    </a:gs>
                    <a:gs pos="100000">
                      <a:schemeClr val="tx1"/>
                    </a:gs>
                  </a:gsLst>
                  <a:lin ang="5400000" scaled="1"/>
                </a:gra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4" name="Text Placeholder 4">
            <a:extLst>
              <a:ext uri="{FF2B5EF4-FFF2-40B4-BE49-F238E27FC236}">
                <a16:creationId xmlns:a16="http://schemas.microsoft.com/office/drawing/2014/main" id="{EFB7F2E6-D12A-0A47-939B-737BAD817601}"/>
              </a:ext>
            </a:extLst>
          </p:cNvPr>
          <p:cNvSpPr>
            <a:spLocks noGrp="1"/>
          </p:cNvSpPr>
          <p:nvPr>
            <p:ph type="body" sz="quarter" idx="41" hasCustomPrompt="1"/>
          </p:nvPr>
        </p:nvSpPr>
        <p:spPr>
          <a:xfrm>
            <a:off x="10044584"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gradFill>
                  <a:gsLst>
                    <a:gs pos="0">
                      <a:schemeClr val="tx1"/>
                    </a:gs>
                    <a:gs pos="100000">
                      <a:schemeClr val="tx1"/>
                    </a:gs>
                  </a:gsLst>
                  <a:lin ang="5400000" scaled="1"/>
                </a:gra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pic>
        <p:nvPicPr>
          <p:cNvPr id="46" name="Picture 45">
            <a:extLst>
              <a:ext uri="{FF2B5EF4-FFF2-40B4-BE49-F238E27FC236}">
                <a16:creationId xmlns:a16="http://schemas.microsoft.com/office/drawing/2014/main" id="{15EF402B-0A39-4444-AF7E-380A1C25739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882637" y="2301518"/>
            <a:ext cx="647418" cy="647510"/>
          </a:xfrm>
          <a:prstGeom prst="rect">
            <a:avLst/>
          </a:prstGeom>
        </p:spPr>
      </p:pic>
      <p:pic>
        <p:nvPicPr>
          <p:cNvPr id="47" name="Picture 46">
            <a:extLst>
              <a:ext uri="{FF2B5EF4-FFF2-40B4-BE49-F238E27FC236}">
                <a16:creationId xmlns:a16="http://schemas.microsoft.com/office/drawing/2014/main" id="{3E2F996C-B451-5D43-A1A7-18659348D8D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567498" y="2301518"/>
            <a:ext cx="647418" cy="647510"/>
          </a:xfrm>
          <a:prstGeom prst="rect">
            <a:avLst/>
          </a:prstGeom>
        </p:spPr>
      </p:pic>
      <p:pic>
        <p:nvPicPr>
          <p:cNvPr id="48" name="Picture 47">
            <a:extLst>
              <a:ext uri="{FF2B5EF4-FFF2-40B4-BE49-F238E27FC236}">
                <a16:creationId xmlns:a16="http://schemas.microsoft.com/office/drawing/2014/main" id="{2164D954-D4BE-604E-A1FA-5D4A16CC776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686028" y="2301518"/>
            <a:ext cx="647418" cy="647510"/>
          </a:xfrm>
          <a:prstGeom prst="rect">
            <a:avLst/>
          </a:prstGeom>
        </p:spPr>
      </p:pic>
      <p:pic>
        <p:nvPicPr>
          <p:cNvPr id="49" name="Picture 48">
            <a:extLst>
              <a:ext uri="{FF2B5EF4-FFF2-40B4-BE49-F238E27FC236}">
                <a16:creationId xmlns:a16="http://schemas.microsoft.com/office/drawing/2014/main" id="{5FC96516-B0E2-964A-9976-F62D8A3CA035}"/>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6752756" y="2301518"/>
            <a:ext cx="647418" cy="647510"/>
          </a:xfrm>
          <a:prstGeom prst="rect">
            <a:avLst/>
          </a:prstGeom>
        </p:spPr>
      </p:pic>
      <p:pic>
        <p:nvPicPr>
          <p:cNvPr id="50" name="Picture 49">
            <a:extLst>
              <a:ext uri="{FF2B5EF4-FFF2-40B4-BE49-F238E27FC236}">
                <a16:creationId xmlns:a16="http://schemas.microsoft.com/office/drawing/2014/main" id="{C42970E5-3D59-6D4C-802D-2A054118D505}"/>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802988" y="2301518"/>
            <a:ext cx="647418" cy="647510"/>
          </a:xfrm>
          <a:prstGeom prst="rect">
            <a:avLst/>
          </a:prstGeom>
        </p:spPr>
      </p:pic>
      <p:pic>
        <p:nvPicPr>
          <p:cNvPr id="51" name="Picture 50">
            <a:extLst>
              <a:ext uri="{FF2B5EF4-FFF2-40B4-BE49-F238E27FC236}">
                <a16:creationId xmlns:a16="http://schemas.microsoft.com/office/drawing/2014/main" id="{32F713FA-C34D-0546-BEC6-2429F7B462C9}"/>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002611" y="2301518"/>
            <a:ext cx="647418" cy="647510"/>
          </a:xfrm>
          <a:prstGeom prst="rect">
            <a:avLst/>
          </a:prstGeom>
        </p:spPr>
      </p:pic>
    </p:spTree>
    <p:extLst>
      <p:ext uri="{BB962C8B-B14F-4D97-AF65-F5344CB8AC3E}">
        <p14:creationId xmlns:p14="http://schemas.microsoft.com/office/powerpoint/2010/main" val="2822943138"/>
      </p:ext>
    </p:extLst>
  </p:cSld>
  <p:clrMapOvr>
    <a:masterClrMapping/>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15782612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72213175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Title - Diagonal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745737"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6" descr="This photo is a 'placeholder' only. Drag or drop your photo here, or click and tap the center to insert a photo.">
            <a:extLst>
              <a:ext uri="{FF2B5EF4-FFF2-40B4-BE49-F238E27FC236}">
                <a16:creationId xmlns:a16="http://schemas.microsoft.com/office/drawing/2014/main" id="{96FC256F-5E96-4FBB-9716-7513A1C62748}"/>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16427569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1" pos="2993">
          <p15:clr>
            <a:srgbClr val="5ACBF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08309975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Diagonal Right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745738" cy="5683249"/>
          </a:xfrm>
        </p:spPr>
        <p:txBody>
          <a:bodyPr anchor="ctr"/>
          <a:lstStyle/>
          <a:p>
            <a:r>
              <a:rPr lang="en-US"/>
              <a:t>Click to edit Master title style</a:t>
            </a:r>
            <a:endParaRPr lang="en-US" dirty="0"/>
          </a:p>
        </p:txBody>
      </p:sp>
      <p:sp>
        <p:nvSpPr>
          <p:cNvPr id="9" name="Picture Placeholder 8" descr="This photo is a 'placeholder' only. Drag or drop your photo here, or click and tap the center to insert a photo.">
            <a:extLst>
              <a:ext uri="{FF2B5EF4-FFF2-40B4-BE49-F238E27FC236}">
                <a16:creationId xmlns:a16="http://schemas.microsoft.com/office/drawing/2014/main" id="{2329700E-8602-48B7-B5D9-EEDEF0890439}"/>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CB83FC06-DEAF-44A6-AE44-1424370CFF6E}"/>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271928073"/>
      </p:ext>
    </p:extLst>
  </p:cSld>
  <p:clrMapOvr>
    <a:masterClrMapping/>
  </p:clrMapOvr>
  <p:transition>
    <p:fade/>
  </p:transition>
  <p:extLst>
    <p:ext uri="{DCECCB84-F9BA-43D5-87BE-67443E8EF086}">
      <p15:sldGuideLst xmlns:p15="http://schemas.microsoft.com/office/powerpoint/2012/main">
        <p15:guide id="5" orient="horz" pos="2160">
          <p15:clr>
            <a:srgbClr val="5ACBF0"/>
          </p15:clr>
        </p15:guide>
        <p15:guide id="6" pos="3360">
          <p15:clr>
            <a:srgbClr val="5ACBF0"/>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dirty="0"/>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58057711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280501439"/>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129217655"/>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007645947"/>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69347784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gradFill>
                  <a:gsLst>
                    <a:gs pos="0">
                      <a:schemeClr val="bg1"/>
                    </a:gs>
                    <a:gs pos="100000">
                      <a:schemeClr val="bg1"/>
                    </a:gs>
                  </a:gsLst>
                  <a:lin ang="5400000" scaled="1"/>
                </a:gradFill>
              </a:defRPr>
            </a:lvl1pPr>
          </a:lstStyle>
          <a:p>
            <a:r>
              <a:rPr lang="en-US"/>
              <a:t>Azure presentation title </a:t>
            </a:r>
            <a:br>
              <a:rPr lang="en-US"/>
            </a:br>
            <a:r>
              <a:rPr lang="en-US"/>
              <a:t>or event name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24246"/>
          </a:xfrm>
          <a:prstGeom prst="rect">
            <a:avLst/>
          </a:prstGeom>
        </p:spPr>
        <p:txBody>
          <a:bodyPr/>
          <a:lstStyle>
            <a:lvl1pPr>
              <a:defRPr sz="1765">
                <a:gradFill>
                  <a:gsLst>
                    <a:gs pos="0">
                      <a:schemeClr val="bg1"/>
                    </a:gs>
                    <a:gs pos="100000">
                      <a:schemeClr val="bg1"/>
                    </a:gs>
                  </a:gsLst>
                  <a:lin ang="5400000" scaled="1"/>
                </a:gra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12488028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strike="noStrike">
                <a:gradFill>
                  <a:gsLst>
                    <a:gs pos="0">
                      <a:schemeClr val="tx1"/>
                    </a:gs>
                    <a:gs pos="100000">
                      <a:schemeClr val="tx1"/>
                    </a:gs>
                  </a:gsLst>
                  <a:lin ang="5400000" scaled="1"/>
                </a:gradFill>
              </a:defRPr>
            </a:lvl1pPr>
          </a:lstStyle>
          <a:p>
            <a:r>
              <a:rPr lang="en-US"/>
              <a:t>Title</a:t>
            </a:r>
          </a:p>
        </p:txBody>
      </p:sp>
    </p:spTree>
    <p:extLst>
      <p:ext uri="{BB962C8B-B14F-4D97-AF65-F5344CB8AC3E}">
        <p14:creationId xmlns:p14="http://schemas.microsoft.com/office/powerpoint/2010/main" val="3432968017"/>
      </p:ext>
    </p:extLst>
  </p:cSld>
  <p:clrMapOvr>
    <a:masterClrMapping/>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61484839"/>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93647422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26753170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011685303"/>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20700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1981200"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1756631" y="4984745"/>
            <a:ext cx="2532888" cy="1284290"/>
          </a:xfrm>
        </p:spPr>
        <p:txBody>
          <a:bodyPr/>
          <a:lstStyle>
            <a:lvl1pPr marL="0" indent="0" algn="ctr">
              <a:spcBef>
                <a:spcPts val="0"/>
              </a:spcBef>
              <a:buNone/>
              <a:defRPr sz="24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5054125" y="23844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829556" y="4984746"/>
            <a:ext cx="2532888" cy="1284291"/>
          </a:xfrm>
        </p:spPr>
        <p:txBody>
          <a:bodyPr/>
          <a:lstStyle>
            <a:lvl1pPr marL="0" indent="0" algn="ctr">
              <a:spcBef>
                <a:spcPts val="0"/>
              </a:spcBef>
              <a:buNone/>
              <a:defRPr sz="24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8127050"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902481" y="4984746"/>
            <a:ext cx="2532888" cy="1284290"/>
          </a:xfrm>
        </p:spPr>
        <p:txBody>
          <a:bodyPr/>
          <a:lstStyle>
            <a:lvl1pPr marL="0" indent="0" algn="ctr">
              <a:spcBef>
                <a:spcPts val="0"/>
              </a:spcBef>
              <a:buNone/>
              <a:defRPr sz="24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026565325"/>
      </p:ext>
    </p:extLst>
  </p:cSld>
  <p:clrMapOvr>
    <a:masterClrMapping/>
  </p:clrMapOvr>
  <p:transition>
    <p:fade/>
  </p:transition>
  <p:extLst>
    <p:ext uri="{DCECCB84-F9BA-43D5-87BE-67443E8EF086}">
      <p15:sldGuideLst xmlns:p15="http://schemas.microsoft.com/office/powerpoint/2012/main">
        <p15:guide id="1" orient="horz" pos="751">
          <p15:clr>
            <a:srgbClr val="FBAE40"/>
          </p15:clr>
        </p15:guide>
        <p15:guide id="2" orient="horz" pos="3131">
          <p15:clr>
            <a:srgbClr val="5ACBF0"/>
          </p15:clr>
        </p15:guide>
        <p15:guide id="3" pos="3840">
          <p15:clr>
            <a:srgbClr val="5ACBF0"/>
          </p15:clr>
        </p15:guide>
        <p15:guide id="4" pos="1904">
          <p15:clr>
            <a:srgbClr val="5ACBF0"/>
          </p15:clr>
        </p15:guide>
        <p15:guide id="5" pos="5775">
          <p15:clr>
            <a:srgbClr val="5ACBF0"/>
          </p15:clr>
        </p15:guide>
        <p15:guide id="6" pos="1104">
          <p15:clr>
            <a:srgbClr val="5ACBF0"/>
          </p15:clr>
        </p15:guide>
        <p15:guide id="7" pos="2705">
          <p15:clr>
            <a:srgbClr val="5ACBF0"/>
          </p15:clr>
        </p15:guide>
        <p15:guide id="8" pos="3043">
          <p15:clr>
            <a:srgbClr val="5ACBF0"/>
          </p15:clr>
        </p15:guide>
        <p15:guide id="9" pos="4642">
          <p15:clr>
            <a:srgbClr val="5ACBF0"/>
          </p15:clr>
        </p15:guide>
        <p15:guide id="10" pos="4980">
          <p15:clr>
            <a:srgbClr val="5ACBF0"/>
          </p15:clr>
        </p15:guide>
        <p15:guide id="11" pos="6576">
          <p15:clr>
            <a:srgbClr val="5ACBF0"/>
          </p15:clr>
        </p15:guide>
        <p15:guide id="12" orient="horz" pos="1502">
          <p15:clr>
            <a:srgbClr val="5ACBF0"/>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20700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828296"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2612" y="4984746"/>
            <a:ext cx="2532888" cy="1284290"/>
          </a:xfrm>
        </p:spPr>
        <p:txBody>
          <a:bodyPr/>
          <a:lstStyle>
            <a:lvl1pPr marL="0" indent="0" algn="ctr">
              <a:spcBef>
                <a:spcPts val="0"/>
              </a:spcBef>
              <a:buNone/>
              <a:defRPr sz="24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646239"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27985" y="4984746"/>
            <a:ext cx="2532888" cy="1284291"/>
          </a:xfrm>
        </p:spPr>
        <p:txBody>
          <a:bodyPr/>
          <a:lstStyle>
            <a:lvl1pPr marL="0" indent="0" algn="ctr">
              <a:spcBef>
                <a:spcPts val="0"/>
              </a:spcBef>
              <a:buNone/>
              <a:defRPr sz="24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462013"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252243" y="4984746"/>
            <a:ext cx="2532888" cy="1284290"/>
          </a:xfrm>
        </p:spPr>
        <p:txBody>
          <a:bodyPr/>
          <a:lstStyle>
            <a:lvl1pPr marL="0" indent="0" algn="ctr">
              <a:spcBef>
                <a:spcPts val="0"/>
              </a:spcBef>
              <a:buNone/>
              <a:defRPr sz="24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301069"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076500" y="4984746"/>
            <a:ext cx="2532888" cy="1284290"/>
          </a:xfrm>
        </p:spPr>
        <p:txBody>
          <a:bodyPr/>
          <a:lstStyle>
            <a:lvl1pPr marL="0" indent="0" algn="ctr">
              <a:spcBef>
                <a:spcPts val="0"/>
              </a:spcBef>
              <a:buNone/>
              <a:defRPr sz="24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01370461"/>
      </p:ext>
    </p:extLst>
  </p:cSld>
  <p:clrMapOvr>
    <a:masterClrMapping/>
  </p:clrMapOvr>
  <p:transition>
    <p:fade/>
  </p:transition>
  <p:extLst>
    <p:ext uri="{DCECCB84-F9BA-43D5-87BE-67443E8EF086}">
      <p15:sldGuideLst xmlns:p15="http://schemas.microsoft.com/office/powerpoint/2012/main">
        <p15:guide id="1" orient="horz" pos="751">
          <p15:clr>
            <a:srgbClr val="FBAE40"/>
          </p15:clr>
        </p15:guide>
        <p15:guide id="2" orient="horz" pos="3138">
          <p15:clr>
            <a:srgbClr val="5ACBF0"/>
          </p15:clr>
        </p15:guide>
        <p15:guide id="3" pos="3937">
          <p15:clr>
            <a:srgbClr val="5ACBF0"/>
          </p15:clr>
        </p15:guide>
        <p15:guide id="4" pos="1961">
          <p15:clr>
            <a:srgbClr val="5ACBF0"/>
          </p15:clr>
        </p15:guide>
        <p15:guide id="5" pos="5717">
          <p15:clr>
            <a:srgbClr val="5ACBF0"/>
          </p15:clr>
        </p15:guide>
        <p15:guide id="6" pos="5534">
          <p15:clr>
            <a:srgbClr val="5ACBF0"/>
          </p15:clr>
        </p15:guide>
        <p15:guide id="7" pos="3760">
          <p15:clr>
            <a:srgbClr val="5ACBF0"/>
          </p15:clr>
        </p15:guide>
        <p15:guide id="8" pos="2162">
          <p15:clr>
            <a:srgbClr val="5ACBF0"/>
          </p15:clr>
        </p15:guide>
        <p15:guide id="10" pos="2955">
          <p15:clr>
            <a:srgbClr val="5ACBF0"/>
          </p15:clr>
        </p15:guide>
        <p15:guide id="11" pos="4727">
          <p15:clr>
            <a:srgbClr val="5ACBF0"/>
          </p15:clr>
        </p15:guide>
        <p15:guide id="12" pos="6515">
          <p15:clr>
            <a:srgbClr val="5ACBF0"/>
          </p15:clr>
        </p15:guide>
        <p15:guide id="13" pos="1176">
          <p15:clr>
            <a:srgbClr val="5ACBF0"/>
          </p15:clr>
        </p15:guide>
        <p15:guide id="14" orient="horz" pos="1504">
          <p15:clr>
            <a:srgbClr val="5ACBF0"/>
          </p15:clr>
        </p15:guide>
      </p15:sldGuideLst>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dirty="0"/>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430887"/>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210131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3211969"/>
            <a:ext cx="6667500" cy="430887"/>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14741527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80508858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endParaRPr lang="en-US" dirty="0"/>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04444408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gradFill>
                  <a:gsLst>
                    <a:gs pos="0">
                      <a:schemeClr val="tx1"/>
                    </a:gs>
                    <a:gs pos="100000">
                      <a:schemeClr val="tx1"/>
                    </a:gs>
                  </a:gsLst>
                  <a:lin ang="5400000" scaled="1"/>
                </a:gradFill>
              </a:defRPr>
            </a:lvl1pPr>
          </a:lstStyle>
          <a:p>
            <a:pPr marL="0" lvl="0">
              <a:lnSpc>
                <a:spcPts val="5490"/>
              </a:lnSpc>
            </a:pPr>
            <a:r>
              <a:rPr lang="en-US"/>
              <a:t>Section title</a:t>
            </a:r>
          </a:p>
        </p:txBody>
      </p:sp>
    </p:spTree>
    <p:extLst>
      <p:ext uri="{BB962C8B-B14F-4D97-AF65-F5344CB8AC3E}">
        <p14:creationId xmlns:p14="http://schemas.microsoft.com/office/powerpoint/2010/main" val="1105425510"/>
      </p:ext>
    </p:extLst>
  </p:cSld>
  <p:clrMapOvr>
    <a:masterClrMapping/>
  </p:clrMapOvr>
  <p:transition>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229962168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553998"/>
          </a:xfrm>
        </p:spPr>
        <p:txBody>
          <a:bodyPr/>
          <a:lstStyle>
            <a:lvl1pPr>
              <a:defRPr>
                <a:solidFill>
                  <a:schemeClr val="tx1"/>
                </a:solidFill>
              </a:defRPr>
            </a:lvl1pPr>
          </a:lstStyle>
          <a:p>
            <a:r>
              <a:rPr lang="en-US"/>
              <a:t>Click to edit Master title style</a:t>
            </a:r>
            <a:endParaRPr lang="en-US" dirty="0"/>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77082055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dirty="0"/>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195969201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dirty="0"/>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408406124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243A5E"/>
        </a:solidFill>
        <a:effectLst/>
      </p:bgPr>
    </p:bg>
    <p:spTree>
      <p:nvGrpSpPr>
        <p:cNvPr id="1" name=""/>
        <p:cNvGrpSpPr/>
        <p:nvPr/>
      </p:nvGrpSpPr>
      <p:grpSpPr>
        <a:xfrm>
          <a:off x="0" y="0"/>
          <a:ext cx="0" cy="0"/>
          <a:chOff x="0" y="0"/>
          <a:chExt cx="0" cy="0"/>
        </a:xfrm>
      </p:grpSpPr>
      <p:pic>
        <p:nvPicPr>
          <p:cNvPr id="3" name="Image" descr="Image">
            <a:extLst>
              <a:ext uri="{FF2B5EF4-FFF2-40B4-BE49-F238E27FC236}">
                <a16:creationId xmlns:a16="http://schemas.microsoft.com/office/drawing/2014/main" id="{9B76177D-2EF6-4521-94A2-23E08BF9F9D3}"/>
              </a:ext>
            </a:extLst>
          </p:cNvPr>
          <p:cNvPicPr>
            <a:picLocks noChangeAspect="1"/>
          </p:cNvPicPr>
          <p:nvPr userDrawn="1"/>
        </p:nvPicPr>
        <p:blipFill>
          <a:blip r:embed="rId2"/>
          <a:stretch>
            <a:fillRect/>
          </a:stretch>
        </p:blipFill>
        <p:spPr>
          <a:xfrm>
            <a:off x="1" y="0"/>
            <a:ext cx="12192000" cy="6858000"/>
          </a:xfrm>
          <a:prstGeom prst="rect">
            <a:avLst/>
          </a:prstGeom>
          <a:ln w="12700">
            <a:miter lim="400000"/>
          </a:ln>
        </p:spPr>
      </p:pic>
      <p:pic>
        <p:nvPicPr>
          <p:cNvPr id="7" name="Image" descr="Image">
            <a:extLst>
              <a:ext uri="{FF2B5EF4-FFF2-40B4-BE49-F238E27FC236}">
                <a16:creationId xmlns:a16="http://schemas.microsoft.com/office/drawing/2014/main" id="{9C455890-8289-4143-86AB-7615AE5D2F0C}"/>
              </a:ext>
            </a:extLst>
          </p:cNvPr>
          <p:cNvPicPr>
            <a:picLocks noChangeAspect="1"/>
          </p:cNvPicPr>
          <p:nvPr userDrawn="1"/>
        </p:nvPicPr>
        <p:blipFill>
          <a:blip r:embed="rId3"/>
          <a:stretch>
            <a:fillRect/>
          </a:stretch>
        </p:blipFill>
        <p:spPr>
          <a:xfrm>
            <a:off x="1714" y="702519"/>
            <a:ext cx="12190286" cy="6155481"/>
          </a:xfrm>
          <a:prstGeom prst="rect">
            <a:avLst/>
          </a:prstGeom>
          <a:ln w="12700">
            <a:miter lim="400000"/>
          </a:ln>
        </p:spPr>
      </p:pic>
      <p:sp>
        <p:nvSpPr>
          <p:cNvPr id="2" name="Title 1"/>
          <p:cNvSpPr>
            <a:spLocks noGrp="1"/>
          </p:cNvSpPr>
          <p:nvPr>
            <p:ph type="title" hasCustomPrompt="1"/>
          </p:nvPr>
        </p:nvSpPr>
        <p:spPr>
          <a:xfrm>
            <a:off x="585216" y="3033223"/>
            <a:ext cx="68823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6882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 or subtitle</a:t>
            </a:r>
          </a:p>
        </p:txBody>
      </p:sp>
    </p:spTree>
    <p:extLst>
      <p:ext uri="{BB962C8B-B14F-4D97-AF65-F5344CB8AC3E}">
        <p14:creationId xmlns:p14="http://schemas.microsoft.com/office/powerpoint/2010/main" val="36360099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4704">
          <p15:clr>
            <a:srgbClr val="5ACBF0"/>
          </p15:clr>
        </p15:guide>
        <p15:guide id="3" orient="horz" pos="1910">
          <p15:clr>
            <a:srgbClr val="5ACBF0"/>
          </p15:clr>
        </p15:guide>
        <p15:guide id="4" orient="horz" pos="2505">
          <p15:clr>
            <a:srgbClr val="5ACBF0"/>
          </p15:clr>
        </p15:guide>
      </p15:sldGuideLst>
    </p:ext>
  </p:extLs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rgbClr val="243A5E"/>
        </a:solidFill>
        <a:effectLst/>
      </p:bgPr>
    </p:bg>
    <p:spTree>
      <p:nvGrpSpPr>
        <p:cNvPr id="1" name=""/>
        <p:cNvGrpSpPr/>
        <p:nvPr/>
      </p:nvGrpSpPr>
      <p:grpSpPr>
        <a:xfrm>
          <a:off x="0" y="0"/>
          <a:ext cx="0" cy="0"/>
          <a:chOff x="0" y="0"/>
          <a:chExt cx="0" cy="0"/>
        </a:xfrm>
      </p:grpSpPr>
      <p:pic>
        <p:nvPicPr>
          <p:cNvPr id="4" name="Image" descr="Image">
            <a:extLst>
              <a:ext uri="{FF2B5EF4-FFF2-40B4-BE49-F238E27FC236}">
                <a16:creationId xmlns:a16="http://schemas.microsoft.com/office/drawing/2014/main" id="{B9A523E9-3540-4A3B-ADB7-14250A07DF15}"/>
              </a:ext>
            </a:extLst>
          </p:cNvPr>
          <p:cNvPicPr>
            <a:picLocks noChangeAspect="1"/>
          </p:cNvPicPr>
          <p:nvPr userDrawn="1"/>
        </p:nvPicPr>
        <p:blipFill>
          <a:blip r:embed="rId2"/>
          <a:stretch>
            <a:fillRect/>
          </a:stretch>
        </p:blipFill>
        <p:spPr>
          <a:xfrm>
            <a:off x="1" y="0"/>
            <a:ext cx="12192000" cy="6858000"/>
          </a:xfrm>
          <a:prstGeom prst="rect">
            <a:avLst/>
          </a:prstGeom>
          <a:ln w="12700">
            <a:miter lim="400000"/>
          </a:ln>
        </p:spPr>
      </p:pic>
      <p:pic>
        <p:nvPicPr>
          <p:cNvPr id="6" name="Image" descr="Image">
            <a:extLst>
              <a:ext uri="{FF2B5EF4-FFF2-40B4-BE49-F238E27FC236}">
                <a16:creationId xmlns:a16="http://schemas.microsoft.com/office/drawing/2014/main" id="{F0EEB245-734B-42B2-842F-C99AEF438844}"/>
              </a:ext>
            </a:extLst>
          </p:cNvPr>
          <p:cNvPicPr>
            <a:picLocks noChangeAspect="1"/>
          </p:cNvPicPr>
          <p:nvPr userDrawn="1"/>
        </p:nvPicPr>
        <p:blipFill>
          <a:blip r:embed="rId3"/>
          <a:stretch>
            <a:fillRect/>
          </a:stretch>
        </p:blipFill>
        <p:spPr>
          <a:xfrm>
            <a:off x="1714" y="702519"/>
            <a:ext cx="12190286" cy="6155481"/>
          </a:xfrm>
          <a:prstGeom prst="rect">
            <a:avLst/>
          </a:prstGeom>
          <a:ln w="12700">
            <a:miter lim="400000"/>
          </a:ln>
        </p:spPr>
      </p:pic>
      <p:sp>
        <p:nvSpPr>
          <p:cNvPr id="2" name="Title 1"/>
          <p:cNvSpPr>
            <a:spLocks noGrp="1"/>
          </p:cNvSpPr>
          <p:nvPr>
            <p:ph type="title" hasCustomPrompt="1"/>
          </p:nvPr>
        </p:nvSpPr>
        <p:spPr>
          <a:xfrm>
            <a:off x="585216" y="3035808"/>
            <a:ext cx="68823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7836326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4704">
          <p15:clr>
            <a:srgbClr val="5ACBF0"/>
          </p15:clr>
        </p15:guide>
        <p15:guide id="3" orient="horz" pos="1911">
          <p15:clr>
            <a:srgbClr val="5ACBF0"/>
          </p15:clr>
        </p15:guide>
      </p15:sldGuideLst>
    </p:ext>
  </p:extLs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5551352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1775801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 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4998530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243A5E"/>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4561767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gradFill>
                  <a:gsLst>
                    <a:gs pos="0">
                      <a:schemeClr val="tx1"/>
                    </a:gs>
                    <a:gs pos="100000">
                      <a:schemeClr val="tx1"/>
                    </a:gs>
                  </a:gsLst>
                  <a:lin ang="5400000" scaled="1"/>
                </a:gradFill>
              </a:defRPr>
            </a:lvl1pPr>
          </a:lstStyle>
          <a:p>
            <a:pPr marL="0" lvl="0">
              <a:lnSpc>
                <a:spcPts val="5490"/>
              </a:lnSpc>
            </a:pPr>
            <a:r>
              <a:rPr lang="en-US"/>
              <a:t>Section title</a:t>
            </a:r>
          </a:p>
        </p:txBody>
      </p:sp>
    </p:spTree>
    <p:extLst>
      <p:ext uri="{BB962C8B-B14F-4D97-AF65-F5344CB8AC3E}">
        <p14:creationId xmlns:p14="http://schemas.microsoft.com/office/powerpoint/2010/main" val="18235100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67746117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Azure Data All Hands">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FEE0C23-C0DD-6E4A-9E72-11CB6C3AA833}"/>
              </a:ext>
            </a:extLst>
          </p:cNvPr>
          <p:cNvSpPr/>
          <p:nvPr userDrawn="1"/>
        </p:nvSpPr>
        <p:spPr bwMode="auto">
          <a:xfrm>
            <a:off x="5326063" y="0"/>
            <a:ext cx="6865937"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11371" y="377371"/>
            <a:ext cx="6103257" cy="6103257"/>
          </a:xfrm>
          <a:prstGeom prst="rect">
            <a:avLst/>
          </a:prstGeom>
        </p:spPr>
      </p:pic>
      <p:sp>
        <p:nvSpPr>
          <p:cNvPr id="3" name="Rectangle 2">
            <a:extLst>
              <a:ext uri="{FF2B5EF4-FFF2-40B4-BE49-F238E27FC236}">
                <a16:creationId xmlns:a16="http://schemas.microsoft.com/office/drawing/2014/main" id="{4696F784-A615-2F41-93AA-8064D970D771}"/>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34ABE124-0544-0C4D-9FCE-68AA16069F0C}"/>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7457563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Azure title square Analytics">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E32DCC-89E6-2942-BD28-909F19CCECED}"/>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11371" y="377371"/>
            <a:ext cx="6103257" cy="6103257"/>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23134787-BE40-F64C-A6DE-5715D574AD88}"/>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3760953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Azure title square AI">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EEE23F2-E1AE-BA41-B1A6-5983A9246D62}"/>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11371" y="377371"/>
            <a:ext cx="6103257" cy="6103257"/>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561F5A86-AB4E-BD4C-914B-A9F1DF6CC310}"/>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5343157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CE18DD-934B-406E-9A8A-CB695F904135}"/>
              </a:ext>
            </a:extLst>
          </p:cNvPr>
          <p:cNvSpPr>
            <a:spLocks noGrp="1"/>
          </p:cNvSpPr>
          <p:nvPr>
            <p:ph type="title"/>
          </p:nvPr>
        </p:nvSpPr>
        <p:spPr>
          <a:xfrm>
            <a:off x="588263" y="1527969"/>
            <a:ext cx="5507737" cy="979488"/>
          </a:xfrm>
        </p:spPr>
        <p:txBody>
          <a:bodyPr/>
          <a:lstStyle/>
          <a:p>
            <a:r>
              <a:rPr lang="en-US"/>
              <a:t>Click to edit Master title style</a:t>
            </a:r>
          </a:p>
        </p:txBody>
      </p:sp>
      <p:sp>
        <p:nvSpPr>
          <p:cNvPr id="5" name="Text Placeholder 4">
            <a:extLst>
              <a:ext uri="{FF2B5EF4-FFF2-40B4-BE49-F238E27FC236}">
                <a16:creationId xmlns:a16="http://schemas.microsoft.com/office/drawing/2014/main" id="{21C2B5AF-0799-4E87-82F3-7633F52FFAFC}"/>
              </a:ext>
            </a:extLst>
          </p:cNvPr>
          <p:cNvSpPr>
            <a:spLocks noGrp="1"/>
          </p:cNvSpPr>
          <p:nvPr>
            <p:ph type="body" sz="quarter" idx="10"/>
          </p:nvPr>
        </p:nvSpPr>
        <p:spPr>
          <a:xfrm>
            <a:off x="584200" y="3104871"/>
            <a:ext cx="5655235" cy="1440394"/>
          </a:xfrm>
        </p:spPr>
        <p:txBody>
          <a:bodyPr/>
          <a:lstStyle>
            <a:lvl1pPr marL="0" indent="0">
              <a:spcBef>
                <a:spcPts val="1200"/>
              </a:spcBef>
              <a:buNone/>
              <a:defRPr sz="2400"/>
            </a:lvl1pPr>
            <a:lvl2pPr marL="0" indent="0">
              <a:buNone/>
              <a:defRPr sz="18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14019065"/>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1_Case Study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1205069"/>
            <a:ext cx="4158362" cy="121276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425657"/>
            <a:ext cx="4162425" cy="2843380"/>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cxnSp>
        <p:nvCxnSpPr>
          <p:cNvPr id="7" name="Straight Connector 6">
            <a:extLst>
              <a:ext uri="{FF2B5EF4-FFF2-40B4-BE49-F238E27FC236}">
                <a16:creationId xmlns:a16="http://schemas.microsoft.com/office/drawing/2014/main" id="{707D76AE-79B3-F84D-9417-921BF09368AE}"/>
              </a:ext>
            </a:extLst>
          </p:cNvPr>
          <p:cNvCxnSpPr>
            <a:cxnSpLocks/>
          </p:cNvCxnSpPr>
          <p:nvPr userDrawn="1"/>
        </p:nvCxnSpPr>
        <p:spPr>
          <a:xfrm>
            <a:off x="584200" y="3129144"/>
            <a:ext cx="4167188" cy="0"/>
          </a:xfrm>
          <a:prstGeom prst="line">
            <a:avLst/>
          </a:prstGeom>
          <a:ln w="12700">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a:extLst>
              <a:ext uri="{FF2B5EF4-FFF2-40B4-BE49-F238E27FC236}">
                <a16:creationId xmlns:a16="http://schemas.microsoft.com/office/drawing/2014/main" id="{F16F3A13-C728-6542-B198-3BA2DF7BEA01}"/>
              </a:ext>
            </a:extLst>
          </p:cNvPr>
          <p:cNvSpPr>
            <a:spLocks noGrp="1"/>
          </p:cNvSpPr>
          <p:nvPr>
            <p:ph type="body" sz="quarter" idx="12" hasCustomPrompt="1"/>
          </p:nvPr>
        </p:nvSpPr>
        <p:spPr>
          <a:xfrm>
            <a:off x="584200" y="2527265"/>
            <a:ext cx="4167188" cy="246221"/>
          </a:xfrm>
        </p:spPr>
        <p:txBody>
          <a:bodyPr/>
          <a:lstStyle>
            <a:lvl1pPr marL="0" indent="0">
              <a:buNone/>
              <a:defRPr sz="1600" b="1" i="0">
                <a:solidFill>
                  <a:schemeClr val="accent1"/>
                </a:solidFill>
                <a:latin typeface="Segoe UI Semibold" panose="020B0502040204020203" pitchFamily="34" charset="0"/>
                <a:cs typeface="Segoe UI Semibold" panose="020B0502040204020203" pitchFamily="34" charset="0"/>
              </a:defRPr>
            </a:lvl1pPr>
            <a:lvl2pPr marL="228600" indent="0">
              <a:buNone/>
              <a:defRPr/>
            </a:lvl2pPr>
            <a:lvl3pPr marL="457200" indent="0">
              <a:buNone/>
              <a:defRPr/>
            </a:lvl3pPr>
            <a:lvl4pPr marL="661988" indent="0">
              <a:buNone/>
              <a:defRPr/>
            </a:lvl4pPr>
            <a:lvl5pPr marL="855663" indent="0">
              <a:buNone/>
              <a:defRPr/>
            </a:lvl5pPr>
          </a:lstStyle>
          <a:p>
            <a:pPr lvl="0"/>
            <a:r>
              <a:rPr lang="en-US" err="1"/>
              <a:t>Subheader</a:t>
            </a:r>
            <a:endParaRPr lang="en-US"/>
          </a:p>
        </p:txBody>
      </p:sp>
    </p:spTree>
    <p:extLst>
      <p:ext uri="{BB962C8B-B14F-4D97-AF65-F5344CB8AC3E}">
        <p14:creationId xmlns:p14="http://schemas.microsoft.com/office/powerpoint/2010/main" val="354267042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4_Case Study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1256889" y="4009966"/>
            <a:ext cx="9678222" cy="553998"/>
          </a:xfrm>
        </p:spPr>
        <p:txBody>
          <a:bodyPr anchor="t"/>
          <a:lstStyle>
            <a:lvl1pPr algn="ct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2067394" y="4725025"/>
            <a:ext cx="8057212" cy="338554"/>
          </a:xfrm>
        </p:spPr>
        <p:txBody>
          <a:bodyPr anchor="t"/>
          <a:lstStyle>
            <a:lvl1pPr marL="0" indent="0" algn="ctr">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0" y="-1"/>
            <a:ext cx="12192000" cy="3848905"/>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25684615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5_Case Study - Square photo ">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2067394" y="4590113"/>
            <a:ext cx="8057212" cy="338554"/>
          </a:xfrm>
        </p:spPr>
        <p:txBody>
          <a:bodyPr anchor="t"/>
          <a:lstStyle>
            <a:lvl1pPr marL="0" indent="0" algn="ctr">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0" y="-1"/>
            <a:ext cx="12192000" cy="4302178"/>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1189434" y="3615148"/>
            <a:ext cx="9678222" cy="553998"/>
          </a:xfrm>
        </p:spPr>
        <p:txBody>
          <a:bodyPr anchor="t"/>
          <a:lstStyle>
            <a:lvl1pPr algn="ctr">
              <a:defRPr/>
            </a:lvl1pPr>
          </a:lstStyle>
          <a:p>
            <a:r>
              <a:rPr lang="en-US"/>
              <a:t>Title square photo layout </a:t>
            </a:r>
          </a:p>
        </p:txBody>
      </p:sp>
    </p:spTree>
    <p:extLst>
      <p:ext uri="{BB962C8B-B14F-4D97-AF65-F5344CB8AC3E}">
        <p14:creationId xmlns:p14="http://schemas.microsoft.com/office/powerpoint/2010/main" val="264683409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EF227518-E0C9-435E-A0A0-150D2B57B112}"/>
              </a:ext>
            </a:extLst>
          </p:cNvPr>
          <p:cNvSpPr/>
          <p:nvPr userDrawn="1"/>
        </p:nvSpPr>
        <p:spPr bwMode="auto">
          <a:xfrm>
            <a:off x="6148422" y="1607226"/>
            <a:ext cx="2651760" cy="4678900"/>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82880"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1600" b="0" i="0" u="none" strike="noStrike" cap="none" spc="0" normalizeH="0" baseline="0" err="1">
              <a:ln>
                <a:noFill/>
              </a:ln>
              <a:solidFill>
                <a:srgbClr val="50E6FF"/>
              </a:solidFill>
              <a:effectLst/>
              <a:uLnTx/>
              <a:uFillTx/>
              <a:latin typeface="Segoe UI Semibold"/>
            </a:endParaRPr>
          </a:p>
        </p:txBody>
      </p:sp>
      <p:sp>
        <p:nvSpPr>
          <p:cNvPr id="18" name="Rectangle 17">
            <a:extLst>
              <a:ext uri="{FF2B5EF4-FFF2-40B4-BE49-F238E27FC236}">
                <a16:creationId xmlns:a16="http://schemas.microsoft.com/office/drawing/2014/main" id="{9F0EB202-E158-4485-B222-0FCDEC89A309}"/>
              </a:ext>
            </a:extLst>
          </p:cNvPr>
          <p:cNvSpPr/>
          <p:nvPr userDrawn="1"/>
        </p:nvSpPr>
        <p:spPr bwMode="auto">
          <a:xfrm>
            <a:off x="501998" y="1607226"/>
            <a:ext cx="2651760" cy="4678900"/>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82880"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1600" b="0" i="0" u="none" strike="noStrike" cap="none" spc="0" normalizeH="0" baseline="0" err="1">
              <a:ln>
                <a:noFill/>
              </a:ln>
              <a:solidFill>
                <a:srgbClr val="50E6FF"/>
              </a:solidFill>
              <a:effectLst/>
              <a:uLnTx/>
              <a:uFillTx/>
              <a:latin typeface="Segoe UI Semibold"/>
            </a:endParaRPr>
          </a:p>
        </p:txBody>
      </p:sp>
      <p:sp>
        <p:nvSpPr>
          <p:cNvPr id="19" name="Rectangle 18">
            <a:extLst>
              <a:ext uri="{FF2B5EF4-FFF2-40B4-BE49-F238E27FC236}">
                <a16:creationId xmlns:a16="http://schemas.microsoft.com/office/drawing/2014/main" id="{D5C71814-DCC4-46FC-A1BB-1A648FD5C85B}"/>
              </a:ext>
            </a:extLst>
          </p:cNvPr>
          <p:cNvSpPr/>
          <p:nvPr userDrawn="1"/>
        </p:nvSpPr>
        <p:spPr bwMode="auto">
          <a:xfrm>
            <a:off x="3325210" y="1607226"/>
            <a:ext cx="2651760" cy="4678900"/>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82880"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1600" b="0" i="0" u="none" strike="noStrike" cap="none" spc="0" normalizeH="0" baseline="0" err="1">
              <a:ln>
                <a:noFill/>
              </a:ln>
              <a:solidFill>
                <a:srgbClr val="50E6FF"/>
              </a:solidFill>
              <a:effectLst/>
              <a:uLnTx/>
              <a:uFillTx/>
              <a:latin typeface="Segoe UI Semibold"/>
            </a:endParaRPr>
          </a:p>
        </p:txBody>
      </p:sp>
      <p:sp>
        <p:nvSpPr>
          <p:cNvPr id="20" name="Rectangle 19">
            <a:extLst>
              <a:ext uri="{FF2B5EF4-FFF2-40B4-BE49-F238E27FC236}">
                <a16:creationId xmlns:a16="http://schemas.microsoft.com/office/drawing/2014/main" id="{DB9427F7-C573-4C8C-B153-697CCBE1BFB2}"/>
              </a:ext>
            </a:extLst>
          </p:cNvPr>
          <p:cNvSpPr/>
          <p:nvPr userDrawn="1"/>
        </p:nvSpPr>
        <p:spPr bwMode="auto">
          <a:xfrm>
            <a:off x="8971633" y="1607226"/>
            <a:ext cx="2651760" cy="4678900"/>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82880"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1600" b="0" i="0" u="none" strike="noStrike" cap="none" spc="0" normalizeH="0" baseline="0" err="1">
              <a:ln>
                <a:noFill/>
              </a:ln>
              <a:solidFill>
                <a:srgbClr val="50E6FF"/>
              </a:solidFill>
              <a:effectLst/>
              <a:uLnTx/>
              <a:uFillTx/>
              <a:latin typeface="Segoe UI Semibold"/>
            </a:endParaRPr>
          </a:p>
        </p:txBody>
      </p:sp>
      <p:sp>
        <p:nvSpPr>
          <p:cNvPr id="13" name="Text Placeholder 12">
            <a:extLst>
              <a:ext uri="{FF2B5EF4-FFF2-40B4-BE49-F238E27FC236}">
                <a16:creationId xmlns:a16="http://schemas.microsoft.com/office/drawing/2014/main" id="{4DE6FDA7-6359-42AB-AACF-D7A3D7D28A33}"/>
              </a:ext>
            </a:extLst>
          </p:cNvPr>
          <p:cNvSpPr>
            <a:spLocks noGrp="1"/>
          </p:cNvSpPr>
          <p:nvPr>
            <p:ph type="body" sz="quarter" idx="15"/>
          </p:nvPr>
        </p:nvSpPr>
        <p:spPr>
          <a:xfrm>
            <a:off x="588963" y="1011238"/>
            <a:ext cx="11020425" cy="276999"/>
          </a:xfrm>
        </p:spPr>
        <p:txBody>
          <a:bodyPr/>
          <a:lstStyle>
            <a:lvl1pPr marL="0" indent="0" algn="ctr">
              <a:buNone/>
              <a:defRPr kumimoji="0" lang="en-US" sz="1800" b="0" i="0" u="none" strike="noStrike" kern="1200" cap="none" spc="0" normalizeH="0" baseline="0" dirty="0">
                <a:ln>
                  <a:noFill/>
                </a:ln>
                <a:solidFill>
                  <a:srgbClr val="50E6FF"/>
                </a:solidFill>
                <a:effectLst/>
                <a:uLnTx/>
                <a:uFillTx/>
                <a:latin typeface="Segoe UI"/>
                <a:ea typeface="+mn-ea"/>
                <a:cs typeface="+mn-cs"/>
              </a:defRPr>
            </a:lvl1pPr>
            <a:lvl2pPr marL="0" indent="0">
              <a:buNone/>
              <a:defRPr sz="1600">
                <a:solidFill>
                  <a:schemeClr val="tx2"/>
                </a:solidFill>
              </a:defRPr>
            </a:lvl2pPr>
            <a:lvl3pPr marL="0" indent="0">
              <a:buNone/>
              <a:defRPr sz="1200">
                <a:solidFill>
                  <a:schemeClr val="tx2"/>
                </a:solidFill>
              </a:defRPr>
            </a:lvl3pPr>
            <a:lvl4pPr marL="0" indent="0">
              <a:buNone/>
              <a:defRPr sz="1100">
                <a:solidFill>
                  <a:schemeClr val="tx2"/>
                </a:solidFill>
              </a:defRPr>
            </a:lvl4pPr>
            <a:lvl5pPr marL="0" indent="0">
              <a:buNone/>
              <a:defRPr sz="1100">
                <a:solidFill>
                  <a:schemeClr val="tx2"/>
                </a:solidFill>
              </a:defRPr>
            </a:lvl5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Click to edit Master text styles</a:t>
            </a:r>
          </a:p>
        </p:txBody>
      </p:sp>
      <p:sp>
        <p:nvSpPr>
          <p:cNvPr id="14" name="Text Placeholder 12">
            <a:extLst>
              <a:ext uri="{FF2B5EF4-FFF2-40B4-BE49-F238E27FC236}">
                <a16:creationId xmlns:a16="http://schemas.microsoft.com/office/drawing/2014/main" id="{7308AB1B-0249-467A-8D9D-1BF735767950}"/>
              </a:ext>
            </a:extLst>
          </p:cNvPr>
          <p:cNvSpPr>
            <a:spLocks noGrp="1"/>
          </p:cNvSpPr>
          <p:nvPr>
            <p:ph type="body" sz="quarter" idx="16"/>
          </p:nvPr>
        </p:nvSpPr>
        <p:spPr>
          <a:xfrm>
            <a:off x="588963" y="211097"/>
            <a:ext cx="11020425" cy="246221"/>
          </a:xfrm>
        </p:spPr>
        <p:txBody>
          <a:bodyPr/>
          <a:lstStyle>
            <a:lvl1pPr marL="0" indent="0" algn="ctr">
              <a:buNone/>
              <a:defRPr sz="1600" cap="all" spc="100" baseline="0">
                <a:solidFill>
                  <a:schemeClr val="accent1">
                    <a:lumMod val="60000"/>
                    <a:lumOff val="40000"/>
                  </a:schemeClr>
                </a:solidFill>
              </a:defRPr>
            </a:lvl1pPr>
            <a:lvl2pPr marL="0" indent="0">
              <a:buNone/>
              <a:defRPr sz="1600">
                <a:solidFill>
                  <a:schemeClr val="tx2"/>
                </a:solidFill>
              </a:defRPr>
            </a:lvl2pPr>
            <a:lvl3pPr marL="0" indent="0">
              <a:buNone/>
              <a:defRPr sz="1200">
                <a:solidFill>
                  <a:schemeClr val="tx2"/>
                </a:solidFill>
              </a:defRPr>
            </a:lvl3pPr>
            <a:lvl4pPr marL="0" indent="0">
              <a:buNone/>
              <a:defRPr sz="1100">
                <a:solidFill>
                  <a:schemeClr val="tx2"/>
                </a:solidFill>
              </a:defRPr>
            </a:lvl4pPr>
            <a:lvl5pPr marL="0" indent="0">
              <a:buNone/>
              <a:defRPr sz="1100">
                <a:solidFill>
                  <a:schemeClr val="tx2"/>
                </a:solidFill>
              </a:defRPr>
            </a:lvl5pPr>
          </a:lstStyle>
          <a:p>
            <a:pPr lvl="0"/>
            <a:r>
              <a:rPr lang="en-US"/>
              <a:t>Click to edit Master text styles</a:t>
            </a:r>
          </a:p>
        </p:txBody>
      </p:sp>
      <p:sp>
        <p:nvSpPr>
          <p:cNvPr id="2" name="Title 1">
            <a:extLst>
              <a:ext uri="{FF2B5EF4-FFF2-40B4-BE49-F238E27FC236}">
                <a16:creationId xmlns:a16="http://schemas.microsoft.com/office/drawing/2014/main" id="{A404B5B7-8773-4896-9B51-294411DD9822}"/>
              </a:ext>
            </a:extLst>
          </p:cNvPr>
          <p:cNvSpPr>
            <a:spLocks noGrp="1"/>
          </p:cNvSpPr>
          <p:nvPr>
            <p:ph type="title"/>
          </p:nvPr>
        </p:nvSpPr>
        <p:spPr/>
        <p:txBody>
          <a:bodyPr/>
          <a:lstStyle>
            <a:lvl1pPr algn="ctr">
              <a:defRPr/>
            </a:lvl1pPr>
          </a:lstStyle>
          <a:p>
            <a:r>
              <a:rPr lang="en-US"/>
              <a:t>Click to edit Master title style</a:t>
            </a:r>
          </a:p>
        </p:txBody>
      </p:sp>
      <p:sp>
        <p:nvSpPr>
          <p:cNvPr id="7" name="Text Placeholder 6">
            <a:extLst>
              <a:ext uri="{FF2B5EF4-FFF2-40B4-BE49-F238E27FC236}">
                <a16:creationId xmlns:a16="http://schemas.microsoft.com/office/drawing/2014/main" id="{73042E59-3F2D-45CC-A47B-3CA4D6A108E5}"/>
              </a:ext>
            </a:extLst>
          </p:cNvPr>
          <p:cNvSpPr>
            <a:spLocks noGrp="1"/>
          </p:cNvSpPr>
          <p:nvPr>
            <p:ph type="body" sz="quarter" idx="26" hasCustomPrompt="1"/>
          </p:nvPr>
        </p:nvSpPr>
        <p:spPr>
          <a:xfrm>
            <a:off x="588963" y="1702382"/>
            <a:ext cx="2411412" cy="1235723"/>
          </a:xfrm>
        </p:spPr>
        <p:txBody>
          <a:bodyPr/>
          <a:lstStyle>
            <a:lvl1pPr marL="0" indent="0">
              <a:buNone/>
              <a:defRPr sz="1200" cap="all" spc="100" baseline="0">
                <a:solidFill>
                  <a:schemeClr val="accent1">
                    <a:lumMod val="60000"/>
                    <a:lumOff val="40000"/>
                  </a:schemeClr>
                </a:solidFill>
                <a:latin typeface="+mj-lt"/>
              </a:defRPr>
            </a:lvl1pPr>
            <a:lvl2pPr marL="0" indent="0">
              <a:spcBef>
                <a:spcPts val="0"/>
              </a:spcBef>
              <a:spcAft>
                <a:spcPts val="1200"/>
              </a:spcAft>
              <a:buNone/>
              <a:defRPr sz="1200">
                <a:solidFill>
                  <a:schemeClr val="accent1">
                    <a:lumMod val="60000"/>
                    <a:lumOff val="40000"/>
                  </a:schemeClr>
                </a:solidFill>
              </a:defRPr>
            </a:lvl2pPr>
            <a:lvl3pPr marL="0" indent="0">
              <a:spcBef>
                <a:spcPts val="300"/>
              </a:spcBef>
              <a:spcAft>
                <a:spcPts val="300"/>
              </a:spcAft>
              <a:buNone/>
              <a:defRPr sz="1050"/>
            </a:lvl3pPr>
            <a:lvl4pPr marL="0" indent="0">
              <a:spcBef>
                <a:spcPts val="600"/>
              </a:spcBef>
              <a:spcAft>
                <a:spcPts val="600"/>
              </a:spcAft>
              <a:buNone/>
              <a:defRPr sz="1000" b="1"/>
            </a:lvl4pPr>
            <a:lvl5pPr marL="171450" indent="-171450">
              <a:buFont typeface="Arial" panose="020B0604020202020204" pitchFamily="34" charset="0"/>
              <a:buChar char="•"/>
              <a:defRPr sz="900"/>
            </a:lvl5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
        <p:nvSpPr>
          <p:cNvPr id="22" name="Text Placeholder 6">
            <a:extLst>
              <a:ext uri="{FF2B5EF4-FFF2-40B4-BE49-F238E27FC236}">
                <a16:creationId xmlns:a16="http://schemas.microsoft.com/office/drawing/2014/main" id="{9599F6FC-4120-434E-A257-EDA21F526B4E}"/>
              </a:ext>
            </a:extLst>
          </p:cNvPr>
          <p:cNvSpPr>
            <a:spLocks noGrp="1"/>
          </p:cNvSpPr>
          <p:nvPr>
            <p:ph type="body" sz="quarter" idx="27" hasCustomPrompt="1"/>
          </p:nvPr>
        </p:nvSpPr>
        <p:spPr>
          <a:xfrm>
            <a:off x="3445384" y="1702382"/>
            <a:ext cx="2411412" cy="1235723"/>
          </a:xfrm>
        </p:spPr>
        <p:txBody>
          <a:bodyPr/>
          <a:lstStyle>
            <a:lvl1pPr marL="0" indent="0">
              <a:buNone/>
              <a:defRPr sz="1200" cap="all" spc="100" baseline="0">
                <a:solidFill>
                  <a:schemeClr val="accent1">
                    <a:lumMod val="60000"/>
                    <a:lumOff val="40000"/>
                  </a:schemeClr>
                </a:solidFill>
                <a:latin typeface="+mj-lt"/>
              </a:defRPr>
            </a:lvl1pPr>
            <a:lvl2pPr marL="0" indent="0">
              <a:spcBef>
                <a:spcPts val="0"/>
              </a:spcBef>
              <a:spcAft>
                <a:spcPts val="1200"/>
              </a:spcAft>
              <a:buNone/>
              <a:defRPr sz="1200">
                <a:solidFill>
                  <a:schemeClr val="accent1">
                    <a:lumMod val="60000"/>
                    <a:lumOff val="40000"/>
                  </a:schemeClr>
                </a:solidFill>
              </a:defRPr>
            </a:lvl2pPr>
            <a:lvl3pPr marL="0" indent="0">
              <a:spcBef>
                <a:spcPts val="300"/>
              </a:spcBef>
              <a:spcAft>
                <a:spcPts val="300"/>
              </a:spcAft>
              <a:buNone/>
              <a:defRPr sz="1050"/>
            </a:lvl3pPr>
            <a:lvl4pPr marL="0" indent="0">
              <a:spcBef>
                <a:spcPts val="600"/>
              </a:spcBef>
              <a:spcAft>
                <a:spcPts val="600"/>
              </a:spcAft>
              <a:buNone/>
              <a:defRPr sz="1000" b="1"/>
            </a:lvl4pPr>
            <a:lvl5pPr marL="171450" indent="-171450">
              <a:buFont typeface="Arial" panose="020B0604020202020204" pitchFamily="34" charset="0"/>
              <a:buChar char="•"/>
              <a:defRPr sz="900"/>
            </a:lvl5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6">
            <a:extLst>
              <a:ext uri="{FF2B5EF4-FFF2-40B4-BE49-F238E27FC236}">
                <a16:creationId xmlns:a16="http://schemas.microsoft.com/office/drawing/2014/main" id="{2DE9D245-D213-4997-9799-EC1C29E6E3E7}"/>
              </a:ext>
            </a:extLst>
          </p:cNvPr>
          <p:cNvSpPr>
            <a:spLocks noGrp="1"/>
          </p:cNvSpPr>
          <p:nvPr>
            <p:ph type="body" sz="quarter" idx="28" hasCustomPrompt="1"/>
          </p:nvPr>
        </p:nvSpPr>
        <p:spPr>
          <a:xfrm>
            <a:off x="6268596" y="1702382"/>
            <a:ext cx="2411412" cy="1235723"/>
          </a:xfrm>
        </p:spPr>
        <p:txBody>
          <a:bodyPr/>
          <a:lstStyle>
            <a:lvl1pPr marL="0" indent="0">
              <a:buNone/>
              <a:defRPr sz="1200" cap="all" spc="100" baseline="0">
                <a:solidFill>
                  <a:schemeClr val="accent1">
                    <a:lumMod val="60000"/>
                    <a:lumOff val="40000"/>
                  </a:schemeClr>
                </a:solidFill>
                <a:latin typeface="+mj-lt"/>
              </a:defRPr>
            </a:lvl1pPr>
            <a:lvl2pPr marL="0" indent="0">
              <a:spcBef>
                <a:spcPts val="0"/>
              </a:spcBef>
              <a:spcAft>
                <a:spcPts val="1200"/>
              </a:spcAft>
              <a:buNone/>
              <a:defRPr sz="1200">
                <a:solidFill>
                  <a:schemeClr val="accent1">
                    <a:lumMod val="60000"/>
                    <a:lumOff val="40000"/>
                  </a:schemeClr>
                </a:solidFill>
              </a:defRPr>
            </a:lvl2pPr>
            <a:lvl3pPr marL="0" indent="0">
              <a:spcBef>
                <a:spcPts val="300"/>
              </a:spcBef>
              <a:spcAft>
                <a:spcPts val="300"/>
              </a:spcAft>
              <a:buNone/>
              <a:defRPr sz="1050"/>
            </a:lvl3pPr>
            <a:lvl4pPr marL="0" indent="0">
              <a:spcBef>
                <a:spcPts val="600"/>
              </a:spcBef>
              <a:spcAft>
                <a:spcPts val="600"/>
              </a:spcAft>
              <a:buNone/>
              <a:defRPr sz="1000" b="1"/>
            </a:lvl4pPr>
            <a:lvl5pPr marL="171450" indent="-171450">
              <a:buFont typeface="Arial" panose="020B0604020202020204" pitchFamily="34" charset="0"/>
              <a:buChar char="•"/>
              <a:defRPr sz="900"/>
            </a:lvl5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6">
            <a:extLst>
              <a:ext uri="{FF2B5EF4-FFF2-40B4-BE49-F238E27FC236}">
                <a16:creationId xmlns:a16="http://schemas.microsoft.com/office/drawing/2014/main" id="{98699805-E14A-494D-A249-391BCDF54C04}"/>
              </a:ext>
            </a:extLst>
          </p:cNvPr>
          <p:cNvSpPr>
            <a:spLocks noGrp="1"/>
          </p:cNvSpPr>
          <p:nvPr>
            <p:ph type="body" sz="quarter" idx="29" hasCustomPrompt="1"/>
          </p:nvPr>
        </p:nvSpPr>
        <p:spPr>
          <a:xfrm>
            <a:off x="9091807" y="1702382"/>
            <a:ext cx="2411412" cy="1235723"/>
          </a:xfrm>
        </p:spPr>
        <p:txBody>
          <a:bodyPr/>
          <a:lstStyle>
            <a:lvl1pPr marL="0" indent="0">
              <a:buNone/>
              <a:defRPr sz="1200" cap="all" spc="100" baseline="0">
                <a:solidFill>
                  <a:schemeClr val="accent1">
                    <a:lumMod val="60000"/>
                    <a:lumOff val="40000"/>
                  </a:schemeClr>
                </a:solidFill>
                <a:latin typeface="+mj-lt"/>
              </a:defRPr>
            </a:lvl1pPr>
            <a:lvl2pPr marL="0" indent="0">
              <a:spcBef>
                <a:spcPts val="0"/>
              </a:spcBef>
              <a:spcAft>
                <a:spcPts val="1200"/>
              </a:spcAft>
              <a:buNone/>
              <a:defRPr sz="1200">
                <a:solidFill>
                  <a:schemeClr val="accent1">
                    <a:lumMod val="60000"/>
                    <a:lumOff val="40000"/>
                  </a:schemeClr>
                </a:solidFill>
              </a:defRPr>
            </a:lvl2pPr>
            <a:lvl3pPr marL="0" indent="0">
              <a:spcBef>
                <a:spcPts val="300"/>
              </a:spcBef>
              <a:spcAft>
                <a:spcPts val="300"/>
              </a:spcAft>
              <a:buNone/>
              <a:defRPr sz="1050"/>
            </a:lvl3pPr>
            <a:lvl4pPr marL="0" indent="0">
              <a:spcBef>
                <a:spcPts val="600"/>
              </a:spcBef>
              <a:spcAft>
                <a:spcPts val="600"/>
              </a:spcAft>
              <a:buNone/>
              <a:defRPr sz="1000" b="1"/>
            </a:lvl4pPr>
            <a:lvl5pPr marL="171450" indent="-171450">
              <a:buFont typeface="Arial" panose="020B0604020202020204" pitchFamily="34" charset="0"/>
              <a:buChar char="•"/>
              <a:defRPr sz="900"/>
            </a:lvl5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94957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12">
          <p15:clr>
            <a:srgbClr val="A4A3A4"/>
          </p15:clr>
        </p15:guide>
        <p15:guide id="28" orient="horz" pos="905">
          <p15:clr>
            <a:srgbClr val="5ACBF0"/>
          </p15:clr>
        </p15:guide>
        <p15:guide id="29" orient="horz" pos="1272">
          <p15:clr>
            <a:srgbClr val="5ACBF0"/>
          </p15:clr>
        </p15:guide>
        <p15:guide id="30" orient="horz" pos="288">
          <p15:clr>
            <a:srgbClr val="5ACBF0"/>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3_Case Study - Square photo ">
    <p:spTree>
      <p:nvGrpSpPr>
        <p:cNvPr id="1" name=""/>
        <p:cNvGrpSpPr/>
        <p:nvPr/>
      </p:nvGrpSpPr>
      <p:grpSpPr>
        <a:xfrm>
          <a:off x="0" y="0"/>
          <a:ext cx="0" cy="0"/>
          <a:chOff x="0" y="0"/>
          <a:chExt cx="0" cy="0"/>
        </a:xfrm>
      </p:grpSpPr>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919789" y="1829383"/>
            <a:ext cx="6272212" cy="382535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Title 1">
            <a:extLst>
              <a:ext uri="{FF2B5EF4-FFF2-40B4-BE49-F238E27FC236}">
                <a16:creationId xmlns:a16="http://schemas.microsoft.com/office/drawing/2014/main" id="{4D01F877-9644-4DF2-B556-7EC1CCAB4A44}"/>
              </a:ext>
            </a:extLst>
          </p:cNvPr>
          <p:cNvSpPr>
            <a:spLocks noGrp="1"/>
          </p:cNvSpPr>
          <p:nvPr>
            <p:ph type="title"/>
          </p:nvPr>
        </p:nvSpPr>
        <p:spPr>
          <a:xfrm>
            <a:off x="588263" y="457200"/>
            <a:ext cx="11018520" cy="430887"/>
          </a:xfrm>
        </p:spPr>
        <p:txBody>
          <a:bodyPr/>
          <a:lstStyle>
            <a:lvl1pPr>
              <a:defRPr sz="2800"/>
            </a:lvl1pPr>
          </a:lstStyle>
          <a:p>
            <a:r>
              <a:rPr lang="en-US"/>
              <a:t>Click to edit Master title style</a:t>
            </a:r>
          </a:p>
        </p:txBody>
      </p:sp>
      <p:sp>
        <p:nvSpPr>
          <p:cNvPr id="8" name="Text Placeholder 7">
            <a:extLst>
              <a:ext uri="{FF2B5EF4-FFF2-40B4-BE49-F238E27FC236}">
                <a16:creationId xmlns:a16="http://schemas.microsoft.com/office/drawing/2014/main" id="{CCAA7104-20E2-4EED-8AEE-6B3D8BE7B7D3}"/>
              </a:ext>
            </a:extLst>
          </p:cNvPr>
          <p:cNvSpPr>
            <a:spLocks noGrp="1"/>
          </p:cNvSpPr>
          <p:nvPr>
            <p:ph type="body" sz="quarter" idx="12"/>
          </p:nvPr>
        </p:nvSpPr>
        <p:spPr>
          <a:xfrm>
            <a:off x="584200" y="1829383"/>
            <a:ext cx="5040313" cy="1471172"/>
          </a:xfrm>
        </p:spPr>
        <p:txBody>
          <a:bodyPr/>
          <a:lstStyle>
            <a:lvl1pPr marL="0" indent="0">
              <a:spcAft>
                <a:spcPts val="600"/>
              </a:spcAft>
              <a:buNone/>
              <a:defRPr sz="1800">
                <a:latin typeface="+mn-lt"/>
              </a:defRPr>
            </a:lvl1pPr>
            <a:lvl2pPr marL="0" indent="0">
              <a:spcAft>
                <a:spcPts val="600"/>
              </a:spcAft>
              <a:buNone/>
              <a:defRPr sz="1400"/>
            </a:lvl2pPr>
            <a:lvl3pPr marL="0" indent="0">
              <a:spcAft>
                <a:spcPts val="600"/>
              </a:spcAft>
              <a:buNone/>
              <a:defRPr sz="1200">
                <a:solidFill>
                  <a:schemeClr val="accent2">
                    <a:lumMod val="75000"/>
                  </a:schemeClr>
                </a:solidFill>
              </a:defRPr>
            </a:lvl3pPr>
            <a:lvl4pPr marL="0" indent="0">
              <a:spcAft>
                <a:spcPts val="600"/>
              </a:spcAft>
              <a:buNone/>
              <a:defRPr sz="1100"/>
            </a:lvl4pPr>
            <a:lvl5pPr marL="0" indent="0">
              <a:spcAft>
                <a:spcPts val="600"/>
              </a:spcAft>
              <a:buNone/>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9496473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rgbClr val="FFFFFF"/>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1" y="0"/>
            <a:ext cx="12192000" cy="6858000"/>
          </a:xfrm>
          <a:prstGeom prst="rect">
            <a:avLst/>
          </a:prstGeom>
        </p:spPr>
      </p:pic>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gradFill>
                  <a:gsLst>
                    <a:gs pos="0">
                      <a:schemeClr val="tx1"/>
                    </a:gs>
                    <a:gs pos="100000">
                      <a:schemeClr val="tx1"/>
                    </a:gs>
                  </a:gsLst>
                  <a:lin ang="5400000" scaled="1"/>
                </a:gradFill>
              </a:defRPr>
            </a:lvl1pPr>
          </a:lstStyle>
          <a:p>
            <a:pPr marL="0" lvl="0">
              <a:lnSpc>
                <a:spcPts val="5490"/>
              </a:lnSpc>
            </a:pPr>
            <a:r>
              <a:rPr lang="en-US"/>
              <a:t>Section title</a:t>
            </a:r>
          </a:p>
        </p:txBody>
      </p:sp>
    </p:spTree>
    <p:extLst>
      <p:ext uri="{BB962C8B-B14F-4D97-AF65-F5344CB8AC3E}">
        <p14:creationId xmlns:p14="http://schemas.microsoft.com/office/powerpoint/2010/main" val="28054466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2_Case Study - Square photo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F006D7-8176-48BF-9159-50F9BA33A044}"/>
              </a:ext>
            </a:extLst>
          </p:cNvPr>
          <p:cNvSpPr>
            <a:spLocks noGrp="1"/>
          </p:cNvSpPr>
          <p:nvPr>
            <p:ph type="title"/>
          </p:nvPr>
        </p:nvSpPr>
        <p:spPr>
          <a:xfrm>
            <a:off x="588263" y="457200"/>
            <a:ext cx="5124640" cy="553998"/>
          </a:xfrm>
        </p:spPr>
        <p:txBody>
          <a:bodyPr/>
          <a:lstStyle/>
          <a:p>
            <a:r>
              <a:rPr lang="en-US"/>
              <a:t>Click to edit Master title style</a:t>
            </a:r>
          </a:p>
        </p:txBody>
      </p:sp>
      <p:sp>
        <p:nvSpPr>
          <p:cNvPr id="8" name="Text Placeholder 7">
            <a:extLst>
              <a:ext uri="{FF2B5EF4-FFF2-40B4-BE49-F238E27FC236}">
                <a16:creationId xmlns:a16="http://schemas.microsoft.com/office/drawing/2014/main" id="{958B0E44-E0E8-4EF2-8B87-0F0E7439F98B}"/>
              </a:ext>
            </a:extLst>
          </p:cNvPr>
          <p:cNvSpPr>
            <a:spLocks noGrp="1"/>
          </p:cNvSpPr>
          <p:nvPr>
            <p:ph type="body" sz="quarter" idx="11"/>
          </p:nvPr>
        </p:nvSpPr>
        <p:spPr>
          <a:xfrm>
            <a:off x="630426" y="1975224"/>
            <a:ext cx="5040313" cy="1381917"/>
          </a:xfrm>
        </p:spPr>
        <p:txBody>
          <a:bodyPr/>
          <a:lstStyle>
            <a:lvl1pPr marL="0" indent="0">
              <a:spcBef>
                <a:spcPts val="1200"/>
              </a:spcBef>
              <a:spcAft>
                <a:spcPts val="0"/>
              </a:spcAft>
              <a:buNone/>
              <a:defRPr sz="2000">
                <a:solidFill>
                  <a:schemeClr val="accent2">
                    <a:lumMod val="75000"/>
                  </a:schemeClr>
                </a:solidFill>
                <a:latin typeface="+mj-lt"/>
              </a:defRPr>
            </a:lvl1pPr>
            <a:lvl2pPr marL="0" indent="0">
              <a:spcBef>
                <a:spcPts val="0"/>
              </a:spcBef>
              <a:spcAft>
                <a:spcPts val="600"/>
              </a:spcAft>
              <a:buNone/>
              <a:defRPr sz="1400"/>
            </a:lvl2pPr>
            <a:lvl3pPr marL="171450" indent="-171450">
              <a:spcAft>
                <a:spcPts val="600"/>
              </a:spcAft>
              <a:buFont typeface="Arial" panose="020B0604020202020204" pitchFamily="34" charset="0"/>
              <a:buChar char="•"/>
              <a:defRPr sz="1200"/>
            </a:lvl3pPr>
            <a:lvl4pPr marL="0" indent="0">
              <a:spcAft>
                <a:spcPts val="600"/>
              </a:spcAft>
              <a:buNone/>
              <a:defRPr sz="1100"/>
            </a:lvl4pPr>
            <a:lvl5pPr marL="0" indent="0">
              <a:spcAft>
                <a:spcPts val="600"/>
              </a:spcAft>
              <a:buNone/>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6101010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centere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A47FCD2-35E8-4BE3-B833-677EA693D445}"/>
              </a:ext>
            </a:extLst>
          </p:cNvPr>
          <p:cNvSpPr>
            <a:spLocks noGrp="1"/>
          </p:cNvSpPr>
          <p:nvPr>
            <p:ph type="pic" sz="quarter" idx="12"/>
          </p:nvPr>
        </p:nvSpPr>
        <p:spPr>
          <a:xfrm>
            <a:off x="0" y="0"/>
            <a:ext cx="4062413" cy="6858000"/>
          </a:xfrm>
        </p:spPr>
        <p:txBody>
          <a:bodyPr/>
          <a:lstStyle/>
          <a:p>
            <a:endParaRPr lang="en-US"/>
          </a:p>
        </p:txBody>
      </p:sp>
      <p:sp>
        <p:nvSpPr>
          <p:cNvPr id="7" name="Text Placeholder 6">
            <a:extLst>
              <a:ext uri="{FF2B5EF4-FFF2-40B4-BE49-F238E27FC236}">
                <a16:creationId xmlns:a16="http://schemas.microsoft.com/office/drawing/2014/main" id="{552ED8CC-05CB-4434-B309-4FA2356CFE57}"/>
              </a:ext>
            </a:extLst>
          </p:cNvPr>
          <p:cNvSpPr>
            <a:spLocks noGrp="1"/>
          </p:cNvSpPr>
          <p:nvPr>
            <p:ph type="body" sz="quarter" idx="13"/>
          </p:nvPr>
        </p:nvSpPr>
        <p:spPr>
          <a:xfrm>
            <a:off x="4849813" y="2688798"/>
            <a:ext cx="6392810" cy="1480405"/>
          </a:xfrm>
        </p:spPr>
        <p:txBody>
          <a:bodyPr anchor="ctr"/>
          <a:lstStyle>
            <a:lvl1pPr marL="0" indent="0">
              <a:spcBef>
                <a:spcPts val="1200"/>
              </a:spcBef>
              <a:spcAft>
                <a:spcPts val="600"/>
              </a:spcAft>
              <a:buNone/>
              <a:defRPr sz="2400"/>
            </a:lvl1pPr>
            <a:lvl2pPr marL="0" indent="0">
              <a:buNone/>
              <a:defRPr sz="18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D8D43E5C-31C8-41DE-B184-8F135F190290}"/>
              </a:ext>
            </a:extLst>
          </p:cNvPr>
          <p:cNvSpPr>
            <a:spLocks noGrp="1"/>
          </p:cNvSpPr>
          <p:nvPr>
            <p:ph type="title"/>
          </p:nvPr>
        </p:nvSpPr>
        <p:spPr>
          <a:xfrm>
            <a:off x="588263" y="2810655"/>
            <a:ext cx="2851980" cy="553998"/>
          </a:xfrm>
        </p:spPr>
        <p:txBody>
          <a:bodyPr/>
          <a:lstStyle/>
          <a:p>
            <a:r>
              <a:rPr lang="en-US"/>
              <a:t>Click to</a:t>
            </a:r>
          </a:p>
        </p:txBody>
      </p:sp>
    </p:spTree>
    <p:extLst>
      <p:ext uri="{BB962C8B-B14F-4D97-AF65-F5344CB8AC3E}">
        <p14:creationId xmlns:p14="http://schemas.microsoft.com/office/powerpoint/2010/main" val="3830773539"/>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orient="horz" pos="2160">
          <p15:clr>
            <a:srgbClr val="FBAE40"/>
          </p15:clr>
        </p15:guide>
      </p15:sldGuideLst>
    </p:ext>
  </p:extLs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1_centere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A47FCD2-35E8-4BE3-B833-677EA693D445}"/>
              </a:ext>
            </a:extLst>
          </p:cNvPr>
          <p:cNvSpPr>
            <a:spLocks noGrp="1"/>
          </p:cNvSpPr>
          <p:nvPr>
            <p:ph type="pic" sz="quarter" idx="12"/>
          </p:nvPr>
        </p:nvSpPr>
        <p:spPr>
          <a:xfrm>
            <a:off x="293688" y="292100"/>
            <a:ext cx="4110887" cy="6272213"/>
          </a:xfrm>
        </p:spPr>
        <p:txBody>
          <a:bodyPr/>
          <a:lstStyle/>
          <a:p>
            <a:endParaRPr lang="en-US"/>
          </a:p>
        </p:txBody>
      </p:sp>
      <p:sp>
        <p:nvSpPr>
          <p:cNvPr id="7" name="Text Placeholder 6">
            <a:extLst>
              <a:ext uri="{FF2B5EF4-FFF2-40B4-BE49-F238E27FC236}">
                <a16:creationId xmlns:a16="http://schemas.microsoft.com/office/drawing/2014/main" id="{552ED8CC-05CB-4434-B309-4FA2356CFE57}"/>
              </a:ext>
            </a:extLst>
          </p:cNvPr>
          <p:cNvSpPr>
            <a:spLocks noGrp="1"/>
          </p:cNvSpPr>
          <p:nvPr>
            <p:ph type="body" sz="quarter" idx="13"/>
          </p:nvPr>
        </p:nvSpPr>
        <p:spPr>
          <a:xfrm>
            <a:off x="4849813" y="2394600"/>
            <a:ext cx="6392810" cy="1480405"/>
          </a:xfrm>
        </p:spPr>
        <p:txBody>
          <a:bodyPr anchor="t"/>
          <a:lstStyle>
            <a:lvl1pPr marL="0" indent="0">
              <a:spcBef>
                <a:spcPts val="1200"/>
              </a:spcBef>
              <a:spcAft>
                <a:spcPts val="600"/>
              </a:spcAft>
              <a:buNone/>
              <a:defRPr sz="2400">
                <a:solidFill>
                  <a:schemeClr val="accent1">
                    <a:lumMod val="60000"/>
                    <a:lumOff val="40000"/>
                  </a:schemeClr>
                </a:solidFill>
              </a:defRPr>
            </a:lvl1pPr>
            <a:lvl2pPr marL="0" indent="0">
              <a:buNone/>
              <a:defRPr sz="18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D8D43E5C-31C8-41DE-B184-8F135F190290}"/>
              </a:ext>
            </a:extLst>
          </p:cNvPr>
          <p:cNvSpPr>
            <a:spLocks noGrp="1"/>
          </p:cNvSpPr>
          <p:nvPr>
            <p:ph type="title"/>
          </p:nvPr>
        </p:nvSpPr>
        <p:spPr>
          <a:xfrm>
            <a:off x="4849813" y="1463715"/>
            <a:ext cx="2851980" cy="553998"/>
          </a:xfrm>
        </p:spPr>
        <p:txBody>
          <a:bodyPr/>
          <a:lstStyle>
            <a:lvl1pPr>
              <a:defRPr>
                <a:solidFill>
                  <a:schemeClr val="accent2"/>
                </a:solidFill>
              </a:defRPr>
            </a:lvl1pPr>
          </a:lstStyle>
          <a:p>
            <a:r>
              <a:rPr lang="en-US"/>
              <a:t>Click to</a:t>
            </a:r>
          </a:p>
        </p:txBody>
      </p:sp>
    </p:spTree>
    <p:extLst>
      <p:ext uri="{BB962C8B-B14F-4D97-AF65-F5344CB8AC3E}">
        <p14:creationId xmlns:p14="http://schemas.microsoft.com/office/powerpoint/2010/main" val="3030614623"/>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orient="horz" pos="2160">
          <p15:clr>
            <a:srgbClr val="FBAE40"/>
          </p15:clr>
        </p15:guide>
      </p15:sldGuideLst>
    </p:ext>
  </p:extLs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3_centere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A47FCD2-35E8-4BE3-B833-677EA693D445}"/>
              </a:ext>
            </a:extLst>
          </p:cNvPr>
          <p:cNvSpPr>
            <a:spLocks noGrp="1"/>
          </p:cNvSpPr>
          <p:nvPr>
            <p:ph type="pic" sz="quarter" idx="12"/>
          </p:nvPr>
        </p:nvSpPr>
        <p:spPr>
          <a:xfrm>
            <a:off x="293688" y="292100"/>
            <a:ext cx="4110887" cy="6272213"/>
          </a:xfrm>
        </p:spPr>
        <p:txBody>
          <a:bodyPr/>
          <a:lstStyle/>
          <a:p>
            <a:endParaRPr lang="en-US"/>
          </a:p>
        </p:txBody>
      </p:sp>
      <p:sp>
        <p:nvSpPr>
          <p:cNvPr id="7" name="Text Placeholder 6">
            <a:extLst>
              <a:ext uri="{FF2B5EF4-FFF2-40B4-BE49-F238E27FC236}">
                <a16:creationId xmlns:a16="http://schemas.microsoft.com/office/drawing/2014/main" id="{552ED8CC-05CB-4434-B309-4FA2356CFE57}"/>
              </a:ext>
            </a:extLst>
          </p:cNvPr>
          <p:cNvSpPr>
            <a:spLocks noGrp="1"/>
          </p:cNvSpPr>
          <p:nvPr>
            <p:ph type="body" sz="quarter" idx="13"/>
          </p:nvPr>
        </p:nvSpPr>
        <p:spPr>
          <a:xfrm>
            <a:off x="4849813" y="2111677"/>
            <a:ext cx="5958095" cy="1344984"/>
          </a:xfrm>
        </p:spPr>
        <p:txBody>
          <a:bodyPr anchor="t"/>
          <a:lstStyle>
            <a:lvl1pPr marL="0" indent="0">
              <a:spcBef>
                <a:spcPts val="1200"/>
              </a:spcBef>
              <a:spcAft>
                <a:spcPts val="600"/>
              </a:spcAft>
              <a:buNone/>
              <a:defRPr sz="2000"/>
            </a:lvl1pPr>
            <a:lvl2pPr marL="0" indent="0">
              <a:buNone/>
              <a:defRPr sz="1600"/>
            </a:lvl2pPr>
            <a:lvl3pPr marL="0" indent="0">
              <a:buNone/>
              <a:defRPr sz="1200"/>
            </a:lvl3pPr>
            <a:lvl4pPr marL="0" indent="0">
              <a:buNone/>
              <a:defRPr sz="1100"/>
            </a:lvl4pPr>
            <a:lvl5pPr marL="0" indent="0">
              <a:buNone/>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3">
            <a:extLst>
              <a:ext uri="{FF2B5EF4-FFF2-40B4-BE49-F238E27FC236}">
                <a16:creationId xmlns:a16="http://schemas.microsoft.com/office/drawing/2014/main" id="{D4E9B4A3-7849-4797-ACCB-22200180F6BB}"/>
              </a:ext>
            </a:extLst>
          </p:cNvPr>
          <p:cNvSpPr>
            <a:spLocks noGrp="1"/>
          </p:cNvSpPr>
          <p:nvPr>
            <p:ph type="title"/>
          </p:nvPr>
        </p:nvSpPr>
        <p:spPr>
          <a:xfrm>
            <a:off x="4849813" y="457200"/>
            <a:ext cx="6756970" cy="553998"/>
          </a:xfrm>
        </p:spPr>
        <p:txBody>
          <a:bodyPr/>
          <a:lstStyle/>
          <a:p>
            <a:r>
              <a:rPr lang="en-US"/>
              <a:t>Click to edit Master title style</a:t>
            </a:r>
          </a:p>
        </p:txBody>
      </p:sp>
      <p:sp>
        <p:nvSpPr>
          <p:cNvPr id="6" name="Text Placeholder 6">
            <a:extLst>
              <a:ext uri="{FF2B5EF4-FFF2-40B4-BE49-F238E27FC236}">
                <a16:creationId xmlns:a16="http://schemas.microsoft.com/office/drawing/2014/main" id="{0E64CAD8-4ECB-4FA2-B572-862C3C535B48}"/>
              </a:ext>
            </a:extLst>
          </p:cNvPr>
          <p:cNvSpPr>
            <a:spLocks noGrp="1"/>
          </p:cNvSpPr>
          <p:nvPr>
            <p:ph type="body" sz="quarter" idx="14"/>
          </p:nvPr>
        </p:nvSpPr>
        <p:spPr>
          <a:xfrm>
            <a:off x="4849813" y="1031316"/>
            <a:ext cx="6392810" cy="492443"/>
          </a:xfrm>
        </p:spPr>
        <p:txBody>
          <a:bodyPr anchor="t"/>
          <a:lstStyle>
            <a:lvl1pPr marL="0" indent="0">
              <a:spcBef>
                <a:spcPts val="1200"/>
              </a:spcBef>
              <a:spcAft>
                <a:spcPts val="600"/>
              </a:spcAft>
              <a:buNone/>
              <a:defRPr sz="3200" b="1">
                <a:solidFill>
                  <a:schemeClr val="accent1">
                    <a:lumMod val="60000"/>
                    <a:lumOff val="40000"/>
                  </a:schemeClr>
                </a:solidFill>
              </a:defRPr>
            </a:lvl1pPr>
            <a:lvl2pPr marL="0" indent="0">
              <a:buNone/>
              <a:defRPr sz="1800"/>
            </a:lvl2pPr>
            <a:lvl3pPr marL="0" indent="0">
              <a:buNone/>
              <a:defRPr sz="1400"/>
            </a:lvl3pPr>
            <a:lvl4pPr marL="0" indent="0">
              <a:buNone/>
              <a:defRPr sz="1200"/>
            </a:lvl4pPr>
            <a:lvl5pPr marL="0" indent="0">
              <a:buNone/>
              <a:defRPr sz="1200"/>
            </a:lvl5pPr>
          </a:lstStyle>
          <a:p>
            <a:pPr lvl="0"/>
            <a:r>
              <a:rPr lang="en-US"/>
              <a:t>Click to edit Master text styles</a:t>
            </a:r>
          </a:p>
        </p:txBody>
      </p:sp>
    </p:spTree>
    <p:extLst>
      <p:ext uri="{BB962C8B-B14F-4D97-AF65-F5344CB8AC3E}">
        <p14:creationId xmlns:p14="http://schemas.microsoft.com/office/powerpoint/2010/main" val="3823304217"/>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orient="horz" pos="2160">
          <p15:clr>
            <a:srgbClr val="FBAE40"/>
          </p15:clr>
        </p15:guide>
      </p15:sldGuideLst>
    </p:ext>
  </p:extLs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446142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5808"/>
            <a:ext cx="10664421"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CADBD2D9-9F1F-468B-BCE0-535CBE7ECDCC}"/>
              </a:ext>
            </a:extLst>
          </p:cNvPr>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accent2">
                    <a:lumMod val="75000"/>
                  </a:schemeClr>
                </a:solidFill>
                <a:latin typeface="+mn-lt"/>
              </a:defRPr>
            </a:lvl1pPr>
          </a:lstStyle>
          <a:p>
            <a:pPr lvl="0"/>
            <a:r>
              <a:rPr lang="en-US"/>
              <a:t>Speaker name</a:t>
            </a:r>
          </a:p>
        </p:txBody>
      </p:sp>
      <p:sp>
        <p:nvSpPr>
          <p:cNvPr id="4" name="TextBox 3">
            <a:extLst>
              <a:ext uri="{FF2B5EF4-FFF2-40B4-BE49-F238E27FC236}">
                <a16:creationId xmlns:a16="http://schemas.microsoft.com/office/drawing/2014/main" id="{55696F2C-4866-4D5F-BE6A-70D8356F667D}"/>
              </a:ext>
            </a:extLst>
          </p:cNvPr>
          <p:cNvSpPr txBox="1"/>
          <p:nvPr userDrawn="1"/>
        </p:nvSpPr>
        <p:spPr>
          <a:xfrm>
            <a:off x="584200" y="1891022"/>
            <a:ext cx="2067874" cy="923330"/>
          </a:xfrm>
          <a:prstGeom prst="rect">
            <a:avLst/>
          </a:prstGeom>
          <a:noFill/>
        </p:spPr>
        <p:txBody>
          <a:bodyPr wrap="none" lIns="0" tIns="0" rIns="0" bIns="0" rtlCol="0">
            <a:spAutoFit/>
          </a:bodyPr>
          <a:lstStyle/>
          <a:p>
            <a:pPr algn="l"/>
            <a:r>
              <a:rPr lang="en-US" sz="6000" b="1">
                <a:solidFill>
                  <a:schemeClr val="accent1"/>
                </a:solidFill>
              </a:rPr>
              <a:t>demo</a:t>
            </a:r>
            <a:endParaRPr lang="en-US" sz="4400" b="1">
              <a:solidFill>
                <a:schemeClr val="accent1"/>
              </a:solidFill>
            </a:endParaRPr>
          </a:p>
        </p:txBody>
      </p:sp>
    </p:spTree>
    <p:extLst>
      <p:ext uri="{BB962C8B-B14F-4D97-AF65-F5344CB8AC3E}">
        <p14:creationId xmlns:p14="http://schemas.microsoft.com/office/powerpoint/2010/main" val="2758265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1_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10452239"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99609B48-4234-1C41-87EA-6ABB49DFAC04}"/>
              </a:ext>
            </a:extLst>
          </p:cNvPr>
          <p:cNvSpPr>
            <a:spLocks noGrp="1"/>
          </p:cNvSpPr>
          <p:nvPr>
            <p:ph type="body" sz="quarter" idx="12" hasCustomPrompt="1"/>
          </p:nvPr>
        </p:nvSpPr>
        <p:spPr>
          <a:xfrm>
            <a:off x="585216" y="3690601"/>
            <a:ext cx="5879589"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rgbClr val="50E6FF"/>
                </a:solidFill>
                <a:latin typeface="+mn-lt"/>
              </a:defRPr>
            </a:lvl1pPr>
          </a:lstStyle>
          <a:p>
            <a:pPr lvl="0"/>
            <a:r>
              <a:rPr lang="en-US" err="1"/>
              <a:t>Subheader</a:t>
            </a:r>
            <a:endParaRPr lang="en-US"/>
          </a:p>
        </p:txBody>
      </p:sp>
    </p:spTree>
    <p:extLst>
      <p:ext uri="{BB962C8B-B14F-4D97-AF65-F5344CB8AC3E}">
        <p14:creationId xmlns:p14="http://schemas.microsoft.com/office/powerpoint/2010/main" val="2267244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CENTER">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803762607"/>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1_CENTER LOW">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868015"/>
            <a:ext cx="11018520" cy="553998"/>
          </a:xfrm>
        </p:spPr>
        <p:txBody>
          <a:bodyP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82436371"/>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CENTER &amp; SUB">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4200" y="1128911"/>
            <a:ext cx="11018520" cy="307777"/>
          </a:xfrm>
          <a:noFill/>
        </p:spPr>
        <p:txBody>
          <a:bodyPr wrap="square" lIns="0" tIns="0" rIns="0" bIns="0">
            <a:spAutoFit/>
          </a:bodyPr>
          <a:lstStyle>
            <a:lvl1pPr marL="0" indent="0" algn="ctr">
              <a:spcBef>
                <a:spcPts val="0"/>
              </a:spcBef>
              <a:spcAft>
                <a:spcPts val="0"/>
              </a:spcAft>
              <a:buFont typeface="Arial" panose="020B0604020202020204" pitchFamily="34" charset="0"/>
              <a:buNone/>
              <a:defRPr sz="2000" spc="0" baseline="0">
                <a:solidFill>
                  <a:schemeClr val="accent2"/>
                </a:solidFill>
                <a:latin typeface="+mn-lt"/>
              </a:defRPr>
            </a:lvl1pPr>
          </a:lstStyle>
          <a:p>
            <a:pPr lvl="0"/>
            <a:r>
              <a:rPr lang="en-US" err="1"/>
              <a:t>Subheader</a:t>
            </a:r>
            <a:endParaRPr lang="en-US"/>
          </a:p>
        </p:txBody>
      </p:sp>
    </p:spTree>
    <p:extLst>
      <p:ext uri="{BB962C8B-B14F-4D97-AF65-F5344CB8AC3E}">
        <p14:creationId xmlns:p14="http://schemas.microsoft.com/office/powerpoint/2010/main" val="577262805"/>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229841" y="0"/>
            <a:ext cx="5973790" cy="6858000"/>
          </a:xfrm>
          <a:prstGeom prst="rect">
            <a:avLst/>
          </a:prstGeom>
        </p:spPr>
      </p:pic>
      <p:sp>
        <p:nvSpPr>
          <p:cNvPr id="2" name="Title 1"/>
          <p:cNvSpPr>
            <a:spLocks noGrp="1"/>
          </p:cNvSpPr>
          <p:nvPr>
            <p:ph type="title" hasCustomPrompt="1"/>
          </p:nvPr>
        </p:nvSpPr>
        <p:spPr>
          <a:xfrm>
            <a:off x="455995" y="620428"/>
            <a:ext cx="5541959" cy="403137"/>
          </a:xfrm>
          <a:prstGeom prst="rect">
            <a:avLst/>
          </a:prstGeom>
        </p:spPr>
        <p:txBody>
          <a:bodyPr wrap="square" lIns="0" tIns="0" rIns="0" bIns="0">
            <a:spAutoFit/>
          </a:bodyPr>
          <a:lstStyle>
            <a:lvl1pPr>
              <a:lnSpc>
                <a:spcPts val="3137"/>
              </a:lnSpc>
              <a:defRPr sz="2745" baseline="0">
                <a:gradFill>
                  <a:gsLst>
                    <a:gs pos="0">
                      <a:schemeClr val="tx1"/>
                    </a:gs>
                    <a:gs pos="100000">
                      <a:schemeClr val="tx1"/>
                    </a:gs>
                  </a:gsLst>
                  <a:lin ang="5400000" scaled="1"/>
                </a:gra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3"/>
            <a:ext cx="4822952" cy="498799"/>
          </a:xfrm>
          <a:prstGeom prst="rect">
            <a:avLst/>
          </a:prstGeom>
        </p:spPr>
        <p:txBody>
          <a:bodyPr lIns="0" tIns="0" rIns="0" bIns="0"/>
          <a:lstStyle>
            <a:lvl1pPr marL="0" indent="0">
              <a:lnSpc>
                <a:spcPts val="1765"/>
              </a:lnSpc>
              <a:spcBef>
                <a:spcPts val="1176"/>
              </a:spcBef>
              <a:buNone/>
              <a:defRPr lang="en-US" sz="1372" b="0" kern="1200" spc="0" baseline="0" dirty="0">
                <a:gradFill>
                  <a:gsLst>
                    <a:gs pos="0">
                      <a:schemeClr val="tx2"/>
                    </a:gs>
                    <a:gs pos="100000">
                      <a:schemeClr val="tx2"/>
                    </a:gs>
                  </a:gsLst>
                  <a:lin ang="5400000" scaled="1"/>
                </a:gra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gradFill>
                  <a:gsLst>
                    <a:gs pos="0">
                      <a:schemeClr val="tx2"/>
                    </a:gs>
                    <a:gs pos="100000">
                      <a:schemeClr val="tx2"/>
                    </a:gs>
                  </a:gsLst>
                  <a:lin ang="5400000" scaled="1"/>
                </a:gra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7"/>
            <a:ext cx="4822951" cy="287771"/>
          </a:xfrm>
          <a:prstGeom prst="rect">
            <a:avLst/>
          </a:prstGeom>
        </p:spPr>
        <p:txBody>
          <a:bodyPr wrap="square" lIns="0" tIns="0" rIns="0" bIns="0">
            <a:spAutoFit/>
          </a:bodyPr>
          <a:lstStyle>
            <a:lvl1pPr marL="0" indent="0">
              <a:lnSpc>
                <a:spcPts val="2353"/>
              </a:lnSpc>
              <a:buNone/>
              <a:defRPr lang="en-US" sz="1961" kern="1200" spc="0" baseline="0" dirty="0">
                <a:gradFill>
                  <a:gsLst>
                    <a:gs pos="0">
                      <a:schemeClr val="tx1"/>
                    </a:gs>
                    <a:gs pos="100000">
                      <a:schemeClr val="tx1"/>
                    </a:gs>
                  </a:gsLst>
                  <a:lin ang="5400000" scaled="1"/>
                </a:gra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2" y="-1"/>
            <a:ext cx="5973053" cy="6858001"/>
          </a:xfrm>
          <a:prstGeom prst="rect">
            <a:avLst/>
          </a:prstGeom>
        </p:spPr>
        <p:txBody>
          <a:bodyPr anchor="ctr" anchorCtr="0">
            <a:noAutofit/>
          </a:bodyPr>
          <a:lstStyle>
            <a:lvl1pPr algn="ctr">
              <a:defRPr>
                <a:gradFill>
                  <a:gsLst>
                    <a:gs pos="0">
                      <a:schemeClr val="bg1"/>
                    </a:gs>
                    <a:gs pos="100000">
                      <a:schemeClr val="bg1"/>
                    </a:gs>
                  </a:gsLst>
                  <a:lin ang="5400000" scaled="1"/>
                </a:gradFill>
              </a:defRPr>
            </a:lvl1pPr>
          </a:lstStyle>
          <a:p>
            <a:r>
              <a:rPr lang="en-US"/>
              <a:t>Drop photo here</a:t>
            </a:r>
          </a:p>
        </p:txBody>
      </p:sp>
      <p:sp>
        <p:nvSpPr>
          <p:cNvPr id="13" name="Text Box 3">
            <a:extLst>
              <a:ext uri="{FF2B5EF4-FFF2-40B4-BE49-F238E27FC236}">
                <a16:creationId xmlns:a16="http://schemas.microsoft.com/office/drawing/2014/main" id="{9B6CD1B2-B033-3544-BC3C-77A135C65972}"/>
              </a:ext>
            </a:extLst>
          </p:cNvPr>
          <p:cNvSpPr txBox="1">
            <a:spLocks noChangeArrowheads="1"/>
          </p:cNvSpPr>
          <p:nvPr userDrawn="1"/>
        </p:nvSpPr>
        <p:spPr bwMode="blackWhite">
          <a:xfrm>
            <a:off x="454169" y="6455174"/>
            <a:ext cx="11306469" cy="21123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gradFill>
                  <a:gsLst>
                    <a:gs pos="0">
                      <a:schemeClr val="accent6">
                        <a:lumMod val="75000"/>
                      </a:schemeClr>
                    </a:gs>
                    <a:gs pos="100000">
                      <a:schemeClr val="accent6">
                        <a:lumMod val="75000"/>
                      </a:schemeClr>
                    </a:gs>
                  </a:gsLst>
                  <a:lin ang="5400000" scaled="1"/>
                </a:gradFill>
                <a:cs typeface="Segoe UI" pitchFamily="34" charset="0"/>
              </a:rPr>
              <a:t>©Microsoft Corporation									                                                                                                                                             Azure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55995" y="2576676"/>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gradFill>
                  <a:gsLst>
                    <a:gs pos="0">
                      <a:schemeClr val="tx1"/>
                    </a:gs>
                    <a:gs pos="100000">
                      <a:schemeClr val="tx1"/>
                    </a:gs>
                  </a:gsLst>
                  <a:lin ang="5400000" scaled="1"/>
                </a:gra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7" name="Text Placeholder 4">
            <a:extLst>
              <a:ext uri="{FF2B5EF4-FFF2-40B4-BE49-F238E27FC236}">
                <a16:creationId xmlns:a16="http://schemas.microsoft.com/office/drawing/2014/main" id="{0D336736-F7E2-BA48-AD3E-B0037BAC6816}"/>
              </a:ext>
            </a:extLst>
          </p:cNvPr>
          <p:cNvSpPr>
            <a:spLocks noGrp="1"/>
          </p:cNvSpPr>
          <p:nvPr>
            <p:ph type="body" sz="quarter" idx="43" hasCustomPrompt="1"/>
          </p:nvPr>
        </p:nvSpPr>
        <p:spPr>
          <a:xfrm>
            <a:off x="455993" y="3429000"/>
            <a:ext cx="4822952" cy="498799"/>
          </a:xfrm>
          <a:prstGeom prst="rect">
            <a:avLst/>
          </a:prstGeom>
        </p:spPr>
        <p:txBody>
          <a:bodyPr lIns="0" tIns="0" rIns="0" bIns="0"/>
          <a:lstStyle>
            <a:lvl1pPr marL="0" indent="0">
              <a:lnSpc>
                <a:spcPts val="1765"/>
              </a:lnSpc>
              <a:spcBef>
                <a:spcPts val="1176"/>
              </a:spcBef>
              <a:buNone/>
              <a:defRPr lang="en-US" sz="1372" b="0" kern="1200" spc="0" baseline="0" dirty="0">
                <a:gradFill>
                  <a:gsLst>
                    <a:gs pos="0">
                      <a:schemeClr val="tx2"/>
                    </a:gs>
                    <a:gs pos="100000">
                      <a:schemeClr val="tx2"/>
                    </a:gs>
                  </a:gsLst>
                  <a:lin ang="5400000" scaled="1"/>
                </a:gra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gradFill>
                  <a:gsLst>
                    <a:gs pos="0">
                      <a:schemeClr val="tx2"/>
                    </a:gs>
                    <a:gs pos="100000">
                      <a:schemeClr val="tx2"/>
                    </a:gs>
                  </a:gsLst>
                  <a:lin ang="5400000" scaled="1"/>
                </a:gra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55994" y="3639464"/>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gradFill>
                  <a:gsLst>
                    <a:gs pos="0">
                      <a:schemeClr val="tx1"/>
                    </a:gs>
                    <a:gs pos="100000">
                      <a:schemeClr val="tx1"/>
                    </a:gs>
                  </a:gsLst>
                  <a:lin ang="5400000" scaled="1"/>
                </a:gra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2570930950"/>
      </p:ext>
    </p:extLst>
  </p:cSld>
  <p:clrMapOvr>
    <a:masterClrMapping/>
  </p:clrMapOvr>
  <p:transition>
    <p:fade/>
  </p:transition>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1_Title Sub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5216" y="1029710"/>
            <a:ext cx="1101852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chemeClr val="accent2"/>
                </a:solidFill>
                <a:latin typeface="+mn-lt"/>
              </a:defRPr>
            </a:lvl1pPr>
          </a:lstStyle>
          <a:p>
            <a:pPr lvl="0"/>
            <a:r>
              <a:rPr lang="en-US" err="1"/>
              <a:t>Subheader</a:t>
            </a:r>
            <a:endParaRPr lang="en-US"/>
          </a:p>
        </p:txBody>
      </p:sp>
    </p:spTree>
    <p:extLst>
      <p:ext uri="{BB962C8B-B14F-4D97-AF65-F5344CB8AC3E}">
        <p14:creationId xmlns:p14="http://schemas.microsoft.com/office/powerpoint/2010/main" val="305015069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CHALLENGE | IMPACT Text - Bottom">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userDrawn="1"/>
        </p:nvSpPr>
        <p:spPr bwMode="auto">
          <a:xfrm>
            <a:off x="5546361" y="1419423"/>
            <a:ext cx="6364902" cy="4032667"/>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1436688"/>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584203" y="5853281"/>
            <a:ext cx="11314110" cy="605300"/>
          </a:xfrm>
        </p:spPr>
        <p:txBody>
          <a:bodyPr/>
          <a:lstStyle>
            <a:lvl1pPr marL="0" indent="0">
              <a:spcBef>
                <a:spcPts val="1200"/>
              </a:spcBef>
              <a:buNone/>
              <a:defRPr sz="1800">
                <a:solidFill>
                  <a:schemeClr val="tx1"/>
                </a:solidFill>
              </a:defRPr>
            </a:lvl1pPr>
            <a:lvl2pPr marL="0" indent="0">
              <a:buNone/>
              <a:defRPr sz="1400">
                <a:solidFill>
                  <a:schemeClr val="tx1"/>
                </a:solidFill>
              </a:defRPr>
            </a:lvl2pPr>
            <a:lvl3pPr marL="0" indent="0">
              <a:buNone/>
              <a:defRPr sz="1100">
                <a:solidFill>
                  <a:schemeClr val="tx1"/>
                </a:solidFill>
              </a:defRPr>
            </a:lvl3pPr>
            <a:lvl4pPr marL="0" indent="0">
              <a:buNone/>
              <a:defRPr sz="1050">
                <a:solidFill>
                  <a:schemeClr val="tx1"/>
                </a:solidFill>
              </a:defRPr>
            </a:lvl4pPr>
            <a:lvl5pPr marL="0" indent="0">
              <a:buNone/>
              <a:defRPr sz="1050">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userDrawn="1"/>
        </p:nvCxnSpPr>
        <p:spPr>
          <a:xfrm>
            <a:off x="481263" y="5613072"/>
            <a:ext cx="11417050"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0028961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1_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4755524" cy="430887"/>
          </a:xfrm>
        </p:spPr>
        <p:txBody>
          <a:bodyPr/>
          <a:lstStyle>
            <a:lvl1pPr algn="l">
              <a:defRPr sz="2800">
                <a:solidFill>
                  <a:schemeClr val="tx1"/>
                </a:solidFill>
              </a:defRPr>
            </a:lvl1pPr>
          </a:lstStyle>
          <a:p>
            <a:r>
              <a:rPr lang="en-US"/>
              <a:t>Click to edit Master title style</a:t>
            </a: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2017713"/>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3EEB27B6-F18C-4938-B5BC-59064F2ECE0C}"/>
              </a:ext>
            </a:extLst>
          </p:cNvPr>
          <p:cNvSpPr>
            <a:spLocks noGrp="1"/>
          </p:cNvSpPr>
          <p:nvPr>
            <p:ph type="pic" sz="quarter" idx="14"/>
          </p:nvPr>
        </p:nvSpPr>
        <p:spPr>
          <a:xfrm>
            <a:off x="5603875" y="0"/>
            <a:ext cx="6588125" cy="6858000"/>
          </a:xfrm>
        </p:spPr>
        <p:txBody>
          <a:bodyPr/>
          <a:lstStyle/>
          <a:p>
            <a:endParaRPr lang="en-US"/>
          </a:p>
        </p:txBody>
      </p:sp>
    </p:spTree>
    <p:extLst>
      <p:ext uri="{BB962C8B-B14F-4D97-AF65-F5344CB8AC3E}">
        <p14:creationId xmlns:p14="http://schemas.microsoft.com/office/powerpoint/2010/main" val="59373783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2_CHALLENGE | IMPACT } CUSTOMER Logo &amp; Quote">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7457814" y="2017713"/>
            <a:ext cx="3674378" cy="1395254"/>
          </a:xfrm>
        </p:spPr>
        <p:txBody>
          <a:bodyPr/>
          <a:lstStyle>
            <a:lvl1pPr marL="0" indent="0">
              <a:spcBef>
                <a:spcPts val="2400"/>
              </a:spcBef>
              <a:buNone/>
              <a:defRPr sz="2400">
                <a:solidFill>
                  <a:schemeClr val="tx1"/>
                </a:solidFill>
              </a:defRPr>
            </a:lvl1pPr>
            <a:lvl2pPr marL="0" indent="0">
              <a:spcBef>
                <a:spcPts val="800"/>
              </a:spcBef>
              <a:buNone/>
              <a:defRPr sz="1800">
                <a:solidFill>
                  <a:schemeClr val="accent1"/>
                </a:solidFill>
              </a:defRPr>
            </a:lvl2pPr>
            <a:lvl3pPr marL="0" indent="0">
              <a:spcBef>
                <a:spcPts val="0"/>
              </a:spcBef>
              <a:buNone/>
              <a:defRPr sz="1600"/>
            </a:lvl3pPr>
            <a:lvl4pPr marL="0" indent="0">
              <a:spcBef>
                <a:spcPts val="0"/>
              </a:spcBef>
              <a:buNone/>
              <a:defRPr sz="1400"/>
            </a:lvl4pPr>
            <a:lvl5pPr marL="0" indent="0">
              <a:spcBef>
                <a:spcPts val="0"/>
              </a:spcBef>
              <a:buNone/>
              <a:defRPr sz="12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3EEB27B6-F18C-4938-B5BC-59064F2ECE0C}"/>
              </a:ext>
            </a:extLst>
          </p:cNvPr>
          <p:cNvSpPr>
            <a:spLocks noGrp="1"/>
          </p:cNvSpPr>
          <p:nvPr>
            <p:ph type="pic" sz="quarter" idx="14"/>
          </p:nvPr>
        </p:nvSpPr>
        <p:spPr>
          <a:xfrm>
            <a:off x="-1" y="0"/>
            <a:ext cx="6588125" cy="6858000"/>
          </a:xfrm>
        </p:spPr>
        <p:txBody>
          <a:bodyPr/>
          <a:lstStyle/>
          <a:p>
            <a:endParaRPr lang="en-US"/>
          </a:p>
        </p:txBody>
      </p:sp>
    </p:spTree>
    <p:extLst>
      <p:ext uri="{BB962C8B-B14F-4D97-AF65-F5344CB8AC3E}">
        <p14:creationId xmlns:p14="http://schemas.microsoft.com/office/powerpoint/2010/main" val="1300135336"/>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userDrawn="1"/>
        </p:nvSpPr>
        <p:spPr bwMode="auto">
          <a:xfrm>
            <a:off x="5546361" y="1419423"/>
            <a:ext cx="6364902" cy="4032667"/>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1436688"/>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3855744" y="5853281"/>
            <a:ext cx="7413116" cy="605300"/>
          </a:xfrm>
        </p:spPr>
        <p:txBody>
          <a:bodyPr/>
          <a:lstStyle>
            <a:lvl1pPr marL="0" indent="0">
              <a:spcBef>
                <a:spcPts val="1200"/>
              </a:spcBef>
              <a:buNone/>
              <a:defRPr sz="1800">
                <a:solidFill>
                  <a:schemeClr val="tx1"/>
                </a:solidFill>
              </a:defRPr>
            </a:lvl1pPr>
            <a:lvl2pPr marL="0" indent="0">
              <a:buNone/>
              <a:defRPr sz="1400">
                <a:solidFill>
                  <a:schemeClr val="tx1"/>
                </a:solidFill>
              </a:defRPr>
            </a:lvl2pPr>
            <a:lvl3pPr marL="0" indent="0">
              <a:buNone/>
              <a:defRPr sz="1100">
                <a:solidFill>
                  <a:schemeClr val="tx1"/>
                </a:solidFill>
              </a:defRPr>
            </a:lvl3pPr>
            <a:lvl4pPr marL="0" indent="0">
              <a:buNone/>
              <a:defRPr sz="1050">
                <a:solidFill>
                  <a:schemeClr val="tx1"/>
                </a:solidFill>
              </a:defRPr>
            </a:lvl4pPr>
            <a:lvl5pPr marL="0" indent="0">
              <a:buNone/>
              <a:defRPr sz="1050">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userDrawn="1"/>
        </p:nvCxnSpPr>
        <p:spPr>
          <a:xfrm>
            <a:off x="481263" y="5613072"/>
            <a:ext cx="11417050"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8" name="learning">
            <a:extLst>
              <a:ext uri="{FF2B5EF4-FFF2-40B4-BE49-F238E27FC236}">
                <a16:creationId xmlns:a16="http://schemas.microsoft.com/office/drawing/2014/main" id="{A29CBE6D-B516-4E0E-BC8A-B321251A3A7A}"/>
              </a:ext>
            </a:extLst>
          </p:cNvPr>
          <p:cNvGrpSpPr>
            <a:grpSpLocks noChangeAspect="1"/>
          </p:cNvGrpSpPr>
          <p:nvPr userDrawn="1"/>
        </p:nvGrpSpPr>
        <p:grpSpPr>
          <a:xfrm rot="10800000" flipH="1">
            <a:off x="3298517" y="5709079"/>
            <a:ext cx="369748" cy="288403"/>
            <a:chOff x="7383299" y="4598006"/>
            <a:chExt cx="476250" cy="371475"/>
          </a:xfrm>
        </p:grpSpPr>
        <p:sp>
          <p:nvSpPr>
            <p:cNvPr id="10" name="Freeform: Shape 9">
              <a:extLst>
                <a:ext uri="{FF2B5EF4-FFF2-40B4-BE49-F238E27FC236}">
                  <a16:creationId xmlns:a16="http://schemas.microsoft.com/office/drawing/2014/main" id="{40062532-DEAB-46C9-BBF1-95D2C44B4ADC}"/>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1" name="Freeform: Shape 10">
              <a:extLst>
                <a:ext uri="{FF2B5EF4-FFF2-40B4-BE49-F238E27FC236}">
                  <a16:creationId xmlns:a16="http://schemas.microsoft.com/office/drawing/2014/main" id="{79E6B07A-63AA-41ED-8FF9-C500A869B6EB}"/>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grpSp>
        <p:nvGrpSpPr>
          <p:cNvPr id="15" name="learning">
            <a:extLst>
              <a:ext uri="{FF2B5EF4-FFF2-40B4-BE49-F238E27FC236}">
                <a16:creationId xmlns:a16="http://schemas.microsoft.com/office/drawing/2014/main" id="{07A11020-593F-444A-B45F-34B66EC741B7}"/>
              </a:ext>
            </a:extLst>
          </p:cNvPr>
          <p:cNvGrpSpPr>
            <a:grpSpLocks noChangeAspect="1"/>
          </p:cNvGrpSpPr>
          <p:nvPr userDrawn="1"/>
        </p:nvGrpSpPr>
        <p:grpSpPr>
          <a:xfrm flipH="1">
            <a:off x="11504806" y="6443700"/>
            <a:ext cx="203953" cy="159083"/>
            <a:chOff x="7383299" y="4598006"/>
            <a:chExt cx="476250" cy="371475"/>
          </a:xfrm>
        </p:grpSpPr>
        <p:sp>
          <p:nvSpPr>
            <p:cNvPr id="16" name="Freeform: Shape 15">
              <a:extLst>
                <a:ext uri="{FF2B5EF4-FFF2-40B4-BE49-F238E27FC236}">
                  <a16:creationId xmlns:a16="http://schemas.microsoft.com/office/drawing/2014/main" id="{49321792-9AFE-47FB-97A4-2F4FD4A9C329}"/>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8" name="Freeform: Shape 17">
              <a:extLst>
                <a:ext uri="{FF2B5EF4-FFF2-40B4-BE49-F238E27FC236}">
                  <a16:creationId xmlns:a16="http://schemas.microsoft.com/office/drawing/2014/main" id="{CCFCFA21-587F-4BC9-8B78-740FE131062E}"/>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spTree>
    <p:extLst>
      <p:ext uri="{BB962C8B-B14F-4D97-AF65-F5344CB8AC3E}">
        <p14:creationId xmlns:p14="http://schemas.microsoft.com/office/powerpoint/2010/main" val="790206117"/>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3_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userDrawn="1"/>
        </p:nvSpPr>
        <p:spPr bwMode="auto">
          <a:xfrm>
            <a:off x="5923987" y="1658679"/>
            <a:ext cx="5987276" cy="3600421"/>
          </a:xfrm>
          <a:prstGeom prst="rect">
            <a:avLst/>
          </a:prstGeom>
          <a:solidFill>
            <a:schemeClr val="tx1"/>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1658679"/>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3855744" y="5853281"/>
            <a:ext cx="7413116" cy="605300"/>
          </a:xfrm>
        </p:spPr>
        <p:txBody>
          <a:bodyPr/>
          <a:lstStyle>
            <a:lvl1pPr marL="0" indent="0">
              <a:spcBef>
                <a:spcPts val="1200"/>
              </a:spcBef>
              <a:buNone/>
              <a:defRPr sz="1800">
                <a:solidFill>
                  <a:schemeClr val="tx1"/>
                </a:solidFill>
              </a:defRPr>
            </a:lvl1pPr>
            <a:lvl2pPr marL="0" indent="0">
              <a:buNone/>
              <a:defRPr sz="1400">
                <a:solidFill>
                  <a:schemeClr val="tx1"/>
                </a:solidFill>
              </a:defRPr>
            </a:lvl2pPr>
            <a:lvl3pPr marL="0" indent="0">
              <a:buNone/>
              <a:defRPr sz="1100">
                <a:solidFill>
                  <a:schemeClr val="tx1"/>
                </a:solidFill>
              </a:defRPr>
            </a:lvl3pPr>
            <a:lvl4pPr marL="0" indent="0">
              <a:buNone/>
              <a:defRPr sz="1050">
                <a:solidFill>
                  <a:schemeClr val="tx1"/>
                </a:solidFill>
              </a:defRPr>
            </a:lvl4pPr>
            <a:lvl5pPr marL="0" indent="0">
              <a:buNone/>
              <a:defRPr sz="1050">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userDrawn="1"/>
        </p:nvCxnSpPr>
        <p:spPr>
          <a:xfrm>
            <a:off x="481263" y="5505978"/>
            <a:ext cx="11417050"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8" name="learning">
            <a:extLst>
              <a:ext uri="{FF2B5EF4-FFF2-40B4-BE49-F238E27FC236}">
                <a16:creationId xmlns:a16="http://schemas.microsoft.com/office/drawing/2014/main" id="{A29CBE6D-B516-4E0E-BC8A-B321251A3A7A}"/>
              </a:ext>
            </a:extLst>
          </p:cNvPr>
          <p:cNvGrpSpPr>
            <a:grpSpLocks noChangeAspect="1"/>
          </p:cNvGrpSpPr>
          <p:nvPr userDrawn="1"/>
        </p:nvGrpSpPr>
        <p:grpSpPr>
          <a:xfrm rot="10800000" flipH="1">
            <a:off x="3298517" y="5709079"/>
            <a:ext cx="369748" cy="288403"/>
            <a:chOff x="7383299" y="4598006"/>
            <a:chExt cx="476250" cy="371475"/>
          </a:xfrm>
        </p:grpSpPr>
        <p:sp>
          <p:nvSpPr>
            <p:cNvPr id="10" name="Freeform: Shape 9">
              <a:extLst>
                <a:ext uri="{FF2B5EF4-FFF2-40B4-BE49-F238E27FC236}">
                  <a16:creationId xmlns:a16="http://schemas.microsoft.com/office/drawing/2014/main" id="{40062532-DEAB-46C9-BBF1-95D2C44B4ADC}"/>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1" name="Freeform: Shape 10">
              <a:extLst>
                <a:ext uri="{FF2B5EF4-FFF2-40B4-BE49-F238E27FC236}">
                  <a16:creationId xmlns:a16="http://schemas.microsoft.com/office/drawing/2014/main" id="{79E6B07A-63AA-41ED-8FF9-C500A869B6EB}"/>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grpSp>
        <p:nvGrpSpPr>
          <p:cNvPr id="15" name="learning">
            <a:extLst>
              <a:ext uri="{FF2B5EF4-FFF2-40B4-BE49-F238E27FC236}">
                <a16:creationId xmlns:a16="http://schemas.microsoft.com/office/drawing/2014/main" id="{07A11020-593F-444A-B45F-34B66EC741B7}"/>
              </a:ext>
            </a:extLst>
          </p:cNvPr>
          <p:cNvGrpSpPr>
            <a:grpSpLocks noChangeAspect="1"/>
          </p:cNvGrpSpPr>
          <p:nvPr userDrawn="1"/>
        </p:nvGrpSpPr>
        <p:grpSpPr>
          <a:xfrm flipH="1">
            <a:off x="11504806" y="6443700"/>
            <a:ext cx="203953" cy="159083"/>
            <a:chOff x="7383299" y="4598006"/>
            <a:chExt cx="476250" cy="371475"/>
          </a:xfrm>
        </p:grpSpPr>
        <p:sp>
          <p:nvSpPr>
            <p:cNvPr id="16" name="Freeform: Shape 15">
              <a:extLst>
                <a:ext uri="{FF2B5EF4-FFF2-40B4-BE49-F238E27FC236}">
                  <a16:creationId xmlns:a16="http://schemas.microsoft.com/office/drawing/2014/main" id="{49321792-9AFE-47FB-97A4-2F4FD4A9C329}"/>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8" name="Freeform: Shape 17">
              <a:extLst>
                <a:ext uri="{FF2B5EF4-FFF2-40B4-BE49-F238E27FC236}">
                  <a16:creationId xmlns:a16="http://schemas.microsoft.com/office/drawing/2014/main" id="{CCFCFA21-587F-4BC9-8B78-740FE131062E}"/>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sp>
        <p:nvSpPr>
          <p:cNvPr id="14" name="Text Placeholder 5">
            <a:extLst>
              <a:ext uri="{FF2B5EF4-FFF2-40B4-BE49-F238E27FC236}">
                <a16:creationId xmlns:a16="http://schemas.microsoft.com/office/drawing/2014/main" id="{0325CEAA-3216-4B9E-B72E-8076ED461A94}"/>
              </a:ext>
            </a:extLst>
          </p:cNvPr>
          <p:cNvSpPr>
            <a:spLocks noGrp="1"/>
          </p:cNvSpPr>
          <p:nvPr>
            <p:ph type="body" sz="quarter" idx="10"/>
          </p:nvPr>
        </p:nvSpPr>
        <p:spPr>
          <a:xfrm>
            <a:off x="588263" y="1030052"/>
            <a:ext cx="11021125" cy="310863"/>
          </a:xfrm>
        </p:spPr>
        <p:txBody>
          <a:bodyPr/>
          <a:lstStyle>
            <a:lvl1pPr marL="0" indent="0" algn="ctr">
              <a:buNone/>
              <a:defRPr kumimoji="0" lang="en-US" sz="2000" b="0" i="0" u="none" strike="noStrike" kern="1200" cap="none" spc="0" normalizeH="0" baseline="0" dirty="0" smtClean="0">
                <a:ln>
                  <a:noFill/>
                </a:ln>
                <a:solidFill>
                  <a:schemeClr val="accent2">
                    <a:lumMod val="75000"/>
                  </a:schemeClr>
                </a:solidFill>
                <a:effectLst/>
                <a:uLnTx/>
                <a:uFillTx/>
                <a:latin typeface="Segoe UI"/>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424991152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2_centere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2C1CEFE-1175-4BAD-8291-2B32EFCE8BD7}"/>
              </a:ext>
            </a:extLst>
          </p:cNvPr>
          <p:cNvSpPr>
            <a:spLocks noGrp="1"/>
          </p:cNvSpPr>
          <p:nvPr>
            <p:ph type="body" sz="quarter" idx="10"/>
          </p:nvPr>
        </p:nvSpPr>
        <p:spPr>
          <a:xfrm>
            <a:off x="5575369" y="2017713"/>
            <a:ext cx="5845175" cy="1612749"/>
          </a:xfrm>
        </p:spPr>
        <p:txBody>
          <a:bodyPr/>
          <a:lstStyle>
            <a:lvl1pPr marL="0" indent="0">
              <a:spcBef>
                <a:spcPts val="1800"/>
              </a:spcBef>
              <a:buNone/>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E102CF2E-CF5F-42BE-BB25-E94D5850A3C7}"/>
              </a:ext>
            </a:extLst>
          </p:cNvPr>
          <p:cNvSpPr>
            <a:spLocks noGrp="1"/>
          </p:cNvSpPr>
          <p:nvPr>
            <p:ph type="body" sz="quarter" idx="11"/>
          </p:nvPr>
        </p:nvSpPr>
        <p:spPr>
          <a:xfrm>
            <a:off x="584200" y="4101472"/>
            <a:ext cx="3721925" cy="984885"/>
          </a:xfrm>
        </p:spPr>
        <p:txBody>
          <a:bodyPr/>
          <a:lstStyle>
            <a:lvl1pPr marL="0" indent="0" algn="ctr">
              <a:spcBef>
                <a:spcPts val="1800"/>
              </a:spcBef>
              <a:buNone/>
              <a:defRPr sz="3200">
                <a:solidFill>
                  <a:schemeClr val="accent1"/>
                </a:solidFill>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p:txBody>
      </p:sp>
    </p:spTree>
    <p:extLst>
      <p:ext uri="{BB962C8B-B14F-4D97-AF65-F5344CB8AC3E}">
        <p14:creationId xmlns:p14="http://schemas.microsoft.com/office/powerpoint/2010/main" val="92939130"/>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centered with sub">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5AD2F76-9A26-44BB-92FC-E2D3F11A63ED}"/>
              </a:ext>
            </a:extLst>
          </p:cNvPr>
          <p:cNvSpPr>
            <a:spLocks noGrp="1"/>
          </p:cNvSpPr>
          <p:nvPr>
            <p:ph type="body" sz="quarter" idx="10"/>
          </p:nvPr>
        </p:nvSpPr>
        <p:spPr>
          <a:xfrm>
            <a:off x="588263" y="1030052"/>
            <a:ext cx="11021125" cy="310863"/>
          </a:xfrm>
        </p:spPr>
        <p:txBody>
          <a:bodyPr/>
          <a:lstStyle>
            <a:lvl1pPr marL="0" indent="0" algn="ctr">
              <a:buNone/>
              <a:defRPr kumimoji="0" lang="en-US" sz="2000" b="0" i="0" u="none" strike="noStrike" kern="1200" cap="none" spc="0" normalizeH="0" baseline="0" dirty="0" smtClean="0">
                <a:ln>
                  <a:noFill/>
                </a:ln>
                <a:solidFill>
                  <a:schemeClr val="accent2">
                    <a:lumMod val="75000"/>
                  </a:schemeClr>
                </a:solidFill>
                <a:effectLst/>
                <a:uLnTx/>
                <a:uFillTx/>
                <a:latin typeface="Segoe UI"/>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D989D4D6-6723-4AFB-B86D-1485DA52ABD4}"/>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1244818072"/>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Lef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B476AC-15C7-4A6E-9874-4133EDCA7D53}"/>
              </a:ext>
            </a:extLst>
          </p:cNvPr>
          <p:cNvSpPr>
            <a:spLocks noGrp="1"/>
          </p:cNvSpPr>
          <p:nvPr>
            <p:ph type="title"/>
          </p:nvPr>
        </p:nvSpPr>
        <p:spPr>
          <a:xfrm>
            <a:off x="588263" y="2145944"/>
            <a:ext cx="5190442" cy="553998"/>
          </a:xfrm>
        </p:spPr>
        <p:txBody>
          <a:bodyPr anchor="b"/>
          <a:lstStyle>
            <a:lvl1pPr>
              <a:defRPr>
                <a:solidFill>
                  <a:schemeClr val="tx1"/>
                </a:solidFill>
              </a:defRPr>
            </a:lvl1pPr>
          </a:lstStyle>
          <a:p>
            <a:r>
              <a:rPr lang="en-US"/>
              <a:t>Click to edit Master</a:t>
            </a:r>
          </a:p>
        </p:txBody>
      </p:sp>
      <p:sp>
        <p:nvSpPr>
          <p:cNvPr id="6" name="Text Placeholder 3">
            <a:extLst>
              <a:ext uri="{FF2B5EF4-FFF2-40B4-BE49-F238E27FC236}">
                <a16:creationId xmlns:a16="http://schemas.microsoft.com/office/drawing/2014/main" id="{A97EC52B-AED8-4515-B7B5-DBD9684F1A80}"/>
              </a:ext>
            </a:extLst>
          </p:cNvPr>
          <p:cNvSpPr>
            <a:spLocks noGrp="1"/>
          </p:cNvSpPr>
          <p:nvPr>
            <p:ph type="body" sz="quarter" idx="11"/>
          </p:nvPr>
        </p:nvSpPr>
        <p:spPr>
          <a:xfrm>
            <a:off x="588262" y="2811443"/>
            <a:ext cx="5507733" cy="1852815"/>
          </a:xfrm>
        </p:spPr>
        <p:txBody>
          <a:bodyPr anchor="t"/>
          <a:lstStyle>
            <a:lvl1pPr marL="0" indent="0" algn="l" defTabSz="114300">
              <a:spcBef>
                <a:spcPts val="1800"/>
              </a:spcBef>
              <a:spcAft>
                <a:spcPts val="1200"/>
              </a:spcAft>
              <a:buNone/>
              <a:defRPr sz="2400">
                <a:solidFill>
                  <a:schemeClr val="accent2"/>
                </a:solidFill>
                <a:latin typeface="+mj-lt"/>
              </a:defRPr>
            </a:lvl1pPr>
            <a:lvl2pPr marL="0" indent="0" algn="l" defTabSz="114300">
              <a:spcAft>
                <a:spcPts val="600"/>
              </a:spcAft>
              <a:buClr>
                <a:schemeClr val="accent1"/>
              </a:buClr>
              <a:buFont typeface="Arial" panose="020B0604020202020204" pitchFamily="34" charset="0"/>
              <a:buNone/>
              <a:defRPr sz="1600"/>
            </a:lvl2pPr>
            <a:lvl3pPr marL="0" indent="0" algn="l" defTabSz="114300">
              <a:spcAft>
                <a:spcPts val="600"/>
              </a:spcAft>
              <a:buClr>
                <a:schemeClr val="accent1"/>
              </a:buClr>
              <a:buFont typeface="Arial" panose="020B0604020202020204" pitchFamily="34" charset="0"/>
              <a:buNone/>
              <a:defRPr sz="1800" b="1"/>
            </a:lvl3pPr>
            <a:lvl4pPr marL="0" indent="0" algn="l" defTabSz="114300">
              <a:spcAft>
                <a:spcPts val="0"/>
              </a:spcAft>
              <a:buClr>
                <a:schemeClr val="accent1"/>
              </a:buClr>
              <a:buFont typeface="Arial" panose="020B0604020202020204" pitchFamily="34" charset="0"/>
              <a:buNone/>
              <a:defRPr sz="1600" b="1"/>
            </a:lvl4pPr>
            <a:lvl5pPr marL="0" indent="0" algn="l" defTabSz="114300">
              <a:spcBef>
                <a:spcPts val="0"/>
              </a:spcBef>
              <a:spcAft>
                <a:spcPts val="600"/>
              </a:spcAft>
              <a:buClr>
                <a:schemeClr val="accent1"/>
              </a:buClr>
              <a:buFont typeface="Arial" panose="020B0604020202020204" pitchFamily="34" charse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4" name="Straight Connector 3">
            <a:extLst>
              <a:ext uri="{FF2B5EF4-FFF2-40B4-BE49-F238E27FC236}">
                <a16:creationId xmlns:a16="http://schemas.microsoft.com/office/drawing/2014/main" id="{4C696FF2-87D3-4F28-9DB1-7EA67BD86224}"/>
              </a:ext>
            </a:extLst>
          </p:cNvPr>
          <p:cNvCxnSpPr>
            <a:cxnSpLocks/>
          </p:cNvCxnSpPr>
          <p:nvPr userDrawn="1"/>
        </p:nvCxnSpPr>
        <p:spPr>
          <a:xfrm>
            <a:off x="6583181" y="771994"/>
            <a:ext cx="0" cy="5090390"/>
          </a:xfrm>
          <a:prstGeom prst="line">
            <a:avLst/>
          </a:prstGeom>
          <a:noFill/>
          <a:ln w="3175">
            <a:solidFill>
              <a:schemeClr val="accent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34520404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7_Title Only">
    <p:spTree>
      <p:nvGrpSpPr>
        <p:cNvPr id="1" name=""/>
        <p:cNvGrpSpPr/>
        <p:nvPr/>
      </p:nvGrpSpPr>
      <p:grpSpPr>
        <a:xfrm>
          <a:off x="0" y="0"/>
          <a:ext cx="0" cy="0"/>
          <a:chOff x="0" y="0"/>
          <a:chExt cx="0" cy="0"/>
        </a:xfrm>
      </p:grpSpPr>
      <p:sp>
        <p:nvSpPr>
          <p:cNvPr id="16" name="Text Placeholder 3">
            <a:extLst>
              <a:ext uri="{FF2B5EF4-FFF2-40B4-BE49-F238E27FC236}">
                <a16:creationId xmlns:a16="http://schemas.microsoft.com/office/drawing/2014/main" id="{64194900-8114-4639-BB98-2820B385BE06}"/>
              </a:ext>
            </a:extLst>
          </p:cNvPr>
          <p:cNvSpPr>
            <a:spLocks noGrp="1"/>
          </p:cNvSpPr>
          <p:nvPr>
            <p:ph type="body" sz="quarter" idx="19"/>
          </p:nvPr>
        </p:nvSpPr>
        <p:spPr>
          <a:xfrm>
            <a:off x="8607600" y="4065105"/>
            <a:ext cx="2651760" cy="1492716"/>
          </a:xfrm>
        </p:spPr>
        <p:txBody>
          <a:bodyPr/>
          <a:lstStyle>
            <a:lvl1pPr marL="0" indent="0" algn="ctr" defTabSz="114300">
              <a:spcBef>
                <a:spcPts val="1800"/>
              </a:spcBef>
              <a:buNone/>
              <a:defRPr sz="2000">
                <a:solidFill>
                  <a:schemeClr val="accent1"/>
                </a:solidFill>
                <a:latin typeface="+mj-lt"/>
              </a:defRPr>
            </a:lvl1pPr>
            <a:lvl2pPr marL="0" indent="0" algn="ctr" defTabSz="114300">
              <a:spcBef>
                <a:spcPts val="600"/>
              </a:spcBef>
              <a:spcAft>
                <a:spcPts val="0"/>
              </a:spcAft>
              <a:buNone/>
              <a:defRPr sz="1400" b="1"/>
            </a:lvl2pPr>
            <a:lvl3pPr marL="0" indent="0" algn="ctr" defTabSz="114300">
              <a:spcBef>
                <a:spcPts val="0"/>
              </a:spcBef>
              <a:spcAft>
                <a:spcPts val="0"/>
              </a:spcAft>
              <a:buFont typeface="Arial" panose="020B0604020202020204" pitchFamily="34" charset="0"/>
              <a:buNone/>
              <a:defRPr sz="1400" i="0"/>
            </a:lvl3pPr>
            <a:lvl4pPr marL="0" indent="0" algn="ctr" defTabSz="114300">
              <a:spcBef>
                <a:spcPts val="0"/>
              </a:spcBef>
              <a:spcAft>
                <a:spcPts val="0"/>
              </a:spcAft>
              <a:buFont typeface="Arial" panose="020B0604020202020204" pitchFamily="34" charset="0"/>
              <a:buNone/>
              <a:defRPr sz="1200" b="0" i="1"/>
            </a:lvl4pPr>
            <a:lvl5pPr marL="0" indent="0" algn="ctr" defTabSz="114300">
              <a:spcBef>
                <a:spcPts val="0"/>
              </a:spcBef>
              <a:spcAft>
                <a:spcPts val="0"/>
              </a:spcAft>
              <a:buFont typeface="Arial" panose="020B0604020202020204" pitchFamily="34" charse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3">
            <a:extLst>
              <a:ext uri="{FF2B5EF4-FFF2-40B4-BE49-F238E27FC236}">
                <a16:creationId xmlns:a16="http://schemas.microsoft.com/office/drawing/2014/main" id="{66CEB83C-A19D-4214-8A03-0F9BDD1A22D2}"/>
              </a:ext>
            </a:extLst>
          </p:cNvPr>
          <p:cNvSpPr>
            <a:spLocks noGrp="1"/>
          </p:cNvSpPr>
          <p:nvPr>
            <p:ph type="body" sz="quarter" idx="20"/>
          </p:nvPr>
        </p:nvSpPr>
        <p:spPr>
          <a:xfrm>
            <a:off x="4959060" y="4065105"/>
            <a:ext cx="2319260" cy="1492716"/>
          </a:xfrm>
        </p:spPr>
        <p:txBody>
          <a:bodyPr/>
          <a:lstStyle>
            <a:lvl1pPr marL="0" indent="0" algn="ctr" defTabSz="114300">
              <a:spcBef>
                <a:spcPts val="1800"/>
              </a:spcBef>
              <a:buNone/>
              <a:defRPr sz="2000">
                <a:solidFill>
                  <a:schemeClr val="accent1"/>
                </a:solidFill>
                <a:latin typeface="+mj-lt"/>
              </a:defRPr>
            </a:lvl1pPr>
            <a:lvl2pPr marL="0" indent="0" algn="ctr" defTabSz="114300">
              <a:spcBef>
                <a:spcPts val="600"/>
              </a:spcBef>
              <a:spcAft>
                <a:spcPts val="0"/>
              </a:spcAft>
              <a:buNone/>
              <a:defRPr sz="1400" b="1"/>
            </a:lvl2pPr>
            <a:lvl3pPr marL="0" indent="0" algn="ctr" defTabSz="114300">
              <a:spcBef>
                <a:spcPts val="0"/>
              </a:spcBef>
              <a:spcAft>
                <a:spcPts val="0"/>
              </a:spcAft>
              <a:buFont typeface="Arial" panose="020B0604020202020204" pitchFamily="34" charset="0"/>
              <a:buNone/>
              <a:defRPr sz="1400" i="0"/>
            </a:lvl3pPr>
            <a:lvl4pPr marL="0" indent="0" algn="ctr" defTabSz="114300">
              <a:spcBef>
                <a:spcPts val="0"/>
              </a:spcBef>
              <a:spcAft>
                <a:spcPts val="0"/>
              </a:spcAft>
              <a:buFont typeface="Arial" panose="020B0604020202020204" pitchFamily="34" charset="0"/>
              <a:buNone/>
              <a:defRPr sz="1200" b="0" i="1"/>
            </a:lvl4pPr>
            <a:lvl5pPr marL="0" indent="0" algn="ctr" defTabSz="114300">
              <a:spcBef>
                <a:spcPts val="0"/>
              </a:spcBef>
              <a:spcAft>
                <a:spcPts val="0"/>
              </a:spcAft>
              <a:buFont typeface="Arial" panose="020B0604020202020204" pitchFamily="34" charse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3">
            <a:extLst>
              <a:ext uri="{FF2B5EF4-FFF2-40B4-BE49-F238E27FC236}">
                <a16:creationId xmlns:a16="http://schemas.microsoft.com/office/drawing/2014/main" id="{7D3BEA77-EB09-437D-A324-5CB0F283571E}"/>
              </a:ext>
            </a:extLst>
          </p:cNvPr>
          <p:cNvSpPr>
            <a:spLocks noGrp="1"/>
          </p:cNvSpPr>
          <p:nvPr>
            <p:ph type="body" sz="quarter" idx="21"/>
          </p:nvPr>
        </p:nvSpPr>
        <p:spPr>
          <a:xfrm>
            <a:off x="1310520" y="4065105"/>
            <a:ext cx="2319260" cy="1492716"/>
          </a:xfrm>
        </p:spPr>
        <p:txBody>
          <a:bodyPr/>
          <a:lstStyle>
            <a:lvl1pPr marL="0" indent="0" algn="ctr" defTabSz="114300">
              <a:spcBef>
                <a:spcPts val="1800"/>
              </a:spcBef>
              <a:buNone/>
              <a:defRPr sz="2000">
                <a:solidFill>
                  <a:schemeClr val="accent1"/>
                </a:solidFill>
                <a:latin typeface="+mj-lt"/>
              </a:defRPr>
            </a:lvl1pPr>
            <a:lvl2pPr marL="0" indent="0" algn="ctr" defTabSz="114300">
              <a:spcBef>
                <a:spcPts val="600"/>
              </a:spcBef>
              <a:spcAft>
                <a:spcPts val="0"/>
              </a:spcAft>
              <a:buNone/>
              <a:defRPr sz="1400" b="1"/>
            </a:lvl2pPr>
            <a:lvl3pPr marL="0" indent="0" algn="ctr" defTabSz="114300">
              <a:spcBef>
                <a:spcPts val="0"/>
              </a:spcBef>
              <a:spcAft>
                <a:spcPts val="0"/>
              </a:spcAft>
              <a:buFont typeface="Arial" panose="020B0604020202020204" pitchFamily="34" charset="0"/>
              <a:buNone/>
              <a:defRPr sz="1400" i="0"/>
            </a:lvl3pPr>
            <a:lvl4pPr marL="0" indent="0" algn="ctr" defTabSz="114300">
              <a:spcBef>
                <a:spcPts val="0"/>
              </a:spcBef>
              <a:spcAft>
                <a:spcPts val="0"/>
              </a:spcAft>
              <a:buFont typeface="Arial" panose="020B0604020202020204" pitchFamily="34" charset="0"/>
              <a:buNone/>
              <a:defRPr sz="1200" b="0" i="1"/>
            </a:lvl4pPr>
            <a:lvl5pPr marL="0" indent="0" algn="ctr" defTabSz="114300">
              <a:spcBef>
                <a:spcPts val="0"/>
              </a:spcBef>
              <a:spcAft>
                <a:spcPts val="0"/>
              </a:spcAft>
              <a:buFont typeface="Arial" panose="020B0604020202020204" pitchFamily="34" charse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26EE1A16-2B87-4578-940E-3211A98A025D}"/>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240044518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gradFill>
                  <a:gsLst>
                    <a:gs pos="0">
                      <a:schemeClr val="tx1"/>
                    </a:gs>
                    <a:gs pos="100000">
                      <a:schemeClr val="tx1"/>
                    </a:gs>
                  </a:gsLst>
                  <a:lin ang="5400000" scaled="1"/>
                </a:gradFill>
              </a:defRPr>
            </a:lvl1pPr>
          </a:lstStyle>
          <a:p>
            <a:r>
              <a:rPr lang="en-US"/>
              <a:t>Photo layout 2</a:t>
            </a:r>
          </a:p>
        </p:txBody>
      </p:sp>
      <p:sp>
        <p:nvSpPr>
          <p:cNvPr id="5" name="Text Placeholder 4"/>
          <p:cNvSpPr>
            <a:spLocks noGrp="1"/>
          </p:cNvSpPr>
          <p:nvPr>
            <p:ph type="body" sz="quarter" idx="11" hasCustomPrompt="1"/>
          </p:nvPr>
        </p:nvSpPr>
        <p:spPr>
          <a:xfrm>
            <a:off x="455995"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gradFill>
                  <a:gsLst>
                    <a:gs pos="0">
                      <a:schemeClr val="tx2"/>
                    </a:gs>
                    <a:gs pos="100000">
                      <a:schemeClr val="tx2"/>
                    </a:gs>
                  </a:gsLst>
                  <a:lin ang="5400000" scaled="1"/>
                </a:gra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9" name="Text Placeholder 4"/>
          <p:cNvSpPr>
            <a:spLocks noGrp="1"/>
          </p:cNvSpPr>
          <p:nvPr>
            <p:ph type="body" sz="quarter" idx="12" hasCustomPrompt="1"/>
          </p:nvPr>
        </p:nvSpPr>
        <p:spPr>
          <a:xfrm>
            <a:off x="4300039"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gradFill>
                  <a:gsLst>
                    <a:gs pos="0">
                      <a:schemeClr val="tx2"/>
                    </a:gs>
                    <a:gs pos="100000">
                      <a:schemeClr val="tx2"/>
                    </a:gs>
                  </a:gsLst>
                  <a:lin ang="5400000" scaled="1"/>
                </a:gra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10" name="Text Placeholder 4"/>
          <p:cNvSpPr>
            <a:spLocks noGrp="1"/>
          </p:cNvSpPr>
          <p:nvPr>
            <p:ph type="body" sz="quarter" idx="13" hasCustomPrompt="1"/>
          </p:nvPr>
        </p:nvSpPr>
        <p:spPr>
          <a:xfrm>
            <a:off x="8144083"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gradFill>
                  <a:gsLst>
                    <a:gs pos="0">
                      <a:schemeClr val="tx2"/>
                    </a:gs>
                    <a:gs pos="100000">
                      <a:schemeClr val="tx2"/>
                    </a:gs>
                  </a:gsLst>
                  <a:lin ang="5400000" scaled="1"/>
                </a:gra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pic>
        <p:nvPicPr>
          <p:cNvPr id="15" name="Picture 14"/>
          <p:cNvPicPr>
            <a:picLocks noChangeAspect="1"/>
          </p:cNvPicPr>
          <p:nvPr userDrawn="1"/>
        </p:nvPicPr>
        <p:blipFill rotWithShape="1">
          <a:blip r:embed="rId2" cstate="print">
            <a:extLst>
              <a:ext uri="{28A0092B-C50C-407E-A947-70E740481C1C}">
                <a14:useLocalDpi xmlns:a14="http://schemas.microsoft.com/office/drawing/2010/main" val="0"/>
              </a:ext>
            </a:extLst>
          </a:blip>
          <a:srcRect r="-1"/>
          <a:stretch/>
        </p:blipFill>
        <p:spPr>
          <a:xfrm>
            <a:off x="8150360" y="2152783"/>
            <a:ext cx="3623053" cy="2589915"/>
          </a:xfrm>
          <a:prstGeom prst="rect">
            <a:avLst/>
          </a:prstGeom>
        </p:spPr>
      </p:pic>
      <p:pic>
        <p:nvPicPr>
          <p:cNvPr id="16" name="Picture 15"/>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425647" y="2152783"/>
            <a:ext cx="3648727" cy="2589915"/>
          </a:xfrm>
          <a:prstGeom prst="rect">
            <a:avLst/>
          </a:prstGeom>
        </p:spPr>
      </p:pic>
      <p:pic>
        <p:nvPicPr>
          <p:cNvPr id="17" name="Picture 16"/>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295368" y="2152781"/>
            <a:ext cx="3623052" cy="2589916"/>
          </a:xfrm>
          <a:prstGeom prst="rect">
            <a:avLst/>
          </a:prstGeom>
        </p:spPr>
      </p:pic>
      <p:sp>
        <p:nvSpPr>
          <p:cNvPr id="4" name="Picture Placeholder 3">
            <a:extLst>
              <a:ext uri="{FF2B5EF4-FFF2-40B4-BE49-F238E27FC236}">
                <a16:creationId xmlns:a16="http://schemas.microsoft.com/office/drawing/2014/main" id="{2717A0C5-B07A-A34B-9DBC-AEA2B456E25A}"/>
              </a:ext>
            </a:extLst>
          </p:cNvPr>
          <p:cNvSpPr>
            <a:spLocks noGrp="1"/>
          </p:cNvSpPr>
          <p:nvPr>
            <p:ph type="pic" sz="quarter" idx="14" hasCustomPrompt="1"/>
          </p:nvPr>
        </p:nvSpPr>
        <p:spPr>
          <a:xfrm>
            <a:off x="426424" y="3193694"/>
            <a:ext cx="3647951" cy="543185"/>
          </a:xfrm>
          <a:prstGeom prst="rect">
            <a:avLst/>
          </a:prstGeom>
        </p:spPr>
        <p:txBody>
          <a:bodyPr/>
          <a:lstStyle>
            <a:lvl1pPr algn="ctr">
              <a:defRPr>
                <a:gradFill>
                  <a:gsLst>
                    <a:gs pos="0">
                      <a:schemeClr val="bg1"/>
                    </a:gs>
                    <a:gs pos="100000">
                      <a:schemeClr val="bg1"/>
                    </a:gs>
                  </a:gsLst>
                  <a:lin ang="5400000" scaled="1"/>
                </a:gradFill>
              </a:defRPr>
            </a:lvl1pPr>
          </a:lstStyle>
          <a:p>
            <a:r>
              <a:rPr lang="en-US"/>
              <a:t>Drop photo here</a:t>
            </a:r>
          </a:p>
        </p:txBody>
      </p:sp>
      <p:sp>
        <p:nvSpPr>
          <p:cNvPr id="7" name="Picture Placeholder 6">
            <a:extLst>
              <a:ext uri="{FF2B5EF4-FFF2-40B4-BE49-F238E27FC236}">
                <a16:creationId xmlns:a16="http://schemas.microsoft.com/office/drawing/2014/main" id="{F5287B92-3963-B94C-821F-3908B3544A42}"/>
              </a:ext>
            </a:extLst>
          </p:cNvPr>
          <p:cNvSpPr>
            <a:spLocks noGrp="1"/>
          </p:cNvSpPr>
          <p:nvPr>
            <p:ph type="pic" sz="quarter" idx="15" hasCustomPrompt="1"/>
          </p:nvPr>
        </p:nvSpPr>
        <p:spPr>
          <a:xfrm>
            <a:off x="4300039" y="3186832"/>
            <a:ext cx="3618381" cy="543185"/>
          </a:xfrm>
          <a:prstGeom prst="rect">
            <a:avLst/>
          </a:prstGeom>
        </p:spPr>
        <p:txBody>
          <a:bodyPr/>
          <a:lstStyle>
            <a:lvl1pPr algn="ctr">
              <a:defRPr>
                <a:gradFill>
                  <a:gsLst>
                    <a:gs pos="0">
                      <a:schemeClr val="bg1"/>
                    </a:gs>
                    <a:gs pos="100000">
                      <a:schemeClr val="bg1"/>
                    </a:gs>
                  </a:gsLst>
                  <a:lin ang="5400000" scaled="1"/>
                </a:gradFill>
              </a:defRPr>
            </a:lvl1pPr>
          </a:lstStyle>
          <a:p>
            <a:r>
              <a:rPr lang="en-US"/>
              <a:t>Drop photo here</a:t>
            </a:r>
          </a:p>
        </p:txBody>
      </p:sp>
      <p:sp>
        <p:nvSpPr>
          <p:cNvPr id="11" name="Picture Placeholder 10">
            <a:extLst>
              <a:ext uri="{FF2B5EF4-FFF2-40B4-BE49-F238E27FC236}">
                <a16:creationId xmlns:a16="http://schemas.microsoft.com/office/drawing/2014/main" id="{1DC31788-B7D8-9D46-BE0A-6B7EED7110B6}"/>
              </a:ext>
            </a:extLst>
          </p:cNvPr>
          <p:cNvSpPr>
            <a:spLocks noGrp="1"/>
          </p:cNvSpPr>
          <p:nvPr>
            <p:ph type="pic" sz="quarter" idx="16" hasCustomPrompt="1"/>
          </p:nvPr>
        </p:nvSpPr>
        <p:spPr>
          <a:xfrm>
            <a:off x="8150308" y="3186832"/>
            <a:ext cx="3612156" cy="543185"/>
          </a:xfrm>
          <a:prstGeom prst="rect">
            <a:avLst/>
          </a:prstGeom>
        </p:spPr>
        <p:txBody>
          <a:bodyPr/>
          <a:lstStyle>
            <a:lvl1pPr algn="ctr">
              <a:defRPr>
                <a:gradFill>
                  <a:gsLst>
                    <a:gs pos="0">
                      <a:schemeClr val="bg1"/>
                    </a:gs>
                    <a:gs pos="100000">
                      <a:schemeClr val="bg1"/>
                    </a:gs>
                  </a:gsLst>
                  <a:lin ang="5400000" scaled="1"/>
                </a:gradFill>
              </a:defRPr>
            </a:lvl1pPr>
          </a:lstStyle>
          <a:p>
            <a:r>
              <a:rPr lang="en-US"/>
              <a:t>Drop photo here</a:t>
            </a:r>
          </a:p>
        </p:txBody>
      </p:sp>
      <p:sp>
        <p:nvSpPr>
          <p:cNvPr id="20" name="Text Box 3">
            <a:extLst>
              <a:ext uri="{FF2B5EF4-FFF2-40B4-BE49-F238E27FC236}">
                <a16:creationId xmlns:a16="http://schemas.microsoft.com/office/drawing/2014/main" id="{F848FF14-9025-D34E-A47B-6D1957DCA63E}"/>
              </a:ext>
            </a:extLst>
          </p:cNvPr>
          <p:cNvSpPr txBox="1">
            <a:spLocks noChangeArrowheads="1"/>
          </p:cNvSpPr>
          <p:nvPr userDrawn="1"/>
        </p:nvSpPr>
        <p:spPr bwMode="blackWhite">
          <a:xfrm>
            <a:off x="454169" y="6455174"/>
            <a:ext cx="11306469" cy="21123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gradFill>
                  <a:gsLst>
                    <a:gs pos="0">
                      <a:schemeClr val="accent6">
                        <a:lumMod val="75000"/>
                      </a:schemeClr>
                    </a:gs>
                    <a:gs pos="100000">
                      <a:schemeClr val="accent6">
                        <a:lumMod val="75000"/>
                      </a:schemeClr>
                    </a:gs>
                  </a:gsLst>
                  <a:lin ang="5400000" scaled="1"/>
                </a:gradFill>
                <a:cs typeface="Segoe UI" pitchFamily="34" charset="0"/>
              </a:rPr>
              <a:t>©Microsoft Corporation									                                                                                                                                             Azure </a:t>
            </a:r>
          </a:p>
        </p:txBody>
      </p:sp>
      <p:sp>
        <p:nvSpPr>
          <p:cNvPr id="22" name="Text Placeholder 4">
            <a:extLst>
              <a:ext uri="{FF2B5EF4-FFF2-40B4-BE49-F238E27FC236}">
                <a16:creationId xmlns:a16="http://schemas.microsoft.com/office/drawing/2014/main" id="{B97163EF-E7E8-4446-98C1-DF17E29E7379}"/>
              </a:ext>
            </a:extLst>
          </p:cNvPr>
          <p:cNvSpPr>
            <a:spLocks noGrp="1"/>
          </p:cNvSpPr>
          <p:nvPr>
            <p:ph type="body" sz="quarter" idx="42" hasCustomPrompt="1"/>
          </p:nvPr>
        </p:nvSpPr>
        <p:spPr>
          <a:xfrm>
            <a:off x="454169"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gradFill>
                  <a:gsLst>
                    <a:gs pos="0">
                      <a:schemeClr val="tx1"/>
                    </a:gs>
                    <a:gs pos="100000">
                      <a:schemeClr val="tx1"/>
                    </a:gs>
                  </a:gsLst>
                  <a:lin ang="5400000" scaled="1"/>
                </a:gra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3" name="Text Placeholder 4">
            <a:extLst>
              <a:ext uri="{FF2B5EF4-FFF2-40B4-BE49-F238E27FC236}">
                <a16:creationId xmlns:a16="http://schemas.microsoft.com/office/drawing/2014/main" id="{8E57B78A-F25C-4D46-917C-E53FD3A557E0}"/>
              </a:ext>
            </a:extLst>
          </p:cNvPr>
          <p:cNvSpPr>
            <a:spLocks noGrp="1"/>
          </p:cNvSpPr>
          <p:nvPr>
            <p:ph type="body" sz="quarter" idx="43" hasCustomPrompt="1"/>
          </p:nvPr>
        </p:nvSpPr>
        <p:spPr>
          <a:xfrm>
            <a:off x="4302175" y="5158174"/>
            <a:ext cx="3616245"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gradFill>
                  <a:gsLst>
                    <a:gs pos="0">
                      <a:schemeClr val="tx1"/>
                    </a:gs>
                    <a:gs pos="100000">
                      <a:schemeClr val="tx1"/>
                    </a:gs>
                  </a:gsLst>
                  <a:lin ang="5400000" scaled="1"/>
                </a:gra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4" name="Text Placeholder 4">
            <a:extLst>
              <a:ext uri="{FF2B5EF4-FFF2-40B4-BE49-F238E27FC236}">
                <a16:creationId xmlns:a16="http://schemas.microsoft.com/office/drawing/2014/main" id="{A1AA5291-B66D-8249-B809-BA15DD1EEA3E}"/>
              </a:ext>
            </a:extLst>
          </p:cNvPr>
          <p:cNvSpPr>
            <a:spLocks noGrp="1"/>
          </p:cNvSpPr>
          <p:nvPr>
            <p:ph type="body" sz="quarter" idx="44" hasCustomPrompt="1"/>
          </p:nvPr>
        </p:nvSpPr>
        <p:spPr>
          <a:xfrm>
            <a:off x="8150308"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gradFill>
                  <a:gsLst>
                    <a:gs pos="0">
                      <a:schemeClr val="tx1"/>
                    </a:gs>
                    <a:gs pos="100000">
                      <a:schemeClr val="tx1"/>
                    </a:gs>
                  </a:gsLst>
                  <a:lin ang="5400000" scaled="1"/>
                </a:gra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Tree>
    <p:extLst>
      <p:ext uri="{BB962C8B-B14F-4D97-AF65-F5344CB8AC3E}">
        <p14:creationId xmlns:p14="http://schemas.microsoft.com/office/powerpoint/2010/main" val="1542486057"/>
      </p:ext>
    </p:extLst>
  </p:cSld>
  <p:clrMapOvr>
    <a:masterClrMapping/>
  </p:clrMapOvr>
  <p:transition>
    <p:fade/>
  </p:transition>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0238270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4_centere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FBB3962-48CD-46D8-9505-931111379C69}"/>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3040438660"/>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1_centered with sub">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5AD2F76-9A26-44BB-92FC-E2D3F11A63ED}"/>
              </a:ext>
            </a:extLst>
          </p:cNvPr>
          <p:cNvSpPr>
            <a:spLocks noGrp="1"/>
          </p:cNvSpPr>
          <p:nvPr>
            <p:ph type="body" sz="quarter" idx="10"/>
          </p:nvPr>
        </p:nvSpPr>
        <p:spPr>
          <a:xfrm>
            <a:off x="588263" y="1030052"/>
            <a:ext cx="11021125" cy="310863"/>
          </a:xfrm>
        </p:spPr>
        <p:txBody>
          <a:bodyPr/>
          <a:lstStyle>
            <a:lvl1pPr marL="0" indent="0" algn="ctr">
              <a:buNone/>
              <a:defRPr kumimoji="0" lang="en-US" sz="2000" b="0" i="0" u="none" strike="noStrike" kern="1200" cap="none" spc="0" normalizeH="0" baseline="0" dirty="0" smtClean="0">
                <a:ln>
                  <a:noFill/>
                </a:ln>
                <a:solidFill>
                  <a:srgbClr val="50E6FF"/>
                </a:solidFill>
                <a:effectLst/>
                <a:uLnTx/>
                <a:uFillTx/>
                <a:latin typeface="Segoe UI"/>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D989D4D6-6723-4AFB-B86D-1485DA52ABD4}"/>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3408775226"/>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2_centered with sub">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5AD2F76-9A26-44BB-92FC-E2D3F11A63ED}"/>
              </a:ext>
            </a:extLst>
          </p:cNvPr>
          <p:cNvSpPr>
            <a:spLocks noGrp="1"/>
          </p:cNvSpPr>
          <p:nvPr>
            <p:ph type="body" sz="quarter" idx="10"/>
          </p:nvPr>
        </p:nvSpPr>
        <p:spPr>
          <a:xfrm>
            <a:off x="588263" y="1030052"/>
            <a:ext cx="11021125" cy="276999"/>
          </a:xfrm>
        </p:spPr>
        <p:txBody>
          <a:bodyPr/>
          <a:lstStyle>
            <a:lvl1pPr marL="0" indent="0" algn="ctr">
              <a:buNone/>
              <a:defRPr kumimoji="0" lang="en-US" sz="1800" b="0" i="0" u="none" strike="noStrike" kern="1200" cap="none" spc="0" normalizeH="0" baseline="0" dirty="0" smtClean="0">
                <a:ln>
                  <a:noFill/>
                </a:ln>
                <a:solidFill>
                  <a:srgbClr val="50E6FF"/>
                </a:solidFill>
                <a:effectLst/>
                <a:uLnTx/>
                <a:uFillTx/>
                <a:latin typeface="Segoe UI"/>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D989D4D6-6723-4AFB-B86D-1485DA52ABD4}"/>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4091803683"/>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3_Left">
    <p:bg>
      <p:bgRef idx="1001">
        <a:schemeClr val="bg1"/>
      </p:bgRef>
    </p:bg>
    <p:spTree>
      <p:nvGrpSpPr>
        <p:cNvPr id="1" name=""/>
        <p:cNvGrpSpPr/>
        <p:nvPr/>
      </p:nvGrpSpPr>
      <p:grpSpPr>
        <a:xfrm>
          <a:off x="0" y="0"/>
          <a:ext cx="0" cy="0"/>
          <a:chOff x="0" y="0"/>
          <a:chExt cx="0" cy="0"/>
        </a:xfrm>
      </p:grpSpPr>
      <p:sp>
        <p:nvSpPr>
          <p:cNvPr id="6" name="Text Placeholder 3">
            <a:extLst>
              <a:ext uri="{FF2B5EF4-FFF2-40B4-BE49-F238E27FC236}">
                <a16:creationId xmlns:a16="http://schemas.microsoft.com/office/drawing/2014/main" id="{A97EC52B-AED8-4515-B7B5-DBD9684F1A80}"/>
              </a:ext>
            </a:extLst>
          </p:cNvPr>
          <p:cNvSpPr>
            <a:spLocks noGrp="1"/>
          </p:cNvSpPr>
          <p:nvPr>
            <p:ph type="body" sz="quarter" idx="11"/>
          </p:nvPr>
        </p:nvSpPr>
        <p:spPr>
          <a:xfrm>
            <a:off x="588262" y="1251287"/>
            <a:ext cx="5507733" cy="1852815"/>
          </a:xfrm>
        </p:spPr>
        <p:txBody>
          <a:bodyPr anchor="t"/>
          <a:lstStyle>
            <a:lvl1pPr marL="0" indent="0" algn="l" defTabSz="114300">
              <a:spcBef>
                <a:spcPts val="1800"/>
              </a:spcBef>
              <a:spcAft>
                <a:spcPts val="1200"/>
              </a:spcAft>
              <a:buNone/>
              <a:defRPr sz="2400">
                <a:solidFill>
                  <a:schemeClr val="accent2"/>
                </a:solidFill>
                <a:latin typeface="+mj-lt"/>
              </a:defRPr>
            </a:lvl1pPr>
            <a:lvl2pPr marL="0" indent="0" algn="l" defTabSz="114300">
              <a:spcAft>
                <a:spcPts val="600"/>
              </a:spcAft>
              <a:buClr>
                <a:schemeClr val="accent1"/>
              </a:buClr>
              <a:buFont typeface="Arial" panose="020B0604020202020204" pitchFamily="34" charset="0"/>
              <a:buNone/>
              <a:defRPr sz="1600"/>
            </a:lvl2pPr>
            <a:lvl3pPr marL="0" indent="0" algn="l" defTabSz="114300">
              <a:spcAft>
                <a:spcPts val="600"/>
              </a:spcAft>
              <a:buClr>
                <a:schemeClr val="accent1"/>
              </a:buClr>
              <a:buFont typeface="Arial" panose="020B0604020202020204" pitchFamily="34" charset="0"/>
              <a:buNone/>
              <a:defRPr sz="1800" b="1"/>
            </a:lvl3pPr>
            <a:lvl4pPr marL="0" indent="0" algn="l" defTabSz="114300">
              <a:spcAft>
                <a:spcPts val="0"/>
              </a:spcAft>
              <a:buClr>
                <a:schemeClr val="accent1"/>
              </a:buClr>
              <a:buFont typeface="Arial" panose="020B0604020202020204" pitchFamily="34" charset="0"/>
              <a:buNone/>
              <a:defRPr sz="1600" b="1"/>
            </a:lvl4pPr>
            <a:lvl5pPr marL="0" indent="0" algn="l" defTabSz="114300">
              <a:spcBef>
                <a:spcPts val="0"/>
              </a:spcBef>
              <a:spcAft>
                <a:spcPts val="600"/>
              </a:spcAft>
              <a:buClr>
                <a:schemeClr val="accent1"/>
              </a:buClr>
              <a:buFont typeface="Arial" panose="020B0604020202020204" pitchFamily="34" charse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4" name="Straight Connector 3">
            <a:extLst>
              <a:ext uri="{FF2B5EF4-FFF2-40B4-BE49-F238E27FC236}">
                <a16:creationId xmlns:a16="http://schemas.microsoft.com/office/drawing/2014/main" id="{4C696FF2-87D3-4F28-9DB1-7EA67BD86224}"/>
              </a:ext>
            </a:extLst>
          </p:cNvPr>
          <p:cNvCxnSpPr>
            <a:cxnSpLocks/>
          </p:cNvCxnSpPr>
          <p:nvPr userDrawn="1"/>
        </p:nvCxnSpPr>
        <p:spPr>
          <a:xfrm>
            <a:off x="6583181" y="771994"/>
            <a:ext cx="0" cy="5090390"/>
          </a:xfrm>
          <a:prstGeom prst="line">
            <a:avLst/>
          </a:prstGeom>
          <a:noFill/>
          <a:ln w="3175">
            <a:solidFill>
              <a:schemeClr val="accent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
        <p:nvSpPr>
          <p:cNvPr id="2" name="Title 1">
            <a:extLst>
              <a:ext uri="{FF2B5EF4-FFF2-40B4-BE49-F238E27FC236}">
                <a16:creationId xmlns:a16="http://schemas.microsoft.com/office/drawing/2014/main" id="{9CB79B4B-A990-40D0-8B41-0DAECFA018E2}"/>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139783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1_Left">
    <p:bg>
      <p:bgRef idx="1001">
        <a:schemeClr val="bg1"/>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B476AC-15C7-4A6E-9874-4133EDCA7D53}"/>
              </a:ext>
            </a:extLst>
          </p:cNvPr>
          <p:cNvSpPr>
            <a:spLocks noGrp="1"/>
          </p:cNvSpPr>
          <p:nvPr>
            <p:ph type="title"/>
          </p:nvPr>
        </p:nvSpPr>
        <p:spPr>
          <a:xfrm>
            <a:off x="588263" y="2145944"/>
            <a:ext cx="5190442" cy="553998"/>
          </a:xfrm>
        </p:spPr>
        <p:txBody>
          <a:bodyPr anchor="b"/>
          <a:lstStyle>
            <a:lvl1pPr>
              <a:defRPr>
                <a:solidFill>
                  <a:schemeClr val="tx1"/>
                </a:solidFill>
              </a:defRPr>
            </a:lvl1pPr>
          </a:lstStyle>
          <a:p>
            <a:r>
              <a:rPr lang="en-US"/>
              <a:t>Click to edit Master</a:t>
            </a:r>
          </a:p>
        </p:txBody>
      </p:sp>
      <p:sp>
        <p:nvSpPr>
          <p:cNvPr id="6" name="Text Placeholder 3">
            <a:extLst>
              <a:ext uri="{FF2B5EF4-FFF2-40B4-BE49-F238E27FC236}">
                <a16:creationId xmlns:a16="http://schemas.microsoft.com/office/drawing/2014/main" id="{A97EC52B-AED8-4515-B7B5-DBD9684F1A80}"/>
              </a:ext>
            </a:extLst>
          </p:cNvPr>
          <p:cNvSpPr>
            <a:spLocks noGrp="1"/>
          </p:cNvSpPr>
          <p:nvPr>
            <p:ph type="body" sz="quarter" idx="11"/>
          </p:nvPr>
        </p:nvSpPr>
        <p:spPr>
          <a:xfrm>
            <a:off x="588262" y="2811443"/>
            <a:ext cx="5507733" cy="1852815"/>
          </a:xfrm>
        </p:spPr>
        <p:txBody>
          <a:bodyPr anchor="t"/>
          <a:lstStyle>
            <a:lvl1pPr marL="0" indent="0" algn="l" defTabSz="114300">
              <a:spcBef>
                <a:spcPts val="1800"/>
              </a:spcBef>
              <a:spcAft>
                <a:spcPts val="1200"/>
              </a:spcAft>
              <a:buNone/>
              <a:defRPr sz="2400">
                <a:solidFill>
                  <a:schemeClr val="accent2"/>
                </a:solidFill>
                <a:latin typeface="+mj-lt"/>
              </a:defRPr>
            </a:lvl1pPr>
            <a:lvl2pPr marL="0" indent="0" algn="l" defTabSz="114300">
              <a:spcAft>
                <a:spcPts val="600"/>
              </a:spcAft>
              <a:buClr>
                <a:schemeClr val="accent1"/>
              </a:buClr>
              <a:buFont typeface="Arial" panose="020B0604020202020204" pitchFamily="34" charset="0"/>
              <a:buNone/>
              <a:defRPr sz="1600"/>
            </a:lvl2pPr>
            <a:lvl3pPr marL="0" indent="0" algn="l" defTabSz="114300">
              <a:spcAft>
                <a:spcPts val="600"/>
              </a:spcAft>
              <a:buClr>
                <a:schemeClr val="accent1"/>
              </a:buClr>
              <a:buFont typeface="Arial" panose="020B0604020202020204" pitchFamily="34" charset="0"/>
              <a:buNone/>
              <a:defRPr sz="1800" b="1"/>
            </a:lvl3pPr>
            <a:lvl4pPr marL="0" indent="0" algn="l" defTabSz="114300">
              <a:spcAft>
                <a:spcPts val="0"/>
              </a:spcAft>
              <a:buClr>
                <a:schemeClr val="accent1"/>
              </a:buClr>
              <a:buFont typeface="Arial" panose="020B0604020202020204" pitchFamily="34" charset="0"/>
              <a:buNone/>
              <a:defRPr sz="1600" b="1"/>
            </a:lvl4pPr>
            <a:lvl5pPr marL="0" indent="0" algn="l" defTabSz="114300">
              <a:spcBef>
                <a:spcPts val="0"/>
              </a:spcBef>
              <a:spcAft>
                <a:spcPts val="600"/>
              </a:spcAft>
              <a:buClr>
                <a:schemeClr val="accent1"/>
              </a:buClr>
              <a:buFont typeface="Arial" panose="020B0604020202020204" pitchFamily="34" charse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4" name="Straight Connector 3">
            <a:extLst>
              <a:ext uri="{FF2B5EF4-FFF2-40B4-BE49-F238E27FC236}">
                <a16:creationId xmlns:a16="http://schemas.microsoft.com/office/drawing/2014/main" id="{4C696FF2-87D3-4F28-9DB1-7EA67BD86224}"/>
              </a:ext>
            </a:extLst>
          </p:cNvPr>
          <p:cNvCxnSpPr>
            <a:cxnSpLocks/>
          </p:cNvCxnSpPr>
          <p:nvPr userDrawn="1"/>
        </p:nvCxnSpPr>
        <p:spPr>
          <a:xfrm>
            <a:off x="6583181" y="771994"/>
            <a:ext cx="0" cy="5090390"/>
          </a:xfrm>
          <a:prstGeom prst="line">
            <a:avLst/>
          </a:prstGeom>
          <a:noFill/>
          <a:ln w="3175">
            <a:solidFill>
              <a:schemeClr val="accent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10414629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256.xml><?xml version="1.0" encoding="utf-8"?>
<p:sldLayout xmlns:a="http://schemas.openxmlformats.org/drawingml/2006/main" xmlns:r="http://schemas.openxmlformats.org/officeDocument/2006/relationships" xmlns:p="http://schemas.openxmlformats.org/presentationml/2006/main" showMasterSp="0" preserve="1" userDrawn="1">
  <p:cSld name="2_Left">
    <p:bg>
      <p:bgRef idx="1001">
        <a:schemeClr val="bg1"/>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B476AC-15C7-4A6E-9874-4133EDCA7D53}"/>
              </a:ext>
            </a:extLst>
          </p:cNvPr>
          <p:cNvSpPr>
            <a:spLocks noGrp="1"/>
          </p:cNvSpPr>
          <p:nvPr>
            <p:ph type="title"/>
          </p:nvPr>
        </p:nvSpPr>
        <p:spPr>
          <a:xfrm>
            <a:off x="588263" y="2145944"/>
            <a:ext cx="5190442" cy="553998"/>
          </a:xfrm>
        </p:spPr>
        <p:txBody>
          <a:bodyPr anchor="b"/>
          <a:lstStyle>
            <a:lvl1pPr>
              <a:defRPr>
                <a:solidFill>
                  <a:schemeClr val="tx1"/>
                </a:solidFill>
              </a:defRPr>
            </a:lvl1pPr>
          </a:lstStyle>
          <a:p>
            <a:r>
              <a:rPr lang="en-US"/>
              <a:t>Click to edit Master</a:t>
            </a:r>
          </a:p>
        </p:txBody>
      </p:sp>
      <p:sp>
        <p:nvSpPr>
          <p:cNvPr id="6" name="Text Placeholder 3">
            <a:extLst>
              <a:ext uri="{FF2B5EF4-FFF2-40B4-BE49-F238E27FC236}">
                <a16:creationId xmlns:a16="http://schemas.microsoft.com/office/drawing/2014/main" id="{A97EC52B-AED8-4515-B7B5-DBD9684F1A80}"/>
              </a:ext>
            </a:extLst>
          </p:cNvPr>
          <p:cNvSpPr>
            <a:spLocks noGrp="1"/>
          </p:cNvSpPr>
          <p:nvPr>
            <p:ph type="body" sz="quarter" idx="11"/>
          </p:nvPr>
        </p:nvSpPr>
        <p:spPr>
          <a:xfrm>
            <a:off x="588262" y="2811443"/>
            <a:ext cx="5507733" cy="1852815"/>
          </a:xfrm>
        </p:spPr>
        <p:txBody>
          <a:bodyPr anchor="t"/>
          <a:lstStyle>
            <a:lvl1pPr marL="0" indent="0" algn="l" defTabSz="114300">
              <a:spcBef>
                <a:spcPts val="1800"/>
              </a:spcBef>
              <a:spcAft>
                <a:spcPts val="1200"/>
              </a:spcAft>
              <a:buNone/>
              <a:defRPr sz="2400">
                <a:solidFill>
                  <a:schemeClr val="accent2"/>
                </a:solidFill>
                <a:latin typeface="+mj-lt"/>
              </a:defRPr>
            </a:lvl1pPr>
            <a:lvl2pPr marL="0" indent="0" algn="l" defTabSz="114300">
              <a:spcAft>
                <a:spcPts val="600"/>
              </a:spcAft>
              <a:buClr>
                <a:schemeClr val="accent1"/>
              </a:buClr>
              <a:buFont typeface="Arial" panose="020B0604020202020204" pitchFamily="34" charset="0"/>
              <a:buNone/>
              <a:defRPr sz="1600"/>
            </a:lvl2pPr>
            <a:lvl3pPr marL="0" indent="0" algn="l" defTabSz="114300">
              <a:spcAft>
                <a:spcPts val="600"/>
              </a:spcAft>
              <a:buClr>
                <a:schemeClr val="accent1"/>
              </a:buClr>
              <a:buFont typeface="Arial" panose="020B0604020202020204" pitchFamily="34" charset="0"/>
              <a:buNone/>
              <a:defRPr sz="1800" b="1"/>
            </a:lvl3pPr>
            <a:lvl4pPr marL="0" indent="0" algn="l" defTabSz="114300">
              <a:spcAft>
                <a:spcPts val="0"/>
              </a:spcAft>
              <a:buClr>
                <a:schemeClr val="accent1"/>
              </a:buClr>
              <a:buFont typeface="Arial" panose="020B0604020202020204" pitchFamily="34" charset="0"/>
              <a:buNone/>
              <a:defRPr sz="1600" b="1"/>
            </a:lvl4pPr>
            <a:lvl5pPr marL="0" indent="0" algn="l" defTabSz="114300">
              <a:spcBef>
                <a:spcPts val="0"/>
              </a:spcBef>
              <a:spcAft>
                <a:spcPts val="600"/>
              </a:spcAft>
              <a:buClr>
                <a:schemeClr val="accent1"/>
              </a:buClr>
              <a:buFont typeface="Arial" panose="020B0604020202020204" pitchFamily="34" charse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70142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93688" y="3408402"/>
            <a:ext cx="4885414" cy="553998"/>
          </a:xfrm>
          <a:noFill/>
        </p:spPr>
        <p:txBody>
          <a:bodyPr wrap="square" lIns="0" tIns="0" rIns="0" bIns="0" anchor="b" anchorCtr="0">
            <a:spAutoFit/>
          </a:bodyPr>
          <a:lstStyle>
            <a:lvl1pPr algn="l">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presentation title </a:t>
            </a:r>
          </a:p>
        </p:txBody>
      </p:sp>
    </p:spTree>
    <p:extLst>
      <p:ext uri="{BB962C8B-B14F-4D97-AF65-F5344CB8AC3E}">
        <p14:creationId xmlns:p14="http://schemas.microsoft.com/office/powerpoint/2010/main" val="1961623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5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1815C6-564C-4C28-9B39-5913B392089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E393E15-9308-4A69-A434-75027346601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ADEAFB6-B6C0-4761-BCFF-43942C585458}"/>
              </a:ext>
            </a:extLst>
          </p:cNvPr>
          <p:cNvSpPr>
            <a:spLocks noGrp="1"/>
          </p:cNvSpPr>
          <p:nvPr>
            <p:ph type="dt" sz="half" idx="10"/>
          </p:nvPr>
        </p:nvSpPr>
        <p:spPr/>
        <p:txBody>
          <a:bodyPr/>
          <a:lstStyle/>
          <a:p>
            <a:fld id="{AB418EC6-A7C0-45EC-9569-8900DE822755}" type="datetimeFigureOut">
              <a:rPr lang="en-US" smtClean="0"/>
              <a:t>3/29/2021</a:t>
            </a:fld>
            <a:endParaRPr lang="en-US"/>
          </a:p>
        </p:txBody>
      </p:sp>
      <p:sp>
        <p:nvSpPr>
          <p:cNvPr id="5" name="Footer Placeholder 4">
            <a:extLst>
              <a:ext uri="{FF2B5EF4-FFF2-40B4-BE49-F238E27FC236}">
                <a16:creationId xmlns:a16="http://schemas.microsoft.com/office/drawing/2014/main" id="{91C4D7F9-F41F-4B1E-A905-3D4035409A8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83BE494-8370-4550-9204-72B7CCBC56AD}"/>
              </a:ext>
            </a:extLst>
          </p:cNvPr>
          <p:cNvSpPr>
            <a:spLocks noGrp="1"/>
          </p:cNvSpPr>
          <p:nvPr>
            <p:ph type="sldNum" sz="quarter" idx="12"/>
          </p:nvPr>
        </p:nvSpPr>
        <p:spPr/>
        <p:txBody>
          <a:bodyPr/>
          <a:lstStyle/>
          <a:p>
            <a:fld id="{D8D1F8D1-C7FB-46BF-B328-D0A207C11741}" type="slidenum">
              <a:rPr lang="en-US" smtClean="0"/>
              <a:t>‹#›</a:t>
            </a:fld>
            <a:endParaRPr lang="en-US"/>
          </a:p>
        </p:txBody>
      </p:sp>
    </p:spTree>
    <p:extLst>
      <p:ext uri="{BB962C8B-B14F-4D97-AF65-F5344CB8AC3E}">
        <p14:creationId xmlns:p14="http://schemas.microsoft.com/office/powerpoint/2010/main" val="3050457466"/>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Quote Black">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888EC491-1C24-B94A-9B63-4FBAD642BAE9}"/>
              </a:ext>
            </a:extLst>
          </p:cNvPr>
          <p:cNvSpPr>
            <a:spLocks noGrp="1"/>
          </p:cNvSpPr>
          <p:nvPr>
            <p:ph type="subTitle" idx="1" hasCustomPrompt="1"/>
          </p:nvPr>
        </p:nvSpPr>
        <p:spPr>
          <a:xfrm>
            <a:off x="2611553" y="4137077"/>
            <a:ext cx="6968896" cy="430887"/>
          </a:xfrm>
          <a:prstGeom prst="rect">
            <a:avLst/>
          </a:prstGeom>
        </p:spPr>
        <p:txBody>
          <a:bodyPr wrap="square">
            <a:spAutoFit/>
          </a:bodyPr>
          <a:lstStyle>
            <a:lvl1pPr marL="0" indent="0" algn="ctr">
              <a:lnSpc>
                <a:spcPct val="100000"/>
              </a:lnSpc>
              <a:buNone/>
              <a:defRPr sz="2200" cap="all" spc="440" baseline="0">
                <a:solidFill>
                  <a:schemeClr val="tx1"/>
                </a:solidFill>
                <a:latin typeface="Segoe UI" panose="020B0502040204020203" pitchFamily="34" charset="0"/>
                <a:cs typeface="Segoe UI" panose="020B0502040204020203" pitchFamily="34" charset="0"/>
              </a:defRPr>
            </a:lvl1pPr>
            <a:lvl2pPr marL="228554" indent="0" algn="ctr">
              <a:buNone/>
              <a:defRPr sz="1000"/>
            </a:lvl2pPr>
            <a:lvl3pPr marL="457109" indent="0" algn="ctr">
              <a:buNone/>
              <a:defRPr sz="900"/>
            </a:lvl3pPr>
            <a:lvl4pPr marL="685663" indent="0" algn="ctr">
              <a:buNone/>
              <a:defRPr sz="800"/>
            </a:lvl4pPr>
            <a:lvl5pPr marL="914217" indent="0" algn="ctr">
              <a:buNone/>
              <a:defRPr sz="800"/>
            </a:lvl5pPr>
            <a:lvl6pPr marL="1142771" indent="0" algn="ctr">
              <a:buNone/>
              <a:defRPr sz="800"/>
            </a:lvl6pPr>
            <a:lvl7pPr marL="1371326" indent="0" algn="ctr">
              <a:buNone/>
              <a:defRPr sz="800"/>
            </a:lvl7pPr>
            <a:lvl8pPr marL="1599880" indent="0" algn="ctr">
              <a:buNone/>
              <a:defRPr sz="800"/>
            </a:lvl8pPr>
            <a:lvl9pPr marL="1828434" indent="0" algn="ctr">
              <a:buNone/>
              <a:defRPr sz="800"/>
            </a:lvl9pPr>
          </a:lstStyle>
          <a:p>
            <a:pPr lvl="0"/>
            <a:r>
              <a:rPr lang="en-US"/>
              <a:t>Speaker name or subtitle, 22pt</a:t>
            </a:r>
          </a:p>
        </p:txBody>
      </p:sp>
      <p:sp>
        <p:nvSpPr>
          <p:cNvPr id="5" name="Text Placeholder 4">
            <a:extLst>
              <a:ext uri="{FF2B5EF4-FFF2-40B4-BE49-F238E27FC236}">
                <a16:creationId xmlns:a16="http://schemas.microsoft.com/office/drawing/2014/main" id="{8BAEFE32-6500-6148-82F2-4CE1E691ACC1}"/>
              </a:ext>
            </a:extLst>
          </p:cNvPr>
          <p:cNvSpPr>
            <a:spLocks noGrp="1"/>
          </p:cNvSpPr>
          <p:nvPr>
            <p:ph type="body" sz="quarter" idx="10" hasCustomPrompt="1"/>
          </p:nvPr>
        </p:nvSpPr>
        <p:spPr>
          <a:xfrm>
            <a:off x="2611552" y="2460172"/>
            <a:ext cx="6968897" cy="1349602"/>
          </a:xfrm>
          <a:prstGeom prst="rect">
            <a:avLst/>
          </a:prstGeom>
        </p:spPr>
        <p:txBody>
          <a:bodyPr/>
          <a:lstStyle>
            <a:lvl1pPr marL="0" indent="0" algn="ctr">
              <a:lnSpc>
                <a:spcPct val="120000"/>
              </a:lnSpc>
              <a:buNone/>
              <a:defRPr sz="2200" b="0" i="0" spc="0" baseline="0">
                <a:latin typeface="Segoe UI" panose="020B0502040204020203" pitchFamily="34" charset="0"/>
                <a:cs typeface="Segoe UI" panose="020B0502040204020203" pitchFamily="34" charset="0"/>
              </a:defRPr>
            </a:lvl1pPr>
          </a:lstStyle>
          <a:p>
            <a:pPr lvl="0"/>
            <a:r>
              <a:rPr lang="en-US"/>
              <a:t>“Lorem ipsum dolor sit </a:t>
            </a:r>
            <a:r>
              <a:rPr lang="en-US" err="1"/>
              <a:t>amet</a:t>
            </a:r>
            <a:r>
              <a:rPr lang="en-US"/>
              <a:t>,</a:t>
            </a:r>
            <a:br>
              <a:rPr lang="en-US"/>
            </a:b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br>
              <a:rPr lang="en-US"/>
            </a:br>
            <a:r>
              <a:rPr lang="en-US" err="1"/>
              <a:t>incididunt</a:t>
            </a:r>
            <a:r>
              <a:rPr lang="en-US"/>
              <a:t> </a:t>
            </a:r>
            <a:r>
              <a:rPr lang="en-US" err="1"/>
              <a:t>ut</a:t>
            </a:r>
            <a:r>
              <a:rPr lang="en-US"/>
              <a:t> </a:t>
            </a:r>
            <a:r>
              <a:rPr lang="en-US" err="1"/>
              <a:t>labore</a:t>
            </a:r>
            <a:r>
              <a:rPr lang="en-US"/>
              <a:t> et dolore magna </a:t>
            </a:r>
            <a:r>
              <a:rPr lang="en-US" err="1"/>
              <a:t>aliqua</a:t>
            </a:r>
            <a:r>
              <a:rPr lang="en-US"/>
              <a:t>.” 22pt</a:t>
            </a:r>
          </a:p>
        </p:txBody>
      </p:sp>
      <p:grpSp>
        <p:nvGrpSpPr>
          <p:cNvPr id="6" name="Group 5">
            <a:extLst>
              <a:ext uri="{FF2B5EF4-FFF2-40B4-BE49-F238E27FC236}">
                <a16:creationId xmlns:a16="http://schemas.microsoft.com/office/drawing/2014/main" id="{C1B6FB3F-86B0-F24A-938A-BA5676A17EBB}"/>
              </a:ext>
            </a:extLst>
          </p:cNvPr>
          <p:cNvGrpSpPr/>
          <p:nvPr userDrawn="1"/>
        </p:nvGrpSpPr>
        <p:grpSpPr>
          <a:xfrm rot="5400000">
            <a:off x="10128268" y="2370357"/>
            <a:ext cx="6748141" cy="2227148"/>
            <a:chOff x="8206313" y="6182284"/>
            <a:chExt cx="12824005" cy="4231313"/>
          </a:xfrm>
        </p:grpSpPr>
        <p:pic>
          <p:nvPicPr>
            <p:cNvPr id="7" name="Image" descr="Image">
              <a:extLst>
                <a:ext uri="{FF2B5EF4-FFF2-40B4-BE49-F238E27FC236}">
                  <a16:creationId xmlns:a16="http://schemas.microsoft.com/office/drawing/2014/main" id="{283D4BED-A46C-904E-83B9-B9B92D512F77}"/>
                </a:ext>
              </a:extLst>
            </p:cNvPr>
            <p:cNvPicPr>
              <a:picLocks noChangeAspect="1"/>
            </p:cNvPicPr>
            <p:nvPr userDrawn="1"/>
          </p:nvPicPr>
          <p:blipFill>
            <a:blip r:embed="rId2"/>
            <a:srcRect b="20208"/>
            <a:stretch>
              <a:fillRect/>
            </a:stretch>
          </p:blipFill>
          <p:spPr>
            <a:xfrm>
              <a:off x="9825738" y="6285642"/>
              <a:ext cx="11204580" cy="2819606"/>
            </a:xfrm>
            <a:prstGeom prst="rect">
              <a:avLst/>
            </a:prstGeom>
            <a:ln w="12700">
              <a:miter lim="400000"/>
            </a:ln>
          </p:spPr>
        </p:pic>
        <p:sp>
          <p:nvSpPr>
            <p:cNvPr id="8" name="R134 G97 B197…">
              <a:extLst>
                <a:ext uri="{FF2B5EF4-FFF2-40B4-BE49-F238E27FC236}">
                  <a16:creationId xmlns:a16="http://schemas.microsoft.com/office/drawing/2014/main" id="{AA8BD064-D5DF-1843-A453-FD6F500426EE}"/>
                </a:ext>
              </a:extLst>
            </p:cNvPr>
            <p:cNvSpPr txBox="1"/>
            <p:nvPr userDrawn="1"/>
          </p:nvSpPr>
          <p:spPr>
            <a:xfrm>
              <a:off x="10028165" y="6555303"/>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pPr>
              <a:r>
                <a:rPr sz="500"/>
                <a:t>R134 G97 B197</a:t>
              </a:r>
            </a:p>
          </p:txBody>
        </p:sp>
        <p:sp>
          <p:nvSpPr>
            <p:cNvPr id="10" name="R59 G46 B88…">
              <a:extLst>
                <a:ext uri="{FF2B5EF4-FFF2-40B4-BE49-F238E27FC236}">
                  <a16:creationId xmlns:a16="http://schemas.microsoft.com/office/drawing/2014/main" id="{EA6A3093-C04F-2E47-9455-811BD8DDCF06}"/>
                </a:ext>
              </a:extLst>
            </p:cNvPr>
            <p:cNvSpPr txBox="1"/>
            <p:nvPr userDrawn="1"/>
          </p:nvSpPr>
          <p:spPr>
            <a:xfrm>
              <a:off x="11822346" y="6555303"/>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pPr>
              <a:r>
                <a:rPr sz="500"/>
                <a:t>R59 G46 B88</a:t>
              </a:r>
            </a:p>
          </p:txBody>
        </p:sp>
        <p:sp>
          <p:nvSpPr>
            <p:cNvPr id="11" name="R213 G157 B255…">
              <a:extLst>
                <a:ext uri="{FF2B5EF4-FFF2-40B4-BE49-F238E27FC236}">
                  <a16:creationId xmlns:a16="http://schemas.microsoft.com/office/drawing/2014/main" id="{D0603156-7C79-0B4C-8409-6A14E8974898}"/>
                </a:ext>
              </a:extLst>
            </p:cNvPr>
            <p:cNvSpPr txBox="1"/>
            <p:nvPr userDrawn="1"/>
          </p:nvSpPr>
          <p:spPr>
            <a:xfrm>
              <a:off x="10028161" y="7232975"/>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solidFill>
                    <a:srgbClr val="3B2E58"/>
                  </a:solidFill>
                </a:defRPr>
              </a:pPr>
              <a:r>
                <a:rPr sz="500"/>
                <a:t>R213 G157 B255</a:t>
              </a:r>
            </a:p>
          </p:txBody>
        </p:sp>
        <p:sp>
          <p:nvSpPr>
            <p:cNvPr id="12" name="R161 G133 B210…">
              <a:extLst>
                <a:ext uri="{FF2B5EF4-FFF2-40B4-BE49-F238E27FC236}">
                  <a16:creationId xmlns:a16="http://schemas.microsoft.com/office/drawing/2014/main" id="{287424CE-4273-9340-86EE-3370A10C95EF}"/>
                </a:ext>
              </a:extLst>
            </p:cNvPr>
            <p:cNvSpPr txBox="1"/>
            <p:nvPr userDrawn="1"/>
          </p:nvSpPr>
          <p:spPr>
            <a:xfrm>
              <a:off x="11822346" y="7232975"/>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pPr>
              <a:r>
                <a:rPr sz="500"/>
                <a:t>R161 G133 B210</a:t>
              </a:r>
            </a:p>
          </p:txBody>
        </p:sp>
        <p:sp>
          <p:nvSpPr>
            <p:cNvPr id="13" name="R0 G120 B212…">
              <a:extLst>
                <a:ext uri="{FF2B5EF4-FFF2-40B4-BE49-F238E27FC236}">
                  <a16:creationId xmlns:a16="http://schemas.microsoft.com/office/drawing/2014/main" id="{437B39D9-C292-2449-908D-C180CDFDEBEE}"/>
                </a:ext>
              </a:extLst>
            </p:cNvPr>
            <p:cNvSpPr txBox="1"/>
            <p:nvPr userDrawn="1"/>
          </p:nvSpPr>
          <p:spPr>
            <a:xfrm>
              <a:off x="13882762" y="6555303"/>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pPr>
              <a:r>
                <a:rPr sz="500"/>
                <a:t>R0 G120 B212 </a:t>
              </a:r>
            </a:p>
          </p:txBody>
        </p:sp>
        <p:sp>
          <p:nvSpPr>
            <p:cNvPr id="14" name="R36 G58 B94…">
              <a:extLst>
                <a:ext uri="{FF2B5EF4-FFF2-40B4-BE49-F238E27FC236}">
                  <a16:creationId xmlns:a16="http://schemas.microsoft.com/office/drawing/2014/main" id="{B872BDC9-2C39-994A-840E-90F111A9AACD}"/>
                </a:ext>
              </a:extLst>
            </p:cNvPr>
            <p:cNvSpPr txBox="1"/>
            <p:nvPr userDrawn="1"/>
          </p:nvSpPr>
          <p:spPr>
            <a:xfrm>
              <a:off x="15676945" y="6555303"/>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pPr>
              <a:r>
                <a:rPr sz="500"/>
                <a:t>R36 G58 B94</a:t>
              </a:r>
              <a:endParaRPr sz="900">
                <a:solidFill>
                  <a:srgbClr val="000000"/>
                </a:solidFill>
                <a:latin typeface="Times"/>
                <a:ea typeface="Times"/>
                <a:cs typeface="Times"/>
                <a:sym typeface="Times"/>
              </a:endParaRPr>
            </a:p>
          </p:txBody>
        </p:sp>
        <p:sp>
          <p:nvSpPr>
            <p:cNvPr id="15" name="R80 G230 B255…">
              <a:extLst>
                <a:ext uri="{FF2B5EF4-FFF2-40B4-BE49-F238E27FC236}">
                  <a16:creationId xmlns:a16="http://schemas.microsoft.com/office/drawing/2014/main" id="{84EF78B7-B61B-C34D-B710-FA636CCC17C3}"/>
                </a:ext>
              </a:extLst>
            </p:cNvPr>
            <p:cNvSpPr txBox="1"/>
            <p:nvPr userDrawn="1"/>
          </p:nvSpPr>
          <p:spPr>
            <a:xfrm>
              <a:off x="13882762" y="7232975"/>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solidFill>
                    <a:srgbClr val="243A5E"/>
                  </a:solidFill>
                </a:defRPr>
              </a:pPr>
              <a:r>
                <a:rPr sz="500"/>
                <a:t>R80 G230 B255</a:t>
              </a:r>
              <a:endParaRPr sz="900">
                <a:latin typeface="Times"/>
                <a:ea typeface="Times"/>
                <a:cs typeface="Times"/>
                <a:sym typeface="Times"/>
              </a:endParaRPr>
            </a:p>
          </p:txBody>
        </p:sp>
        <p:sp>
          <p:nvSpPr>
            <p:cNvPr id="16" name="R40 G167 B233…">
              <a:extLst>
                <a:ext uri="{FF2B5EF4-FFF2-40B4-BE49-F238E27FC236}">
                  <a16:creationId xmlns:a16="http://schemas.microsoft.com/office/drawing/2014/main" id="{50FAA26B-811E-2246-9CE3-6C7E763C0A66}"/>
                </a:ext>
              </a:extLst>
            </p:cNvPr>
            <p:cNvSpPr txBox="1"/>
            <p:nvPr userDrawn="1"/>
          </p:nvSpPr>
          <p:spPr>
            <a:xfrm>
              <a:off x="15676945" y="7232975"/>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pPr>
              <a:r>
                <a:rPr sz="500"/>
                <a:t>R40 G167 B233</a:t>
              </a:r>
            </a:p>
          </p:txBody>
        </p:sp>
        <p:sp>
          <p:nvSpPr>
            <p:cNvPr id="17" name="R0 G133 B117   Hex #008575   C100 M15 Y60 K0   PMS 3285 C">
              <a:extLst>
                <a:ext uri="{FF2B5EF4-FFF2-40B4-BE49-F238E27FC236}">
                  <a16:creationId xmlns:a16="http://schemas.microsoft.com/office/drawing/2014/main" id="{12513E89-44C0-5040-AC07-96B414F9B275}"/>
                </a:ext>
              </a:extLst>
            </p:cNvPr>
            <p:cNvSpPr txBox="1"/>
            <p:nvPr userDrawn="1"/>
          </p:nvSpPr>
          <p:spPr>
            <a:xfrm>
              <a:off x="17737362" y="6555303"/>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pPr>
              <a:r>
                <a:rPr sz="500"/>
                <a:t>R0 G133 B117 </a:t>
              </a:r>
            </a:p>
          </p:txBody>
        </p:sp>
        <p:sp>
          <p:nvSpPr>
            <p:cNvPr id="18" name="R39 G75 B71   Hex #274b47…">
              <a:extLst>
                <a:ext uri="{FF2B5EF4-FFF2-40B4-BE49-F238E27FC236}">
                  <a16:creationId xmlns:a16="http://schemas.microsoft.com/office/drawing/2014/main" id="{ECECA43E-F361-E947-B9A6-8D0C6D47D77D}"/>
                </a:ext>
              </a:extLst>
            </p:cNvPr>
            <p:cNvSpPr txBox="1"/>
            <p:nvPr userDrawn="1"/>
          </p:nvSpPr>
          <p:spPr>
            <a:xfrm>
              <a:off x="19531545" y="6555303"/>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pPr>
              <a:r>
                <a:rPr sz="500"/>
                <a:t>R39 G75 B71 </a:t>
              </a:r>
            </a:p>
          </p:txBody>
        </p:sp>
        <p:sp>
          <p:nvSpPr>
            <p:cNvPr id="19" name="R48 G229 B208…">
              <a:extLst>
                <a:ext uri="{FF2B5EF4-FFF2-40B4-BE49-F238E27FC236}">
                  <a16:creationId xmlns:a16="http://schemas.microsoft.com/office/drawing/2014/main" id="{727421A1-E37E-F14E-80BB-0D5C402D7600}"/>
                </a:ext>
              </a:extLst>
            </p:cNvPr>
            <p:cNvSpPr txBox="1"/>
            <p:nvPr userDrawn="1"/>
          </p:nvSpPr>
          <p:spPr>
            <a:xfrm>
              <a:off x="17737362" y="7232975"/>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solidFill>
                    <a:srgbClr val="304A47"/>
                  </a:solidFill>
                </a:defRPr>
              </a:pPr>
              <a:r>
                <a:rPr sz="500"/>
                <a:t>R48 G229 B208</a:t>
              </a:r>
              <a:endParaRPr sz="900">
                <a:latin typeface="Times"/>
                <a:ea typeface="Times"/>
                <a:cs typeface="Times"/>
                <a:sym typeface="Times"/>
              </a:endParaRPr>
            </a:p>
          </p:txBody>
        </p:sp>
        <p:sp>
          <p:nvSpPr>
            <p:cNvPr id="20" name="R40 G194 B209…">
              <a:extLst>
                <a:ext uri="{FF2B5EF4-FFF2-40B4-BE49-F238E27FC236}">
                  <a16:creationId xmlns:a16="http://schemas.microsoft.com/office/drawing/2014/main" id="{37EE231A-51CE-024E-9CB4-CC8FA2217DD9}"/>
                </a:ext>
              </a:extLst>
            </p:cNvPr>
            <p:cNvSpPr txBox="1"/>
            <p:nvPr userDrawn="1"/>
          </p:nvSpPr>
          <p:spPr>
            <a:xfrm>
              <a:off x="19531545" y="7159864"/>
              <a:ext cx="1296343" cy="4874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pPr>
              <a:r>
                <a:rPr sz="500"/>
                <a:t>R40 G194 B209</a:t>
              </a:r>
            </a:p>
            <a:p>
              <a:pPr defTabSz="457200">
                <a:lnSpc>
                  <a:spcPct val="100000"/>
                </a:lnSpc>
                <a:defRPr sz="900" spc="0"/>
              </a:pPr>
              <a:endParaRPr sz="500"/>
            </a:p>
          </p:txBody>
        </p:sp>
        <p:sp>
          <p:nvSpPr>
            <p:cNvPr id="21" name="R16 G124 B16  Hex #107c10  C75 M0 Y100 K0   PMS 362 C">
              <a:extLst>
                <a:ext uri="{FF2B5EF4-FFF2-40B4-BE49-F238E27FC236}">
                  <a16:creationId xmlns:a16="http://schemas.microsoft.com/office/drawing/2014/main" id="{8314D691-744E-6A46-BEEC-11B5BB520BEB}"/>
                </a:ext>
              </a:extLst>
            </p:cNvPr>
            <p:cNvSpPr txBox="1"/>
            <p:nvPr userDrawn="1"/>
          </p:nvSpPr>
          <p:spPr>
            <a:xfrm>
              <a:off x="10028165" y="8136439"/>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pPr>
              <a:r>
                <a:rPr sz="500"/>
                <a:t>R16 G124 B16 </a:t>
              </a:r>
            </a:p>
          </p:txBody>
        </p:sp>
        <p:sp>
          <p:nvSpPr>
            <p:cNvPr id="22" name="R5 G75 B22   Hex #054b16…">
              <a:extLst>
                <a:ext uri="{FF2B5EF4-FFF2-40B4-BE49-F238E27FC236}">
                  <a16:creationId xmlns:a16="http://schemas.microsoft.com/office/drawing/2014/main" id="{3FB4E0BF-EDC8-534C-B6B6-C6101C26E669}"/>
                </a:ext>
              </a:extLst>
            </p:cNvPr>
            <p:cNvSpPr txBox="1"/>
            <p:nvPr userDrawn="1"/>
          </p:nvSpPr>
          <p:spPr>
            <a:xfrm>
              <a:off x="11822348" y="8063328"/>
              <a:ext cx="1296343" cy="4874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pPr>
              <a:r>
                <a:rPr sz="500"/>
                <a:t>R5 G75 B22  </a:t>
              </a:r>
              <a:br>
                <a:rPr sz="500"/>
              </a:br>
              <a:endParaRPr sz="500"/>
            </a:p>
          </p:txBody>
        </p:sp>
        <p:sp>
          <p:nvSpPr>
            <p:cNvPr id="23" name="R155 G240 B11…">
              <a:extLst>
                <a:ext uri="{FF2B5EF4-FFF2-40B4-BE49-F238E27FC236}">
                  <a16:creationId xmlns:a16="http://schemas.microsoft.com/office/drawing/2014/main" id="{C5630AE6-156F-E347-8BD6-948BA75E6474}"/>
                </a:ext>
              </a:extLst>
            </p:cNvPr>
            <p:cNvSpPr txBox="1"/>
            <p:nvPr userDrawn="1"/>
          </p:nvSpPr>
          <p:spPr>
            <a:xfrm>
              <a:off x="10028165" y="8698410"/>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solidFill>
                    <a:srgbClr val="1F491D"/>
                  </a:solidFill>
                </a:defRPr>
              </a:pPr>
              <a:r>
                <a:rPr sz="500"/>
                <a:t>R155 G240 B11</a:t>
              </a:r>
              <a:endParaRPr sz="900">
                <a:latin typeface="Times"/>
                <a:ea typeface="Times"/>
                <a:cs typeface="Times"/>
                <a:sym typeface="Times"/>
              </a:endParaRPr>
            </a:p>
          </p:txBody>
        </p:sp>
        <p:sp>
          <p:nvSpPr>
            <p:cNvPr id="24" name="R127 G186 B0…">
              <a:extLst>
                <a:ext uri="{FF2B5EF4-FFF2-40B4-BE49-F238E27FC236}">
                  <a16:creationId xmlns:a16="http://schemas.microsoft.com/office/drawing/2014/main" id="{255A1E7E-AF91-3045-A4AE-F9858A257672}"/>
                </a:ext>
              </a:extLst>
            </p:cNvPr>
            <p:cNvSpPr txBox="1"/>
            <p:nvPr userDrawn="1"/>
          </p:nvSpPr>
          <p:spPr>
            <a:xfrm>
              <a:off x="11822346" y="8698410"/>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pPr>
              <a:r>
                <a:rPr sz="500"/>
                <a:t>R127 G186 B0</a:t>
              </a:r>
            </a:p>
          </p:txBody>
        </p:sp>
        <p:sp>
          <p:nvSpPr>
            <p:cNvPr id="25" name="R216 G59 B1…">
              <a:extLst>
                <a:ext uri="{FF2B5EF4-FFF2-40B4-BE49-F238E27FC236}">
                  <a16:creationId xmlns:a16="http://schemas.microsoft.com/office/drawing/2014/main" id="{53906A8F-930C-AB4C-A2E4-72FA1727FF32}"/>
                </a:ext>
              </a:extLst>
            </p:cNvPr>
            <p:cNvSpPr txBox="1"/>
            <p:nvPr userDrawn="1"/>
          </p:nvSpPr>
          <p:spPr>
            <a:xfrm>
              <a:off x="13882762" y="8136439"/>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pPr>
              <a:r>
                <a:rPr sz="500"/>
                <a:t>R216 G59 B1</a:t>
              </a:r>
              <a:endParaRPr sz="500">
                <a:solidFill>
                  <a:srgbClr val="000000"/>
                </a:solidFill>
              </a:endParaRPr>
            </a:p>
          </p:txBody>
        </p:sp>
        <p:sp>
          <p:nvSpPr>
            <p:cNvPr id="26" name="R107 G41 B41…">
              <a:extLst>
                <a:ext uri="{FF2B5EF4-FFF2-40B4-BE49-F238E27FC236}">
                  <a16:creationId xmlns:a16="http://schemas.microsoft.com/office/drawing/2014/main" id="{9D3A9914-F684-3647-846B-A560A548A3BB}"/>
                </a:ext>
              </a:extLst>
            </p:cNvPr>
            <p:cNvSpPr txBox="1"/>
            <p:nvPr userDrawn="1"/>
          </p:nvSpPr>
          <p:spPr>
            <a:xfrm>
              <a:off x="15676943" y="8136439"/>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pPr>
              <a:r>
                <a:rPr sz="500"/>
                <a:t>R107 G41 B41 </a:t>
              </a:r>
            </a:p>
          </p:txBody>
        </p:sp>
        <p:sp>
          <p:nvSpPr>
            <p:cNvPr id="27" name="R255 G147 B73…">
              <a:extLst>
                <a:ext uri="{FF2B5EF4-FFF2-40B4-BE49-F238E27FC236}">
                  <a16:creationId xmlns:a16="http://schemas.microsoft.com/office/drawing/2014/main" id="{D3699238-9EA3-0742-A247-AA0905E926E1}"/>
                </a:ext>
              </a:extLst>
            </p:cNvPr>
            <p:cNvSpPr txBox="1"/>
            <p:nvPr userDrawn="1"/>
          </p:nvSpPr>
          <p:spPr>
            <a:xfrm>
              <a:off x="13882762" y="8698410"/>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solidFill>
                    <a:srgbClr val="632D2B"/>
                  </a:solidFill>
                </a:defRPr>
              </a:pPr>
              <a:r>
                <a:rPr sz="500"/>
                <a:t>R255 G147 B73</a:t>
              </a:r>
            </a:p>
          </p:txBody>
        </p:sp>
        <p:sp>
          <p:nvSpPr>
            <p:cNvPr id="28" name="R241 G101 B34…">
              <a:extLst>
                <a:ext uri="{FF2B5EF4-FFF2-40B4-BE49-F238E27FC236}">
                  <a16:creationId xmlns:a16="http://schemas.microsoft.com/office/drawing/2014/main" id="{2FA3FB3D-3CE9-0F49-AE9C-B7B03F8580AC}"/>
                </a:ext>
              </a:extLst>
            </p:cNvPr>
            <p:cNvSpPr txBox="1"/>
            <p:nvPr userDrawn="1"/>
          </p:nvSpPr>
          <p:spPr>
            <a:xfrm>
              <a:off x="15676943" y="8698410"/>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pPr>
              <a:r>
                <a:rPr sz="500"/>
                <a:t>R241 G101 B34</a:t>
              </a:r>
            </a:p>
          </p:txBody>
        </p:sp>
        <p:sp>
          <p:nvSpPr>
            <p:cNvPr id="29" name="R255 G185 B0…">
              <a:extLst>
                <a:ext uri="{FF2B5EF4-FFF2-40B4-BE49-F238E27FC236}">
                  <a16:creationId xmlns:a16="http://schemas.microsoft.com/office/drawing/2014/main" id="{EB556B2B-8EF2-D94C-9B22-63EB5C57180E}"/>
                </a:ext>
              </a:extLst>
            </p:cNvPr>
            <p:cNvSpPr txBox="1"/>
            <p:nvPr userDrawn="1"/>
          </p:nvSpPr>
          <p:spPr>
            <a:xfrm>
              <a:off x="17737363" y="8136438"/>
              <a:ext cx="1390722"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pPr>
              <a:r>
                <a:rPr sz="500"/>
                <a:t>R255 G185 B0</a:t>
              </a:r>
              <a:endParaRPr sz="900">
                <a:latin typeface="Times"/>
                <a:ea typeface="Times"/>
                <a:cs typeface="Times"/>
                <a:sym typeface="Times"/>
              </a:endParaRPr>
            </a:p>
          </p:txBody>
        </p:sp>
        <p:sp>
          <p:nvSpPr>
            <p:cNvPr id="30" name="R106 G75 B22…">
              <a:extLst>
                <a:ext uri="{FF2B5EF4-FFF2-40B4-BE49-F238E27FC236}">
                  <a16:creationId xmlns:a16="http://schemas.microsoft.com/office/drawing/2014/main" id="{7C5425CE-E4CC-AE46-A6A4-AC9D48322CEE}"/>
                </a:ext>
              </a:extLst>
            </p:cNvPr>
            <p:cNvSpPr txBox="1"/>
            <p:nvPr userDrawn="1"/>
          </p:nvSpPr>
          <p:spPr>
            <a:xfrm>
              <a:off x="19531545" y="8136439"/>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pPr>
              <a:r>
                <a:rPr sz="500"/>
                <a:t>R106 G75 B22</a:t>
              </a:r>
              <a:endParaRPr sz="900">
                <a:solidFill>
                  <a:srgbClr val="000000"/>
                </a:solidFill>
                <a:latin typeface="Times"/>
                <a:ea typeface="Times"/>
                <a:cs typeface="Times"/>
                <a:sym typeface="Times"/>
              </a:endParaRPr>
            </a:p>
          </p:txBody>
        </p:sp>
        <p:sp>
          <p:nvSpPr>
            <p:cNvPr id="31" name="R254 G240 B0…">
              <a:extLst>
                <a:ext uri="{FF2B5EF4-FFF2-40B4-BE49-F238E27FC236}">
                  <a16:creationId xmlns:a16="http://schemas.microsoft.com/office/drawing/2014/main" id="{A761C67C-3535-4446-84F6-97297739F793}"/>
                </a:ext>
              </a:extLst>
            </p:cNvPr>
            <p:cNvSpPr txBox="1"/>
            <p:nvPr userDrawn="1"/>
          </p:nvSpPr>
          <p:spPr>
            <a:xfrm>
              <a:off x="17737362" y="8698410"/>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solidFill>
                    <a:srgbClr val="654B21"/>
                  </a:solidFill>
                </a:defRPr>
              </a:pPr>
              <a:r>
                <a:rPr sz="500"/>
                <a:t>R254 G240 B0</a:t>
              </a:r>
              <a:endParaRPr sz="900">
                <a:latin typeface="Times"/>
                <a:ea typeface="Times"/>
                <a:cs typeface="Times"/>
                <a:sym typeface="Times"/>
              </a:endParaRPr>
            </a:p>
          </p:txBody>
        </p:sp>
        <p:sp>
          <p:nvSpPr>
            <p:cNvPr id="32" name="R254 G212 B0…">
              <a:extLst>
                <a:ext uri="{FF2B5EF4-FFF2-40B4-BE49-F238E27FC236}">
                  <a16:creationId xmlns:a16="http://schemas.microsoft.com/office/drawing/2014/main" id="{32CBD316-139C-D445-A34D-8B0C8F310CA6}"/>
                </a:ext>
              </a:extLst>
            </p:cNvPr>
            <p:cNvSpPr txBox="1"/>
            <p:nvPr userDrawn="1"/>
          </p:nvSpPr>
          <p:spPr>
            <a:xfrm>
              <a:off x="19531545" y="8698410"/>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pPr>
              <a:r>
                <a:rPr sz="500"/>
                <a:t>R254 G212 B0</a:t>
              </a:r>
            </a:p>
          </p:txBody>
        </p:sp>
        <p:pic>
          <p:nvPicPr>
            <p:cNvPr id="33" name="Image" descr="Image">
              <a:extLst>
                <a:ext uri="{FF2B5EF4-FFF2-40B4-BE49-F238E27FC236}">
                  <a16:creationId xmlns:a16="http://schemas.microsoft.com/office/drawing/2014/main" id="{2273861A-65C8-AE4D-B420-3D441ECB9937}"/>
                </a:ext>
              </a:extLst>
            </p:cNvPr>
            <p:cNvPicPr>
              <a:picLocks noChangeAspect="1"/>
            </p:cNvPicPr>
            <p:nvPr userDrawn="1"/>
          </p:nvPicPr>
          <p:blipFill>
            <a:blip r:embed="rId3"/>
            <a:stretch>
              <a:fillRect/>
            </a:stretch>
          </p:blipFill>
          <p:spPr>
            <a:xfrm>
              <a:off x="9825738" y="9911907"/>
              <a:ext cx="11204576" cy="501690"/>
            </a:xfrm>
            <a:prstGeom prst="rect">
              <a:avLst/>
            </a:prstGeom>
            <a:ln w="12700">
              <a:miter lim="400000"/>
            </a:ln>
          </p:spPr>
        </p:pic>
        <p:sp>
          <p:nvSpPr>
            <p:cNvPr id="34" name="R242 G242 B242…">
              <a:extLst>
                <a:ext uri="{FF2B5EF4-FFF2-40B4-BE49-F238E27FC236}">
                  <a16:creationId xmlns:a16="http://schemas.microsoft.com/office/drawing/2014/main" id="{0A99623C-0664-AD42-8EE0-4B9975A379AB}"/>
                </a:ext>
              </a:extLst>
            </p:cNvPr>
            <p:cNvSpPr txBox="1"/>
            <p:nvPr userDrawn="1"/>
          </p:nvSpPr>
          <p:spPr>
            <a:xfrm>
              <a:off x="10028161" y="9992155"/>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solidFill>
                    <a:srgbClr val="505050"/>
                  </a:solidFill>
                </a:defRPr>
              </a:pPr>
              <a:r>
                <a:rPr sz="500"/>
                <a:t>R242 G242 B242</a:t>
              </a:r>
              <a:endParaRPr sz="900" b="1">
                <a:latin typeface="Times"/>
                <a:ea typeface="Times"/>
                <a:cs typeface="Times"/>
                <a:sym typeface="Times"/>
              </a:endParaRPr>
            </a:p>
          </p:txBody>
        </p:sp>
        <p:sp>
          <p:nvSpPr>
            <p:cNvPr id="35" name="R230 G230 B230…">
              <a:extLst>
                <a:ext uri="{FF2B5EF4-FFF2-40B4-BE49-F238E27FC236}">
                  <a16:creationId xmlns:a16="http://schemas.microsoft.com/office/drawing/2014/main" id="{1850ECE4-E22D-7B4B-9987-9A4D957F1D37}"/>
                </a:ext>
              </a:extLst>
            </p:cNvPr>
            <p:cNvSpPr txBox="1"/>
            <p:nvPr userDrawn="1"/>
          </p:nvSpPr>
          <p:spPr>
            <a:xfrm>
              <a:off x="11620264" y="9992157"/>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solidFill>
                    <a:srgbClr val="505050"/>
                  </a:solidFill>
                </a:defRPr>
              </a:pPr>
              <a:r>
                <a:rPr sz="500"/>
                <a:t>R230 G230 B230</a:t>
              </a:r>
              <a:endParaRPr sz="900" b="1">
                <a:latin typeface="Times"/>
                <a:ea typeface="Times"/>
                <a:cs typeface="Times"/>
                <a:sym typeface="Times"/>
              </a:endParaRPr>
            </a:p>
          </p:txBody>
        </p:sp>
        <p:sp>
          <p:nvSpPr>
            <p:cNvPr id="36" name="R210 G210 B210…">
              <a:extLst>
                <a:ext uri="{FF2B5EF4-FFF2-40B4-BE49-F238E27FC236}">
                  <a16:creationId xmlns:a16="http://schemas.microsoft.com/office/drawing/2014/main" id="{3650D9DE-5F16-8F4C-A39D-D99E083E2B9C}"/>
                </a:ext>
              </a:extLst>
            </p:cNvPr>
            <p:cNvSpPr txBox="1"/>
            <p:nvPr userDrawn="1"/>
          </p:nvSpPr>
          <p:spPr>
            <a:xfrm>
              <a:off x="13212361" y="9992157"/>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solidFill>
                    <a:srgbClr val="505050"/>
                  </a:solidFill>
                </a:defRPr>
              </a:pPr>
              <a:r>
                <a:rPr sz="500"/>
                <a:t>R210 G210 B210</a:t>
              </a:r>
              <a:endParaRPr sz="900" b="1">
                <a:latin typeface="Times"/>
                <a:ea typeface="Times"/>
                <a:cs typeface="Times"/>
                <a:sym typeface="Times"/>
              </a:endParaRPr>
            </a:p>
          </p:txBody>
        </p:sp>
        <p:sp>
          <p:nvSpPr>
            <p:cNvPr id="37" name="R115 G115 B115…">
              <a:extLst>
                <a:ext uri="{FF2B5EF4-FFF2-40B4-BE49-F238E27FC236}">
                  <a16:creationId xmlns:a16="http://schemas.microsoft.com/office/drawing/2014/main" id="{3F4AD3A5-1D60-5946-969A-95BD8F45CC6F}"/>
                </a:ext>
              </a:extLst>
            </p:cNvPr>
            <p:cNvSpPr txBox="1"/>
            <p:nvPr userDrawn="1"/>
          </p:nvSpPr>
          <p:spPr>
            <a:xfrm>
              <a:off x="14804462" y="9992159"/>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pPr>
              <a:r>
                <a:rPr sz="500"/>
                <a:t>R115 G115 B115</a:t>
              </a:r>
            </a:p>
          </p:txBody>
        </p:sp>
        <p:sp>
          <p:nvSpPr>
            <p:cNvPr id="38" name="R80 G80 B80…">
              <a:extLst>
                <a:ext uri="{FF2B5EF4-FFF2-40B4-BE49-F238E27FC236}">
                  <a16:creationId xmlns:a16="http://schemas.microsoft.com/office/drawing/2014/main" id="{E3CC6CD8-98EE-0842-BE06-00097DF0B4E5}"/>
                </a:ext>
              </a:extLst>
            </p:cNvPr>
            <p:cNvSpPr txBox="1"/>
            <p:nvPr userDrawn="1"/>
          </p:nvSpPr>
          <p:spPr>
            <a:xfrm>
              <a:off x="16396563" y="9992159"/>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pPr>
              <a:r>
                <a:rPr sz="500"/>
                <a:t>R80 G80 B80 </a:t>
              </a:r>
            </a:p>
          </p:txBody>
        </p:sp>
        <p:sp>
          <p:nvSpPr>
            <p:cNvPr id="39" name="R47 G47 B47…">
              <a:extLst>
                <a:ext uri="{FF2B5EF4-FFF2-40B4-BE49-F238E27FC236}">
                  <a16:creationId xmlns:a16="http://schemas.microsoft.com/office/drawing/2014/main" id="{433EC8C7-81B8-774B-9430-DBF85FC0F68D}"/>
                </a:ext>
              </a:extLst>
            </p:cNvPr>
            <p:cNvSpPr txBox="1"/>
            <p:nvPr userDrawn="1"/>
          </p:nvSpPr>
          <p:spPr>
            <a:xfrm>
              <a:off x="18001362" y="9992157"/>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pPr>
              <a:r>
                <a:rPr sz="500"/>
                <a:t>R47 G47 B47</a:t>
              </a:r>
              <a:endParaRPr sz="900" b="1">
                <a:latin typeface="Times"/>
                <a:ea typeface="Times"/>
                <a:cs typeface="Times"/>
                <a:sym typeface="Times"/>
              </a:endParaRPr>
            </a:p>
          </p:txBody>
        </p:sp>
        <p:sp>
          <p:nvSpPr>
            <p:cNvPr id="40" name="R0 G0 B0…">
              <a:extLst>
                <a:ext uri="{FF2B5EF4-FFF2-40B4-BE49-F238E27FC236}">
                  <a16:creationId xmlns:a16="http://schemas.microsoft.com/office/drawing/2014/main" id="{61AD9472-9E98-2840-850E-217E1959E4DE}"/>
                </a:ext>
              </a:extLst>
            </p:cNvPr>
            <p:cNvSpPr txBox="1"/>
            <p:nvPr userDrawn="1"/>
          </p:nvSpPr>
          <p:spPr>
            <a:xfrm>
              <a:off x="19593463" y="9992157"/>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pPr>
              <a:r>
                <a:rPr sz="500"/>
                <a:t>R0 G0 B0</a:t>
              </a:r>
              <a:endParaRPr sz="900" b="1">
                <a:latin typeface="Times"/>
                <a:ea typeface="Times"/>
                <a:cs typeface="Times"/>
                <a:sym typeface="Times"/>
              </a:endParaRPr>
            </a:p>
          </p:txBody>
        </p:sp>
        <p:sp>
          <p:nvSpPr>
            <p:cNvPr id="41" name="Primary">
              <a:extLst>
                <a:ext uri="{FF2B5EF4-FFF2-40B4-BE49-F238E27FC236}">
                  <a16:creationId xmlns:a16="http://schemas.microsoft.com/office/drawing/2014/main" id="{3F5C37D3-012C-6A4E-935C-8B7B1AEF0507}"/>
                </a:ext>
              </a:extLst>
            </p:cNvPr>
            <p:cNvSpPr txBox="1"/>
            <p:nvPr userDrawn="1"/>
          </p:nvSpPr>
          <p:spPr>
            <a:xfrm>
              <a:off x="8479813" y="6182284"/>
              <a:ext cx="1090578" cy="80117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457200">
                <a:lnSpc>
                  <a:spcPts val="3000"/>
                </a:lnSpc>
                <a:defRPr sz="1600" spc="0">
                  <a:solidFill>
                    <a:srgbClr val="737373"/>
                  </a:solidFill>
                </a:defRPr>
              </a:lvl1pPr>
            </a:lstStyle>
            <a:p>
              <a:r>
                <a:rPr sz="1050"/>
                <a:t>Primary</a:t>
              </a:r>
            </a:p>
          </p:txBody>
        </p:sp>
        <p:sp>
          <p:nvSpPr>
            <p:cNvPr id="42" name="Secondary">
              <a:extLst>
                <a:ext uri="{FF2B5EF4-FFF2-40B4-BE49-F238E27FC236}">
                  <a16:creationId xmlns:a16="http://schemas.microsoft.com/office/drawing/2014/main" id="{D3002086-8480-1E44-9E16-9EE0F4861015}"/>
                </a:ext>
              </a:extLst>
            </p:cNvPr>
            <p:cNvSpPr txBox="1"/>
            <p:nvPr userDrawn="1"/>
          </p:nvSpPr>
          <p:spPr>
            <a:xfrm>
              <a:off x="8206313" y="6837392"/>
              <a:ext cx="1407394" cy="80117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457200">
                <a:lnSpc>
                  <a:spcPts val="3000"/>
                </a:lnSpc>
                <a:defRPr sz="1600" spc="0">
                  <a:solidFill>
                    <a:srgbClr val="737373"/>
                  </a:solidFill>
                </a:defRPr>
              </a:lvl1pPr>
            </a:lstStyle>
            <a:p>
              <a:r>
                <a:rPr sz="1050"/>
                <a:t>Secondary</a:t>
              </a:r>
            </a:p>
          </p:txBody>
        </p:sp>
        <p:sp>
          <p:nvSpPr>
            <p:cNvPr id="43" name="Primary">
              <a:extLst>
                <a:ext uri="{FF2B5EF4-FFF2-40B4-BE49-F238E27FC236}">
                  <a16:creationId xmlns:a16="http://schemas.microsoft.com/office/drawing/2014/main" id="{AC8DCEF6-B773-C749-8C01-07E040291577}"/>
                </a:ext>
              </a:extLst>
            </p:cNvPr>
            <p:cNvSpPr txBox="1"/>
            <p:nvPr userDrawn="1"/>
          </p:nvSpPr>
          <p:spPr>
            <a:xfrm>
              <a:off x="8479815" y="7633849"/>
              <a:ext cx="1090578" cy="80117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457200">
                <a:lnSpc>
                  <a:spcPts val="3000"/>
                </a:lnSpc>
                <a:defRPr sz="1600" spc="0">
                  <a:solidFill>
                    <a:srgbClr val="737373"/>
                  </a:solidFill>
                </a:defRPr>
              </a:lvl1pPr>
            </a:lstStyle>
            <a:p>
              <a:r>
                <a:rPr sz="1050"/>
                <a:t>Primary</a:t>
              </a:r>
            </a:p>
          </p:txBody>
        </p:sp>
        <p:sp>
          <p:nvSpPr>
            <p:cNvPr id="44" name="Secondary">
              <a:extLst>
                <a:ext uri="{FF2B5EF4-FFF2-40B4-BE49-F238E27FC236}">
                  <a16:creationId xmlns:a16="http://schemas.microsoft.com/office/drawing/2014/main" id="{A2D9EB29-1D3C-7C42-950D-320446EBD717}"/>
                </a:ext>
              </a:extLst>
            </p:cNvPr>
            <p:cNvSpPr txBox="1"/>
            <p:nvPr userDrawn="1"/>
          </p:nvSpPr>
          <p:spPr>
            <a:xfrm>
              <a:off x="8206315" y="8332856"/>
              <a:ext cx="1407394" cy="80117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457200">
                <a:lnSpc>
                  <a:spcPts val="3000"/>
                </a:lnSpc>
                <a:defRPr sz="1600" spc="0">
                  <a:solidFill>
                    <a:srgbClr val="737373"/>
                  </a:solidFill>
                </a:defRPr>
              </a:lvl1pPr>
            </a:lstStyle>
            <a:p>
              <a:r>
                <a:rPr sz="1050"/>
                <a:t>Secondary</a:t>
              </a:r>
            </a:p>
          </p:txBody>
        </p:sp>
      </p:grpSp>
    </p:spTree>
    <p:extLst>
      <p:ext uri="{BB962C8B-B14F-4D97-AF65-F5344CB8AC3E}">
        <p14:creationId xmlns:p14="http://schemas.microsoft.com/office/powerpoint/2010/main" val="3705562102"/>
      </p:ext>
    </p:extLst>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gradFill>
                  <a:gsLst>
                    <a:gs pos="0">
                      <a:schemeClr val="tx1"/>
                    </a:gs>
                    <a:gs pos="100000">
                      <a:schemeClr val="tx1"/>
                    </a:gs>
                  </a:gsLst>
                  <a:lin ang="5400000" scaled="1"/>
                </a:gradFill>
              </a:defRPr>
            </a:lvl1pPr>
          </a:lstStyle>
          <a:p>
            <a:r>
              <a:rPr lang="en-US"/>
              <a:t>Device layout 1: one column</a:t>
            </a:r>
          </a:p>
        </p:txBody>
      </p:sp>
      <p:sp>
        <p:nvSpPr>
          <p:cNvPr id="4" name="Text Placeholder 3"/>
          <p:cNvSpPr>
            <a:spLocks noGrp="1"/>
          </p:cNvSpPr>
          <p:nvPr>
            <p:ph type="body" sz="quarter" idx="10" hasCustomPrompt="1"/>
          </p:nvPr>
        </p:nvSpPr>
        <p:spPr>
          <a:xfrm>
            <a:off x="455995" y="1922802"/>
            <a:ext cx="4758211" cy="603538"/>
          </a:xfrm>
          <a:prstGeom prst="rect">
            <a:avLst/>
          </a:prstGeom>
        </p:spPr>
        <p:txBody>
          <a:bodyPr wrap="square" lIns="0" tIns="0" rIns="0" bIns="0">
            <a:spAutoFit/>
          </a:bodyPr>
          <a:lstStyle>
            <a:lvl1pPr marL="0" indent="0">
              <a:lnSpc>
                <a:spcPts val="2353"/>
              </a:lnSpc>
              <a:buNone/>
              <a:defRPr sz="1961" b="0" i="0">
                <a:gradFill>
                  <a:gsLst>
                    <a:gs pos="0">
                      <a:schemeClr val="tx1"/>
                    </a:gs>
                    <a:gs pos="100000">
                      <a:schemeClr val="tx1"/>
                    </a:gs>
                  </a:gsLst>
                  <a:lin ang="5400000" scaled="1"/>
                </a:gra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7"/>
            <a:ext cx="4758210" cy="2521331"/>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gradFill>
                  <a:gsLst>
                    <a:gs pos="0">
                      <a:schemeClr val="tx1"/>
                    </a:gs>
                    <a:gs pos="100000">
                      <a:schemeClr val="tx1"/>
                    </a:gs>
                  </a:gsLst>
                  <a:lin ang="5400000" scaled="1"/>
                </a:gra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241731"/>
            <a:ext cx="5834041" cy="905308"/>
          </a:xfrm>
          <a:prstGeom prst="rect">
            <a:avLst/>
          </a:prstGeom>
        </p:spPr>
        <p:txBody>
          <a:bodyPr anchor="ctr" anchorCtr="0"/>
          <a:lstStyle>
            <a:lvl1pPr algn="ctr">
              <a:defRPr>
                <a:gradFill>
                  <a:gsLst>
                    <a:gs pos="0">
                      <a:schemeClr val="tx1"/>
                    </a:gs>
                    <a:gs pos="100000">
                      <a:schemeClr val="tx1"/>
                    </a:gs>
                  </a:gsLst>
                  <a:lin ang="5400000" scaled="1"/>
                </a:gradFill>
              </a:defRPr>
            </a:lvl1pPr>
          </a:lstStyle>
          <a:p>
            <a:r>
              <a:rPr lang="en-US"/>
              <a:t>Drag picture to placeholder or click icon to add</a:t>
            </a:r>
          </a:p>
        </p:txBody>
      </p:sp>
      <p:sp>
        <p:nvSpPr>
          <p:cNvPr id="14" name="Text Box 3">
            <a:extLst>
              <a:ext uri="{FF2B5EF4-FFF2-40B4-BE49-F238E27FC236}">
                <a16:creationId xmlns:a16="http://schemas.microsoft.com/office/drawing/2014/main" id="{9732C163-B0E6-5B41-A1A7-C570F404A2CB}"/>
              </a:ext>
            </a:extLst>
          </p:cNvPr>
          <p:cNvSpPr txBox="1">
            <a:spLocks noChangeArrowheads="1"/>
          </p:cNvSpPr>
          <p:nvPr userDrawn="1"/>
        </p:nvSpPr>
        <p:spPr bwMode="blackWhite">
          <a:xfrm>
            <a:off x="454169" y="6455174"/>
            <a:ext cx="11306469" cy="21123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gradFill>
                  <a:gsLst>
                    <a:gs pos="0">
                      <a:schemeClr val="accent6">
                        <a:lumMod val="75000"/>
                      </a:schemeClr>
                    </a:gs>
                    <a:gs pos="100000">
                      <a:schemeClr val="accent6">
                        <a:lumMod val="75000"/>
                      </a:schemeClr>
                    </a:gs>
                  </a:gsLst>
                  <a:lin ang="5400000" scaled="1"/>
                </a:gradFill>
                <a:cs typeface="Segoe UI" pitchFamily="34" charset="0"/>
              </a:rPr>
              <a:t>©Microsoft Corporation									                                                                                                                                             Azure </a:t>
            </a:r>
          </a:p>
        </p:txBody>
      </p:sp>
    </p:spTree>
    <p:extLst>
      <p:ext uri="{BB962C8B-B14F-4D97-AF65-F5344CB8AC3E}">
        <p14:creationId xmlns:p14="http://schemas.microsoft.com/office/powerpoint/2010/main" val="2882696301"/>
      </p:ext>
    </p:extLst>
  </p:cSld>
  <p:clrMapOvr>
    <a:masterClrMapping/>
  </p:clrMapOvr>
  <p:transition>
    <p:fade/>
  </p:transition>
</p:sldLayout>
</file>

<file path=ppt/slideLayouts/slideLayout260.xml><?xml version="1.0" encoding="utf-8"?>
<p:sldLayout xmlns:a="http://schemas.openxmlformats.org/drawingml/2006/main" xmlns:r="http://schemas.openxmlformats.org/officeDocument/2006/relationships" xmlns:p="http://schemas.openxmlformats.org/presentationml/2006/main" showMasterSp="0" preserve="1" userDrawn="1">
  <p:cSld name="Agenda">
    <p:bg>
      <p:bgPr>
        <a:solidFill>
          <a:srgbClr val="F2F2F2"/>
        </a:solidFill>
        <a:effectLst/>
      </p:bgPr>
    </p:bg>
    <p:spTree>
      <p:nvGrpSpPr>
        <p:cNvPr id="1" name=""/>
        <p:cNvGrpSpPr/>
        <p:nvPr/>
      </p:nvGrpSpPr>
      <p:grpSpPr>
        <a:xfrm>
          <a:off x="0" y="0"/>
          <a:ext cx="0" cy="0"/>
          <a:chOff x="0" y="0"/>
          <a:chExt cx="0" cy="0"/>
        </a:xfrm>
      </p:grpSpPr>
      <p:pic>
        <p:nvPicPr>
          <p:cNvPr id="48" name="Picture 47">
            <a:extLst>
              <a:ext uri="{FF2B5EF4-FFF2-40B4-BE49-F238E27FC236}">
                <a16:creationId xmlns:a16="http://schemas.microsoft.com/office/drawing/2014/main" id="{6F2575E7-1E87-A84E-9DE8-B1F34242D8AC}"/>
              </a:ext>
            </a:extLst>
          </p:cNvPr>
          <p:cNvPicPr>
            <a:picLocks noChangeAspect="1"/>
          </p:cNvPicPr>
          <p:nvPr userDrawn="1"/>
        </p:nvPicPr>
        <p:blipFill>
          <a:blip r:embed="rId2"/>
          <a:stretch>
            <a:fillRect/>
          </a:stretch>
        </p:blipFill>
        <p:spPr>
          <a:xfrm>
            <a:off x="1" y="0"/>
            <a:ext cx="12192000" cy="6858000"/>
          </a:xfrm>
          <a:prstGeom prst="rect">
            <a:avLst/>
          </a:prstGeom>
        </p:spPr>
      </p:pic>
      <p:grpSp>
        <p:nvGrpSpPr>
          <p:cNvPr id="7" name="Group 6">
            <a:extLst>
              <a:ext uri="{FF2B5EF4-FFF2-40B4-BE49-F238E27FC236}">
                <a16:creationId xmlns:a16="http://schemas.microsoft.com/office/drawing/2014/main" id="{2BB5A512-F14A-7843-85A2-3FE24B7798E9}"/>
              </a:ext>
            </a:extLst>
          </p:cNvPr>
          <p:cNvGrpSpPr/>
          <p:nvPr userDrawn="1"/>
        </p:nvGrpSpPr>
        <p:grpSpPr>
          <a:xfrm rot="5400000">
            <a:off x="10128268" y="2370357"/>
            <a:ext cx="6748141" cy="2227148"/>
            <a:chOff x="8206313" y="6182284"/>
            <a:chExt cx="12824005" cy="4231313"/>
          </a:xfrm>
        </p:grpSpPr>
        <p:pic>
          <p:nvPicPr>
            <p:cNvPr id="8" name="Image" descr="Image">
              <a:extLst>
                <a:ext uri="{FF2B5EF4-FFF2-40B4-BE49-F238E27FC236}">
                  <a16:creationId xmlns:a16="http://schemas.microsoft.com/office/drawing/2014/main" id="{A5FD33B4-808A-604D-A4CA-73750F66CDAC}"/>
                </a:ext>
              </a:extLst>
            </p:cNvPr>
            <p:cNvPicPr>
              <a:picLocks noChangeAspect="1"/>
            </p:cNvPicPr>
            <p:nvPr userDrawn="1"/>
          </p:nvPicPr>
          <p:blipFill>
            <a:blip r:embed="rId3"/>
            <a:srcRect b="20208"/>
            <a:stretch>
              <a:fillRect/>
            </a:stretch>
          </p:blipFill>
          <p:spPr>
            <a:xfrm>
              <a:off x="9825738" y="6285642"/>
              <a:ext cx="11204580" cy="2819606"/>
            </a:xfrm>
            <a:prstGeom prst="rect">
              <a:avLst/>
            </a:prstGeom>
            <a:ln w="12700">
              <a:miter lim="400000"/>
            </a:ln>
          </p:spPr>
        </p:pic>
        <p:sp>
          <p:nvSpPr>
            <p:cNvPr id="11" name="R134 G97 B197…">
              <a:extLst>
                <a:ext uri="{FF2B5EF4-FFF2-40B4-BE49-F238E27FC236}">
                  <a16:creationId xmlns:a16="http://schemas.microsoft.com/office/drawing/2014/main" id="{6FA3897D-CD5C-E543-8B96-BA9178CB738A}"/>
                </a:ext>
              </a:extLst>
            </p:cNvPr>
            <p:cNvSpPr txBox="1"/>
            <p:nvPr userDrawn="1"/>
          </p:nvSpPr>
          <p:spPr>
            <a:xfrm>
              <a:off x="10028165" y="6555303"/>
              <a:ext cx="1296343" cy="34118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57200">
                <a:lnSpc>
                  <a:spcPct val="100000"/>
                </a:lnSpc>
                <a:defRPr sz="900" spc="0"/>
              </a:pPr>
              <a:r>
                <a:rPr sz="500"/>
                <a:t>R134 G97 B197</a:t>
              </a:r>
            </a:p>
          </p:txBody>
        </p:sp>
        <p:sp>
          <p:nvSpPr>
            <p:cNvPr id="12" name="R59 G46 B88…">
              <a:extLst>
                <a:ext uri="{FF2B5EF4-FFF2-40B4-BE49-F238E27FC236}">
                  <a16:creationId xmlns:a16="http://schemas.microsoft.com/office/drawing/2014/main" id="{EFEA0A55-3E1F-AB4B-88C5-9FB40BA7AEED}"/>
                </a:ext>
              </a:extLst>
            </p:cNvPr>
            <p:cNvSpPr txBox="1"/>
            <p:nvPr userDrawn="1"/>
          </p:nvSpPr>
          <p:spPr>
            <a:xfrm>
              <a:off x="11822346" y="6555303"/>
              <a:ext cx="1296343" cy="34118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57200">
                <a:lnSpc>
                  <a:spcPct val="100000"/>
                </a:lnSpc>
                <a:defRPr sz="900" spc="0"/>
              </a:pPr>
              <a:r>
                <a:rPr sz="500"/>
                <a:t>R59 G46 B88</a:t>
              </a:r>
            </a:p>
          </p:txBody>
        </p:sp>
        <p:sp>
          <p:nvSpPr>
            <p:cNvPr id="13" name="R213 G157 B255…">
              <a:extLst>
                <a:ext uri="{FF2B5EF4-FFF2-40B4-BE49-F238E27FC236}">
                  <a16:creationId xmlns:a16="http://schemas.microsoft.com/office/drawing/2014/main" id="{9657301E-9F29-7243-8412-16F65FF53C76}"/>
                </a:ext>
              </a:extLst>
            </p:cNvPr>
            <p:cNvSpPr txBox="1"/>
            <p:nvPr userDrawn="1"/>
          </p:nvSpPr>
          <p:spPr>
            <a:xfrm>
              <a:off x="10028161" y="7232975"/>
              <a:ext cx="1296343" cy="34118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57200">
                <a:lnSpc>
                  <a:spcPct val="100000"/>
                </a:lnSpc>
                <a:defRPr sz="900" spc="0">
                  <a:solidFill>
                    <a:srgbClr val="3B2E58"/>
                  </a:solidFill>
                </a:defRPr>
              </a:pPr>
              <a:r>
                <a:rPr sz="500"/>
                <a:t>R213 G157 B255</a:t>
              </a:r>
            </a:p>
          </p:txBody>
        </p:sp>
        <p:sp>
          <p:nvSpPr>
            <p:cNvPr id="14" name="R161 G133 B210…">
              <a:extLst>
                <a:ext uri="{FF2B5EF4-FFF2-40B4-BE49-F238E27FC236}">
                  <a16:creationId xmlns:a16="http://schemas.microsoft.com/office/drawing/2014/main" id="{1CDD722D-B503-7E46-B944-8FAA59AC1C10}"/>
                </a:ext>
              </a:extLst>
            </p:cNvPr>
            <p:cNvSpPr txBox="1"/>
            <p:nvPr userDrawn="1"/>
          </p:nvSpPr>
          <p:spPr>
            <a:xfrm>
              <a:off x="11822346" y="7232975"/>
              <a:ext cx="1296343" cy="34118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57200">
                <a:lnSpc>
                  <a:spcPct val="100000"/>
                </a:lnSpc>
                <a:defRPr sz="900" spc="0"/>
              </a:pPr>
              <a:r>
                <a:rPr sz="500"/>
                <a:t>R161 G133 B210</a:t>
              </a:r>
            </a:p>
          </p:txBody>
        </p:sp>
        <p:sp>
          <p:nvSpPr>
            <p:cNvPr id="15" name="R0 G120 B212…">
              <a:extLst>
                <a:ext uri="{FF2B5EF4-FFF2-40B4-BE49-F238E27FC236}">
                  <a16:creationId xmlns:a16="http://schemas.microsoft.com/office/drawing/2014/main" id="{E845703D-8481-CD4B-97F4-3A532BE91BC4}"/>
                </a:ext>
              </a:extLst>
            </p:cNvPr>
            <p:cNvSpPr txBox="1"/>
            <p:nvPr userDrawn="1"/>
          </p:nvSpPr>
          <p:spPr>
            <a:xfrm>
              <a:off x="13882762" y="6555303"/>
              <a:ext cx="1296343" cy="34118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57200">
                <a:lnSpc>
                  <a:spcPct val="100000"/>
                </a:lnSpc>
                <a:defRPr sz="900" spc="0"/>
              </a:pPr>
              <a:r>
                <a:rPr sz="500"/>
                <a:t>R0 G120 B212 </a:t>
              </a:r>
            </a:p>
          </p:txBody>
        </p:sp>
        <p:sp>
          <p:nvSpPr>
            <p:cNvPr id="16" name="R36 G58 B94…">
              <a:extLst>
                <a:ext uri="{FF2B5EF4-FFF2-40B4-BE49-F238E27FC236}">
                  <a16:creationId xmlns:a16="http://schemas.microsoft.com/office/drawing/2014/main" id="{6341AF91-7239-7345-8EA7-EE6E80C49BDC}"/>
                </a:ext>
              </a:extLst>
            </p:cNvPr>
            <p:cNvSpPr txBox="1"/>
            <p:nvPr userDrawn="1"/>
          </p:nvSpPr>
          <p:spPr>
            <a:xfrm>
              <a:off x="15676945" y="6555303"/>
              <a:ext cx="1296343" cy="34118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57200">
                <a:lnSpc>
                  <a:spcPct val="100000"/>
                </a:lnSpc>
                <a:defRPr sz="900" spc="0"/>
              </a:pPr>
              <a:r>
                <a:rPr sz="500"/>
                <a:t>R36 G58 B94</a:t>
              </a:r>
              <a:endParaRPr sz="900">
                <a:solidFill>
                  <a:srgbClr val="000000"/>
                </a:solidFill>
                <a:latin typeface="Times"/>
                <a:ea typeface="Times"/>
                <a:cs typeface="Times"/>
                <a:sym typeface="Times"/>
              </a:endParaRPr>
            </a:p>
          </p:txBody>
        </p:sp>
        <p:sp>
          <p:nvSpPr>
            <p:cNvPr id="17" name="R80 G230 B255…">
              <a:extLst>
                <a:ext uri="{FF2B5EF4-FFF2-40B4-BE49-F238E27FC236}">
                  <a16:creationId xmlns:a16="http://schemas.microsoft.com/office/drawing/2014/main" id="{64AD9798-8A4A-5C41-ACCB-536CF149BF4B}"/>
                </a:ext>
              </a:extLst>
            </p:cNvPr>
            <p:cNvSpPr txBox="1"/>
            <p:nvPr userDrawn="1"/>
          </p:nvSpPr>
          <p:spPr>
            <a:xfrm>
              <a:off x="13882762" y="7232975"/>
              <a:ext cx="1296343" cy="34118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57200">
                <a:lnSpc>
                  <a:spcPct val="100000"/>
                </a:lnSpc>
                <a:defRPr sz="900" spc="0">
                  <a:solidFill>
                    <a:srgbClr val="243A5E"/>
                  </a:solidFill>
                </a:defRPr>
              </a:pPr>
              <a:r>
                <a:rPr sz="500"/>
                <a:t>R80 G230 B255</a:t>
              </a:r>
              <a:endParaRPr sz="900">
                <a:latin typeface="Times"/>
                <a:ea typeface="Times"/>
                <a:cs typeface="Times"/>
                <a:sym typeface="Times"/>
              </a:endParaRPr>
            </a:p>
          </p:txBody>
        </p:sp>
        <p:sp>
          <p:nvSpPr>
            <p:cNvPr id="18" name="R40 G167 B233…">
              <a:extLst>
                <a:ext uri="{FF2B5EF4-FFF2-40B4-BE49-F238E27FC236}">
                  <a16:creationId xmlns:a16="http://schemas.microsoft.com/office/drawing/2014/main" id="{76876642-DA33-6547-B318-A06590ED5933}"/>
                </a:ext>
              </a:extLst>
            </p:cNvPr>
            <p:cNvSpPr txBox="1"/>
            <p:nvPr userDrawn="1"/>
          </p:nvSpPr>
          <p:spPr>
            <a:xfrm>
              <a:off x="15676945" y="7232975"/>
              <a:ext cx="1296343" cy="34118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57200">
                <a:lnSpc>
                  <a:spcPct val="100000"/>
                </a:lnSpc>
                <a:defRPr sz="900" spc="0"/>
              </a:pPr>
              <a:r>
                <a:rPr sz="500"/>
                <a:t>R40 G167 B233</a:t>
              </a:r>
            </a:p>
          </p:txBody>
        </p:sp>
        <p:sp>
          <p:nvSpPr>
            <p:cNvPr id="20" name="R0 G133 B117   Hex #008575   C100 M15 Y60 K0   PMS 3285 C">
              <a:extLst>
                <a:ext uri="{FF2B5EF4-FFF2-40B4-BE49-F238E27FC236}">
                  <a16:creationId xmlns:a16="http://schemas.microsoft.com/office/drawing/2014/main" id="{FE215B22-AC11-3C46-AF46-E2769E619C3E}"/>
                </a:ext>
              </a:extLst>
            </p:cNvPr>
            <p:cNvSpPr txBox="1"/>
            <p:nvPr userDrawn="1"/>
          </p:nvSpPr>
          <p:spPr>
            <a:xfrm>
              <a:off x="17737362" y="6555303"/>
              <a:ext cx="1296343" cy="34118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57200">
                <a:lnSpc>
                  <a:spcPct val="100000"/>
                </a:lnSpc>
                <a:defRPr sz="900" spc="0"/>
              </a:pPr>
              <a:r>
                <a:rPr sz="500"/>
                <a:t>R0 G133 B117 </a:t>
              </a:r>
            </a:p>
          </p:txBody>
        </p:sp>
        <p:sp>
          <p:nvSpPr>
            <p:cNvPr id="21" name="R39 G75 B71   Hex #274b47…">
              <a:extLst>
                <a:ext uri="{FF2B5EF4-FFF2-40B4-BE49-F238E27FC236}">
                  <a16:creationId xmlns:a16="http://schemas.microsoft.com/office/drawing/2014/main" id="{14B29230-0E2F-F64D-9D87-14DE08BF014D}"/>
                </a:ext>
              </a:extLst>
            </p:cNvPr>
            <p:cNvSpPr txBox="1"/>
            <p:nvPr userDrawn="1"/>
          </p:nvSpPr>
          <p:spPr>
            <a:xfrm>
              <a:off x="19531545" y="6555303"/>
              <a:ext cx="1296343" cy="34118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57200">
                <a:lnSpc>
                  <a:spcPct val="100000"/>
                </a:lnSpc>
                <a:defRPr sz="900" spc="0"/>
              </a:pPr>
              <a:r>
                <a:rPr sz="500"/>
                <a:t>R39 G75 B71 </a:t>
              </a:r>
            </a:p>
          </p:txBody>
        </p:sp>
        <p:sp>
          <p:nvSpPr>
            <p:cNvPr id="22" name="R48 G229 B208…">
              <a:extLst>
                <a:ext uri="{FF2B5EF4-FFF2-40B4-BE49-F238E27FC236}">
                  <a16:creationId xmlns:a16="http://schemas.microsoft.com/office/drawing/2014/main" id="{7A2A44BF-C542-414B-90CE-1ED33247DD1F}"/>
                </a:ext>
              </a:extLst>
            </p:cNvPr>
            <p:cNvSpPr txBox="1"/>
            <p:nvPr userDrawn="1"/>
          </p:nvSpPr>
          <p:spPr>
            <a:xfrm>
              <a:off x="17737362" y="7232975"/>
              <a:ext cx="1296343" cy="34118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57200">
                <a:lnSpc>
                  <a:spcPct val="100000"/>
                </a:lnSpc>
                <a:defRPr sz="900" spc="0">
                  <a:solidFill>
                    <a:srgbClr val="304A47"/>
                  </a:solidFill>
                </a:defRPr>
              </a:pPr>
              <a:r>
                <a:rPr sz="500"/>
                <a:t>R48 G229 B208</a:t>
              </a:r>
              <a:endParaRPr sz="900">
                <a:latin typeface="Times"/>
                <a:ea typeface="Times"/>
                <a:cs typeface="Times"/>
                <a:sym typeface="Times"/>
              </a:endParaRPr>
            </a:p>
          </p:txBody>
        </p:sp>
        <p:sp>
          <p:nvSpPr>
            <p:cNvPr id="23" name="R40 G194 B209…">
              <a:extLst>
                <a:ext uri="{FF2B5EF4-FFF2-40B4-BE49-F238E27FC236}">
                  <a16:creationId xmlns:a16="http://schemas.microsoft.com/office/drawing/2014/main" id="{12563271-9B47-4F4E-B134-449D61E1F1FC}"/>
                </a:ext>
              </a:extLst>
            </p:cNvPr>
            <p:cNvSpPr txBox="1"/>
            <p:nvPr userDrawn="1"/>
          </p:nvSpPr>
          <p:spPr>
            <a:xfrm>
              <a:off x="19531545" y="7159864"/>
              <a:ext cx="1296343" cy="487408"/>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57200">
                <a:lnSpc>
                  <a:spcPct val="100000"/>
                </a:lnSpc>
                <a:defRPr sz="900" spc="0"/>
              </a:pPr>
              <a:r>
                <a:rPr sz="500"/>
                <a:t>R40 G194 B209</a:t>
              </a:r>
            </a:p>
            <a:p>
              <a:pPr defTabSz="457200">
                <a:lnSpc>
                  <a:spcPct val="100000"/>
                </a:lnSpc>
                <a:defRPr sz="900" spc="0"/>
              </a:pPr>
              <a:endParaRPr sz="500"/>
            </a:p>
          </p:txBody>
        </p:sp>
        <p:sp>
          <p:nvSpPr>
            <p:cNvPr id="24" name="R16 G124 B16  Hex #107c10  C75 M0 Y100 K0   PMS 362 C">
              <a:extLst>
                <a:ext uri="{FF2B5EF4-FFF2-40B4-BE49-F238E27FC236}">
                  <a16:creationId xmlns:a16="http://schemas.microsoft.com/office/drawing/2014/main" id="{67ACF396-EDE4-7242-A514-4BD6136AFBE8}"/>
                </a:ext>
              </a:extLst>
            </p:cNvPr>
            <p:cNvSpPr txBox="1"/>
            <p:nvPr userDrawn="1"/>
          </p:nvSpPr>
          <p:spPr>
            <a:xfrm>
              <a:off x="10028165" y="8136439"/>
              <a:ext cx="1296343" cy="34118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57200">
                <a:lnSpc>
                  <a:spcPct val="100000"/>
                </a:lnSpc>
                <a:defRPr sz="900" spc="0"/>
              </a:pPr>
              <a:r>
                <a:rPr sz="500"/>
                <a:t>R16 G124 B16 </a:t>
              </a:r>
            </a:p>
          </p:txBody>
        </p:sp>
        <p:sp>
          <p:nvSpPr>
            <p:cNvPr id="25" name="R5 G75 B22   Hex #054b16…">
              <a:extLst>
                <a:ext uri="{FF2B5EF4-FFF2-40B4-BE49-F238E27FC236}">
                  <a16:creationId xmlns:a16="http://schemas.microsoft.com/office/drawing/2014/main" id="{13839C61-1590-F144-B1BC-57F52103A102}"/>
                </a:ext>
              </a:extLst>
            </p:cNvPr>
            <p:cNvSpPr txBox="1"/>
            <p:nvPr userDrawn="1"/>
          </p:nvSpPr>
          <p:spPr>
            <a:xfrm>
              <a:off x="11822348" y="8063328"/>
              <a:ext cx="1296343" cy="487408"/>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57200">
                <a:lnSpc>
                  <a:spcPct val="100000"/>
                </a:lnSpc>
                <a:defRPr sz="900" spc="0"/>
              </a:pPr>
              <a:r>
                <a:rPr sz="500"/>
                <a:t>R5 G75 B22  </a:t>
              </a:r>
              <a:br>
                <a:rPr sz="500"/>
              </a:br>
              <a:endParaRPr sz="500"/>
            </a:p>
          </p:txBody>
        </p:sp>
        <p:sp>
          <p:nvSpPr>
            <p:cNvPr id="26" name="R155 G240 B11…">
              <a:extLst>
                <a:ext uri="{FF2B5EF4-FFF2-40B4-BE49-F238E27FC236}">
                  <a16:creationId xmlns:a16="http://schemas.microsoft.com/office/drawing/2014/main" id="{34E32D58-CDE3-DA44-A59F-39E144E3CB0F}"/>
                </a:ext>
              </a:extLst>
            </p:cNvPr>
            <p:cNvSpPr txBox="1"/>
            <p:nvPr userDrawn="1"/>
          </p:nvSpPr>
          <p:spPr>
            <a:xfrm>
              <a:off x="10028165" y="8698410"/>
              <a:ext cx="1296343" cy="34118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57200">
                <a:lnSpc>
                  <a:spcPct val="100000"/>
                </a:lnSpc>
                <a:defRPr sz="900" spc="0">
                  <a:solidFill>
                    <a:srgbClr val="1F491D"/>
                  </a:solidFill>
                </a:defRPr>
              </a:pPr>
              <a:r>
                <a:rPr sz="500"/>
                <a:t>R155 G240 B11</a:t>
              </a:r>
              <a:endParaRPr sz="900">
                <a:latin typeface="Times"/>
                <a:ea typeface="Times"/>
                <a:cs typeface="Times"/>
                <a:sym typeface="Times"/>
              </a:endParaRPr>
            </a:p>
          </p:txBody>
        </p:sp>
        <p:sp>
          <p:nvSpPr>
            <p:cNvPr id="27" name="R127 G186 B0…">
              <a:extLst>
                <a:ext uri="{FF2B5EF4-FFF2-40B4-BE49-F238E27FC236}">
                  <a16:creationId xmlns:a16="http://schemas.microsoft.com/office/drawing/2014/main" id="{7FE53095-05C9-C247-A6D0-44300D57851A}"/>
                </a:ext>
              </a:extLst>
            </p:cNvPr>
            <p:cNvSpPr txBox="1"/>
            <p:nvPr userDrawn="1"/>
          </p:nvSpPr>
          <p:spPr>
            <a:xfrm>
              <a:off x="11822346" y="8698410"/>
              <a:ext cx="1296343" cy="34118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57200">
                <a:lnSpc>
                  <a:spcPct val="100000"/>
                </a:lnSpc>
                <a:defRPr sz="900" spc="0"/>
              </a:pPr>
              <a:r>
                <a:rPr sz="500"/>
                <a:t>R127 G186 B0</a:t>
              </a:r>
            </a:p>
          </p:txBody>
        </p:sp>
        <p:sp>
          <p:nvSpPr>
            <p:cNvPr id="28" name="R216 G59 B1…">
              <a:extLst>
                <a:ext uri="{FF2B5EF4-FFF2-40B4-BE49-F238E27FC236}">
                  <a16:creationId xmlns:a16="http://schemas.microsoft.com/office/drawing/2014/main" id="{C717E470-1863-8941-9B21-AD5FCCD3E40D}"/>
                </a:ext>
              </a:extLst>
            </p:cNvPr>
            <p:cNvSpPr txBox="1"/>
            <p:nvPr userDrawn="1"/>
          </p:nvSpPr>
          <p:spPr>
            <a:xfrm>
              <a:off x="13882762" y="8136439"/>
              <a:ext cx="1296343" cy="34118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57200">
                <a:lnSpc>
                  <a:spcPct val="100000"/>
                </a:lnSpc>
                <a:defRPr sz="900" spc="0"/>
              </a:pPr>
              <a:r>
                <a:rPr sz="500"/>
                <a:t>R216 G59 B1</a:t>
              </a:r>
              <a:endParaRPr sz="500">
                <a:solidFill>
                  <a:srgbClr val="000000"/>
                </a:solidFill>
              </a:endParaRPr>
            </a:p>
          </p:txBody>
        </p:sp>
        <p:sp>
          <p:nvSpPr>
            <p:cNvPr id="29" name="R107 G41 B41…">
              <a:extLst>
                <a:ext uri="{FF2B5EF4-FFF2-40B4-BE49-F238E27FC236}">
                  <a16:creationId xmlns:a16="http://schemas.microsoft.com/office/drawing/2014/main" id="{935E2D5E-724E-C849-A2D2-C69D8E010842}"/>
                </a:ext>
              </a:extLst>
            </p:cNvPr>
            <p:cNvSpPr txBox="1"/>
            <p:nvPr userDrawn="1"/>
          </p:nvSpPr>
          <p:spPr>
            <a:xfrm>
              <a:off x="15676943" y="8136439"/>
              <a:ext cx="1296343" cy="34118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57200">
                <a:lnSpc>
                  <a:spcPct val="100000"/>
                </a:lnSpc>
                <a:defRPr sz="900" spc="0"/>
              </a:pPr>
              <a:r>
                <a:rPr sz="500"/>
                <a:t>R107 G41 B41 </a:t>
              </a:r>
            </a:p>
          </p:txBody>
        </p:sp>
        <p:sp>
          <p:nvSpPr>
            <p:cNvPr id="30" name="R255 G147 B73…">
              <a:extLst>
                <a:ext uri="{FF2B5EF4-FFF2-40B4-BE49-F238E27FC236}">
                  <a16:creationId xmlns:a16="http://schemas.microsoft.com/office/drawing/2014/main" id="{B34F765F-41D9-2D43-BF2E-32D6FEE5E704}"/>
                </a:ext>
              </a:extLst>
            </p:cNvPr>
            <p:cNvSpPr txBox="1"/>
            <p:nvPr userDrawn="1"/>
          </p:nvSpPr>
          <p:spPr>
            <a:xfrm>
              <a:off x="13882762" y="8698410"/>
              <a:ext cx="1296343" cy="34118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57200">
                <a:lnSpc>
                  <a:spcPct val="100000"/>
                </a:lnSpc>
                <a:defRPr sz="900" spc="0">
                  <a:solidFill>
                    <a:srgbClr val="632D2B"/>
                  </a:solidFill>
                </a:defRPr>
              </a:pPr>
              <a:r>
                <a:rPr sz="500"/>
                <a:t>R255 G147 B73</a:t>
              </a:r>
            </a:p>
          </p:txBody>
        </p:sp>
        <p:sp>
          <p:nvSpPr>
            <p:cNvPr id="31" name="R241 G101 B34…">
              <a:extLst>
                <a:ext uri="{FF2B5EF4-FFF2-40B4-BE49-F238E27FC236}">
                  <a16:creationId xmlns:a16="http://schemas.microsoft.com/office/drawing/2014/main" id="{29CB1822-8302-CD4B-9264-93606C293898}"/>
                </a:ext>
              </a:extLst>
            </p:cNvPr>
            <p:cNvSpPr txBox="1"/>
            <p:nvPr userDrawn="1"/>
          </p:nvSpPr>
          <p:spPr>
            <a:xfrm>
              <a:off x="15676943" y="8698410"/>
              <a:ext cx="1296343" cy="34118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57200">
                <a:lnSpc>
                  <a:spcPct val="100000"/>
                </a:lnSpc>
                <a:defRPr sz="900" spc="0"/>
              </a:pPr>
              <a:r>
                <a:rPr sz="500"/>
                <a:t>R241 G101 B34</a:t>
              </a:r>
            </a:p>
          </p:txBody>
        </p:sp>
        <p:sp>
          <p:nvSpPr>
            <p:cNvPr id="32" name="R255 G185 B0…">
              <a:extLst>
                <a:ext uri="{FF2B5EF4-FFF2-40B4-BE49-F238E27FC236}">
                  <a16:creationId xmlns:a16="http://schemas.microsoft.com/office/drawing/2014/main" id="{F160629A-2BEE-3A43-8F27-9F4A4FA55B23}"/>
                </a:ext>
              </a:extLst>
            </p:cNvPr>
            <p:cNvSpPr txBox="1"/>
            <p:nvPr userDrawn="1"/>
          </p:nvSpPr>
          <p:spPr>
            <a:xfrm>
              <a:off x="17737363" y="8136438"/>
              <a:ext cx="1390722" cy="34118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57200">
                <a:lnSpc>
                  <a:spcPct val="100000"/>
                </a:lnSpc>
                <a:defRPr sz="900" spc="0"/>
              </a:pPr>
              <a:r>
                <a:rPr sz="500"/>
                <a:t>R255 G185 B0</a:t>
              </a:r>
              <a:endParaRPr sz="900">
                <a:latin typeface="Times"/>
                <a:ea typeface="Times"/>
                <a:cs typeface="Times"/>
                <a:sym typeface="Times"/>
              </a:endParaRPr>
            </a:p>
          </p:txBody>
        </p:sp>
        <p:sp>
          <p:nvSpPr>
            <p:cNvPr id="33" name="R106 G75 B22…">
              <a:extLst>
                <a:ext uri="{FF2B5EF4-FFF2-40B4-BE49-F238E27FC236}">
                  <a16:creationId xmlns:a16="http://schemas.microsoft.com/office/drawing/2014/main" id="{423CA32E-C799-734D-A7DC-77273CBB8186}"/>
                </a:ext>
              </a:extLst>
            </p:cNvPr>
            <p:cNvSpPr txBox="1"/>
            <p:nvPr userDrawn="1"/>
          </p:nvSpPr>
          <p:spPr>
            <a:xfrm>
              <a:off x="19531545" y="8136439"/>
              <a:ext cx="1296343" cy="34118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57200">
                <a:lnSpc>
                  <a:spcPct val="100000"/>
                </a:lnSpc>
                <a:defRPr sz="900" spc="0"/>
              </a:pPr>
              <a:r>
                <a:rPr sz="500"/>
                <a:t>R106 G75 B22</a:t>
              </a:r>
              <a:endParaRPr sz="900">
                <a:solidFill>
                  <a:srgbClr val="000000"/>
                </a:solidFill>
                <a:latin typeface="Times"/>
                <a:ea typeface="Times"/>
                <a:cs typeface="Times"/>
                <a:sym typeface="Times"/>
              </a:endParaRPr>
            </a:p>
          </p:txBody>
        </p:sp>
        <p:sp>
          <p:nvSpPr>
            <p:cNvPr id="34" name="R254 G240 B0…">
              <a:extLst>
                <a:ext uri="{FF2B5EF4-FFF2-40B4-BE49-F238E27FC236}">
                  <a16:creationId xmlns:a16="http://schemas.microsoft.com/office/drawing/2014/main" id="{583E1587-1B99-B545-9D89-241F824B168B}"/>
                </a:ext>
              </a:extLst>
            </p:cNvPr>
            <p:cNvSpPr txBox="1"/>
            <p:nvPr userDrawn="1"/>
          </p:nvSpPr>
          <p:spPr>
            <a:xfrm>
              <a:off x="17737362" y="8698410"/>
              <a:ext cx="1296343" cy="34118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57200">
                <a:lnSpc>
                  <a:spcPct val="100000"/>
                </a:lnSpc>
                <a:defRPr sz="900" spc="0">
                  <a:solidFill>
                    <a:srgbClr val="654B21"/>
                  </a:solidFill>
                </a:defRPr>
              </a:pPr>
              <a:r>
                <a:rPr sz="500"/>
                <a:t>R254 G240 B0</a:t>
              </a:r>
              <a:endParaRPr sz="900">
                <a:latin typeface="Times"/>
                <a:ea typeface="Times"/>
                <a:cs typeface="Times"/>
                <a:sym typeface="Times"/>
              </a:endParaRPr>
            </a:p>
          </p:txBody>
        </p:sp>
        <p:sp>
          <p:nvSpPr>
            <p:cNvPr id="35" name="R254 G212 B0…">
              <a:extLst>
                <a:ext uri="{FF2B5EF4-FFF2-40B4-BE49-F238E27FC236}">
                  <a16:creationId xmlns:a16="http://schemas.microsoft.com/office/drawing/2014/main" id="{55F9DB90-A546-CC40-A8E2-A1843B773CCD}"/>
                </a:ext>
              </a:extLst>
            </p:cNvPr>
            <p:cNvSpPr txBox="1"/>
            <p:nvPr userDrawn="1"/>
          </p:nvSpPr>
          <p:spPr>
            <a:xfrm>
              <a:off x="19531545" y="8698410"/>
              <a:ext cx="1296343" cy="34118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57200">
                <a:lnSpc>
                  <a:spcPct val="100000"/>
                </a:lnSpc>
                <a:defRPr sz="900" spc="0"/>
              </a:pPr>
              <a:r>
                <a:rPr sz="500"/>
                <a:t>R254 G212 B0</a:t>
              </a:r>
            </a:p>
          </p:txBody>
        </p:sp>
        <p:pic>
          <p:nvPicPr>
            <p:cNvPr id="36" name="Image" descr="Image">
              <a:extLst>
                <a:ext uri="{FF2B5EF4-FFF2-40B4-BE49-F238E27FC236}">
                  <a16:creationId xmlns:a16="http://schemas.microsoft.com/office/drawing/2014/main" id="{3B96C91B-2EC2-334C-96C2-B98E7D46A363}"/>
                </a:ext>
              </a:extLst>
            </p:cNvPr>
            <p:cNvPicPr>
              <a:picLocks noChangeAspect="1"/>
            </p:cNvPicPr>
            <p:nvPr userDrawn="1"/>
          </p:nvPicPr>
          <p:blipFill>
            <a:blip r:embed="rId4"/>
            <a:stretch>
              <a:fillRect/>
            </a:stretch>
          </p:blipFill>
          <p:spPr>
            <a:xfrm>
              <a:off x="9825738" y="9911907"/>
              <a:ext cx="11204576" cy="501690"/>
            </a:xfrm>
            <a:prstGeom prst="rect">
              <a:avLst/>
            </a:prstGeom>
            <a:ln w="12700">
              <a:miter lim="400000"/>
            </a:ln>
          </p:spPr>
        </p:pic>
        <p:sp>
          <p:nvSpPr>
            <p:cNvPr id="37" name="R242 G242 B242…">
              <a:extLst>
                <a:ext uri="{FF2B5EF4-FFF2-40B4-BE49-F238E27FC236}">
                  <a16:creationId xmlns:a16="http://schemas.microsoft.com/office/drawing/2014/main" id="{83488EE5-49C3-B942-A3D6-3D2848D42D62}"/>
                </a:ext>
              </a:extLst>
            </p:cNvPr>
            <p:cNvSpPr txBox="1"/>
            <p:nvPr userDrawn="1"/>
          </p:nvSpPr>
          <p:spPr>
            <a:xfrm>
              <a:off x="10028161" y="9992155"/>
              <a:ext cx="1296343" cy="34118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57200">
                <a:lnSpc>
                  <a:spcPct val="100000"/>
                </a:lnSpc>
                <a:defRPr sz="900" spc="0">
                  <a:solidFill>
                    <a:srgbClr val="505050"/>
                  </a:solidFill>
                </a:defRPr>
              </a:pPr>
              <a:r>
                <a:rPr sz="500"/>
                <a:t>R242 G242 B242</a:t>
              </a:r>
              <a:endParaRPr sz="900" b="1">
                <a:latin typeface="Times"/>
                <a:ea typeface="Times"/>
                <a:cs typeface="Times"/>
                <a:sym typeface="Times"/>
              </a:endParaRPr>
            </a:p>
          </p:txBody>
        </p:sp>
        <p:sp>
          <p:nvSpPr>
            <p:cNvPr id="38" name="R230 G230 B230…">
              <a:extLst>
                <a:ext uri="{FF2B5EF4-FFF2-40B4-BE49-F238E27FC236}">
                  <a16:creationId xmlns:a16="http://schemas.microsoft.com/office/drawing/2014/main" id="{97BD5EA1-AF7C-E44B-8DD9-0E7231208480}"/>
                </a:ext>
              </a:extLst>
            </p:cNvPr>
            <p:cNvSpPr txBox="1"/>
            <p:nvPr userDrawn="1"/>
          </p:nvSpPr>
          <p:spPr>
            <a:xfrm>
              <a:off x="11620264" y="9992157"/>
              <a:ext cx="1296343" cy="34118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57200">
                <a:lnSpc>
                  <a:spcPct val="100000"/>
                </a:lnSpc>
                <a:defRPr sz="900" spc="0">
                  <a:solidFill>
                    <a:srgbClr val="505050"/>
                  </a:solidFill>
                </a:defRPr>
              </a:pPr>
              <a:r>
                <a:rPr sz="500"/>
                <a:t>R230 G230 B230</a:t>
              </a:r>
              <a:endParaRPr sz="900" b="1">
                <a:latin typeface="Times"/>
                <a:ea typeface="Times"/>
                <a:cs typeface="Times"/>
                <a:sym typeface="Times"/>
              </a:endParaRPr>
            </a:p>
          </p:txBody>
        </p:sp>
        <p:sp>
          <p:nvSpPr>
            <p:cNvPr id="39" name="R210 G210 B210…">
              <a:extLst>
                <a:ext uri="{FF2B5EF4-FFF2-40B4-BE49-F238E27FC236}">
                  <a16:creationId xmlns:a16="http://schemas.microsoft.com/office/drawing/2014/main" id="{C51778C9-BAA8-664F-9040-748A0C1DFD5C}"/>
                </a:ext>
              </a:extLst>
            </p:cNvPr>
            <p:cNvSpPr txBox="1"/>
            <p:nvPr userDrawn="1"/>
          </p:nvSpPr>
          <p:spPr>
            <a:xfrm>
              <a:off x="13212361" y="9992157"/>
              <a:ext cx="1296343" cy="34118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57200">
                <a:lnSpc>
                  <a:spcPct val="100000"/>
                </a:lnSpc>
                <a:defRPr sz="900" spc="0">
                  <a:solidFill>
                    <a:srgbClr val="505050"/>
                  </a:solidFill>
                </a:defRPr>
              </a:pPr>
              <a:r>
                <a:rPr sz="500"/>
                <a:t>R210 G210 B210</a:t>
              </a:r>
              <a:endParaRPr sz="900" b="1">
                <a:latin typeface="Times"/>
                <a:ea typeface="Times"/>
                <a:cs typeface="Times"/>
                <a:sym typeface="Times"/>
              </a:endParaRPr>
            </a:p>
          </p:txBody>
        </p:sp>
        <p:sp>
          <p:nvSpPr>
            <p:cNvPr id="40" name="R115 G115 B115…">
              <a:extLst>
                <a:ext uri="{FF2B5EF4-FFF2-40B4-BE49-F238E27FC236}">
                  <a16:creationId xmlns:a16="http://schemas.microsoft.com/office/drawing/2014/main" id="{D6C17FFC-1A7B-4845-8EB6-08BCA6391B57}"/>
                </a:ext>
              </a:extLst>
            </p:cNvPr>
            <p:cNvSpPr txBox="1"/>
            <p:nvPr userDrawn="1"/>
          </p:nvSpPr>
          <p:spPr>
            <a:xfrm>
              <a:off x="14804462" y="9992159"/>
              <a:ext cx="1296343" cy="34118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57200">
                <a:lnSpc>
                  <a:spcPct val="100000"/>
                </a:lnSpc>
                <a:defRPr sz="900" spc="0"/>
              </a:pPr>
              <a:r>
                <a:rPr sz="500"/>
                <a:t>R115 G115 B115</a:t>
              </a:r>
            </a:p>
          </p:txBody>
        </p:sp>
        <p:sp>
          <p:nvSpPr>
            <p:cNvPr id="41" name="R80 G80 B80…">
              <a:extLst>
                <a:ext uri="{FF2B5EF4-FFF2-40B4-BE49-F238E27FC236}">
                  <a16:creationId xmlns:a16="http://schemas.microsoft.com/office/drawing/2014/main" id="{4BD4B5B3-5131-8943-97CB-6CCA9A43A57A}"/>
                </a:ext>
              </a:extLst>
            </p:cNvPr>
            <p:cNvSpPr txBox="1"/>
            <p:nvPr userDrawn="1"/>
          </p:nvSpPr>
          <p:spPr>
            <a:xfrm>
              <a:off x="16396563" y="9992159"/>
              <a:ext cx="1296343" cy="34118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57200">
                <a:lnSpc>
                  <a:spcPct val="100000"/>
                </a:lnSpc>
                <a:defRPr sz="900" spc="0"/>
              </a:pPr>
              <a:r>
                <a:rPr sz="500"/>
                <a:t>R80 G80 B80 </a:t>
              </a:r>
            </a:p>
          </p:txBody>
        </p:sp>
        <p:sp>
          <p:nvSpPr>
            <p:cNvPr id="42" name="R47 G47 B47…">
              <a:extLst>
                <a:ext uri="{FF2B5EF4-FFF2-40B4-BE49-F238E27FC236}">
                  <a16:creationId xmlns:a16="http://schemas.microsoft.com/office/drawing/2014/main" id="{1D7AC7F4-326A-5440-89DE-0C5E89AC6CA2}"/>
                </a:ext>
              </a:extLst>
            </p:cNvPr>
            <p:cNvSpPr txBox="1"/>
            <p:nvPr userDrawn="1"/>
          </p:nvSpPr>
          <p:spPr>
            <a:xfrm>
              <a:off x="18001362" y="9992157"/>
              <a:ext cx="1296343" cy="34118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57200">
                <a:lnSpc>
                  <a:spcPct val="100000"/>
                </a:lnSpc>
                <a:defRPr sz="900" spc="0"/>
              </a:pPr>
              <a:r>
                <a:rPr sz="500"/>
                <a:t>R47 G47 B47</a:t>
              </a:r>
              <a:endParaRPr sz="900" b="1">
                <a:latin typeface="Times"/>
                <a:ea typeface="Times"/>
                <a:cs typeface="Times"/>
                <a:sym typeface="Times"/>
              </a:endParaRPr>
            </a:p>
          </p:txBody>
        </p:sp>
        <p:sp>
          <p:nvSpPr>
            <p:cNvPr id="43" name="R0 G0 B0…">
              <a:extLst>
                <a:ext uri="{FF2B5EF4-FFF2-40B4-BE49-F238E27FC236}">
                  <a16:creationId xmlns:a16="http://schemas.microsoft.com/office/drawing/2014/main" id="{9453C476-6A1F-6F4B-B61B-60632A79C479}"/>
                </a:ext>
              </a:extLst>
            </p:cNvPr>
            <p:cNvSpPr txBox="1"/>
            <p:nvPr userDrawn="1"/>
          </p:nvSpPr>
          <p:spPr>
            <a:xfrm>
              <a:off x="19593463" y="9992157"/>
              <a:ext cx="1296343" cy="34118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57200">
                <a:lnSpc>
                  <a:spcPct val="100000"/>
                </a:lnSpc>
                <a:defRPr sz="900" spc="0"/>
              </a:pPr>
              <a:r>
                <a:rPr sz="500"/>
                <a:t>R0 G0 B0</a:t>
              </a:r>
              <a:endParaRPr sz="900" b="1">
                <a:latin typeface="Times"/>
                <a:ea typeface="Times"/>
                <a:cs typeface="Times"/>
                <a:sym typeface="Times"/>
              </a:endParaRPr>
            </a:p>
          </p:txBody>
        </p:sp>
        <p:sp>
          <p:nvSpPr>
            <p:cNvPr id="44" name="Primary">
              <a:extLst>
                <a:ext uri="{FF2B5EF4-FFF2-40B4-BE49-F238E27FC236}">
                  <a16:creationId xmlns:a16="http://schemas.microsoft.com/office/drawing/2014/main" id="{4D7F0525-8509-7440-9B56-5C9B5A392AC3}"/>
                </a:ext>
              </a:extLst>
            </p:cNvPr>
            <p:cNvSpPr txBox="1"/>
            <p:nvPr userDrawn="1"/>
          </p:nvSpPr>
          <p:spPr>
            <a:xfrm>
              <a:off x="8479813" y="6182284"/>
              <a:ext cx="1090578" cy="801179"/>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50800" tIns="50800" rIns="50800" bIns="50800" anchor="ctr">
              <a:spAutoFit/>
            </a:bodyPr>
            <a:lstStyle>
              <a:lvl1pPr defTabSz="457200">
                <a:lnSpc>
                  <a:spcPts val="3000"/>
                </a:lnSpc>
                <a:defRPr sz="1600" spc="0">
                  <a:solidFill>
                    <a:srgbClr val="737373"/>
                  </a:solidFill>
                </a:defRPr>
              </a:lvl1pPr>
            </a:lstStyle>
            <a:p>
              <a:r>
                <a:rPr sz="1050"/>
                <a:t>Primary</a:t>
              </a:r>
            </a:p>
          </p:txBody>
        </p:sp>
        <p:sp>
          <p:nvSpPr>
            <p:cNvPr id="45" name="Secondary">
              <a:extLst>
                <a:ext uri="{FF2B5EF4-FFF2-40B4-BE49-F238E27FC236}">
                  <a16:creationId xmlns:a16="http://schemas.microsoft.com/office/drawing/2014/main" id="{5E702E4A-2EA6-964A-93A1-9C4BAF12C7D8}"/>
                </a:ext>
              </a:extLst>
            </p:cNvPr>
            <p:cNvSpPr txBox="1"/>
            <p:nvPr userDrawn="1"/>
          </p:nvSpPr>
          <p:spPr>
            <a:xfrm>
              <a:off x="8206313" y="6837392"/>
              <a:ext cx="1407394" cy="801179"/>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50800" tIns="50800" rIns="50800" bIns="50800" anchor="ctr">
              <a:spAutoFit/>
            </a:bodyPr>
            <a:lstStyle>
              <a:lvl1pPr defTabSz="457200">
                <a:lnSpc>
                  <a:spcPts val="3000"/>
                </a:lnSpc>
                <a:defRPr sz="1600" spc="0">
                  <a:solidFill>
                    <a:srgbClr val="737373"/>
                  </a:solidFill>
                </a:defRPr>
              </a:lvl1pPr>
            </a:lstStyle>
            <a:p>
              <a:r>
                <a:rPr sz="1050"/>
                <a:t>Secondary</a:t>
              </a:r>
            </a:p>
          </p:txBody>
        </p:sp>
        <p:sp>
          <p:nvSpPr>
            <p:cNvPr id="46" name="Primary">
              <a:extLst>
                <a:ext uri="{FF2B5EF4-FFF2-40B4-BE49-F238E27FC236}">
                  <a16:creationId xmlns:a16="http://schemas.microsoft.com/office/drawing/2014/main" id="{C85AA88D-ABA8-CA45-A711-450C99C591DA}"/>
                </a:ext>
              </a:extLst>
            </p:cNvPr>
            <p:cNvSpPr txBox="1"/>
            <p:nvPr userDrawn="1"/>
          </p:nvSpPr>
          <p:spPr>
            <a:xfrm>
              <a:off x="8479815" y="7633849"/>
              <a:ext cx="1090578" cy="801179"/>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50800" tIns="50800" rIns="50800" bIns="50800" anchor="ctr">
              <a:spAutoFit/>
            </a:bodyPr>
            <a:lstStyle>
              <a:lvl1pPr defTabSz="457200">
                <a:lnSpc>
                  <a:spcPts val="3000"/>
                </a:lnSpc>
                <a:defRPr sz="1600" spc="0">
                  <a:solidFill>
                    <a:srgbClr val="737373"/>
                  </a:solidFill>
                </a:defRPr>
              </a:lvl1pPr>
            </a:lstStyle>
            <a:p>
              <a:r>
                <a:rPr sz="1050"/>
                <a:t>Primary</a:t>
              </a:r>
            </a:p>
          </p:txBody>
        </p:sp>
        <p:sp>
          <p:nvSpPr>
            <p:cNvPr id="47" name="Secondary">
              <a:extLst>
                <a:ext uri="{FF2B5EF4-FFF2-40B4-BE49-F238E27FC236}">
                  <a16:creationId xmlns:a16="http://schemas.microsoft.com/office/drawing/2014/main" id="{94453EE1-87C3-2D46-93BB-5E00970CC893}"/>
                </a:ext>
              </a:extLst>
            </p:cNvPr>
            <p:cNvSpPr txBox="1"/>
            <p:nvPr userDrawn="1"/>
          </p:nvSpPr>
          <p:spPr>
            <a:xfrm>
              <a:off x="8206315" y="8332856"/>
              <a:ext cx="1407394" cy="801179"/>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50800" tIns="50800" rIns="50800" bIns="50800" anchor="ctr">
              <a:spAutoFit/>
            </a:bodyPr>
            <a:lstStyle>
              <a:lvl1pPr defTabSz="457200">
                <a:lnSpc>
                  <a:spcPts val="3000"/>
                </a:lnSpc>
                <a:defRPr sz="1600" spc="0">
                  <a:solidFill>
                    <a:srgbClr val="737373"/>
                  </a:solidFill>
                </a:defRPr>
              </a:lvl1pPr>
            </a:lstStyle>
            <a:p>
              <a:r>
                <a:rPr sz="1050"/>
                <a:t>Secondary</a:t>
              </a:r>
            </a:p>
          </p:txBody>
        </p:sp>
      </p:grpSp>
      <p:sp>
        <p:nvSpPr>
          <p:cNvPr id="54" name="Text Placeholder 6">
            <a:extLst>
              <a:ext uri="{FF2B5EF4-FFF2-40B4-BE49-F238E27FC236}">
                <a16:creationId xmlns:a16="http://schemas.microsoft.com/office/drawing/2014/main" id="{ADB99532-164D-AB4E-B3EA-5D5727D00742}"/>
              </a:ext>
            </a:extLst>
          </p:cNvPr>
          <p:cNvSpPr>
            <a:spLocks noGrp="1"/>
          </p:cNvSpPr>
          <p:nvPr>
            <p:ph type="body" sz="quarter" idx="10" hasCustomPrompt="1"/>
          </p:nvPr>
        </p:nvSpPr>
        <p:spPr>
          <a:xfrm>
            <a:off x="4048121" y="2019300"/>
            <a:ext cx="7564291" cy="3381756"/>
          </a:xfrm>
          <a:prstGeom prst="rect">
            <a:avLst/>
          </a:prstGeom>
        </p:spPr>
        <p:txBody>
          <a:bodyPr/>
          <a:lstStyle>
            <a:lvl1pPr marL="342900" marR="0" indent="-342900" algn="l" defTabSz="457109" rtl="0" eaLnBrk="1" fontAlgn="auto" latinLnBrk="0" hangingPunct="1">
              <a:lnSpc>
                <a:spcPct val="100000"/>
              </a:lnSpc>
              <a:spcBef>
                <a:spcPts val="600"/>
              </a:spcBef>
              <a:spcAft>
                <a:spcPts val="600"/>
              </a:spcAft>
              <a:buClrTx/>
              <a:buSzTx/>
              <a:buFont typeface="Arial" panose="020B0604020202020204" pitchFamily="34" charset="0"/>
              <a:buChar char="•"/>
              <a:tabLst/>
              <a:defRPr sz="2000" spc="0" baseline="0">
                <a:solidFill>
                  <a:srgbClr val="2F2F2F"/>
                </a:solidFill>
                <a:latin typeface="Segoe UI" panose="020B0502040204020203" pitchFamily="34" charset="0"/>
                <a:cs typeface="Segoe UI" panose="020B0502040204020203" pitchFamily="34" charset="0"/>
              </a:defRPr>
            </a:lvl1pPr>
          </a:lstStyle>
          <a:p>
            <a:pPr lvl="0"/>
            <a:r>
              <a:rPr lang="en-US"/>
              <a:t>Detail 1, 20-24pt</a:t>
            </a:r>
          </a:p>
          <a:p>
            <a:pPr lvl="0"/>
            <a:r>
              <a:rPr lang="en-US"/>
              <a:t>Detail 2, 20-24pt</a:t>
            </a:r>
          </a:p>
          <a:p>
            <a:pPr lvl="0"/>
            <a:r>
              <a:rPr lang="en-US"/>
              <a:t>Detail 3, 20-24pt</a:t>
            </a:r>
          </a:p>
          <a:p>
            <a:pPr marL="342900" marR="0" lvl="0" indent="-342900" algn="l" defTabSz="457109" rtl="0" eaLnBrk="1" fontAlgn="auto" latinLnBrk="0" hangingPunct="1">
              <a:lnSpc>
                <a:spcPct val="100000"/>
              </a:lnSpc>
              <a:spcBef>
                <a:spcPts val="600"/>
              </a:spcBef>
              <a:spcAft>
                <a:spcPts val="600"/>
              </a:spcAft>
              <a:buClrTx/>
              <a:buSzTx/>
              <a:buFont typeface="Arial" panose="020B0604020202020204" pitchFamily="34" charset="0"/>
              <a:buChar char="•"/>
              <a:tabLst/>
              <a:defRPr/>
            </a:pPr>
            <a:r>
              <a:rPr lang="en-US"/>
              <a:t>Detail 4, 20-24pt</a:t>
            </a:r>
          </a:p>
          <a:p>
            <a:pPr lvl="0"/>
            <a:endParaRPr lang="en-US"/>
          </a:p>
        </p:txBody>
      </p:sp>
      <p:sp>
        <p:nvSpPr>
          <p:cNvPr id="49" name="Title 1">
            <a:extLst>
              <a:ext uri="{FF2B5EF4-FFF2-40B4-BE49-F238E27FC236}">
                <a16:creationId xmlns:a16="http://schemas.microsoft.com/office/drawing/2014/main" id="{74542BF3-1FF1-1A48-92AE-8BBE0A9573BC}"/>
              </a:ext>
            </a:extLst>
          </p:cNvPr>
          <p:cNvSpPr>
            <a:spLocks noGrp="1"/>
          </p:cNvSpPr>
          <p:nvPr>
            <p:ph type="title" hasCustomPrompt="1"/>
          </p:nvPr>
        </p:nvSpPr>
        <p:spPr>
          <a:xfrm>
            <a:off x="588416" y="571501"/>
            <a:ext cx="11023996" cy="430887"/>
          </a:xfrm>
          <a:prstGeom prst="rect">
            <a:avLst/>
          </a:prstGeom>
        </p:spPr>
        <p:txBody>
          <a:bodyPr wrap="square" lIns="0" tIns="0" rIns="0" bIns="0">
            <a:spAutoFit/>
          </a:bodyPr>
          <a:lstStyle>
            <a:lvl1pPr marL="4571">
              <a:lnSpc>
                <a:spcPct val="100000"/>
              </a:lnSpc>
              <a:defRPr sz="2800" b="0" i="0" cap="none" spc="0" baseline="0">
                <a:solidFill>
                  <a:srgbClr val="2F2F2F"/>
                </a:solidFill>
                <a:latin typeface="Segoe UI Semibold" panose="020B0502040204020203" pitchFamily="34" charset="0"/>
                <a:cs typeface="Segoe UI Semibold" panose="020B0502040204020203" pitchFamily="34" charset="0"/>
              </a:defRPr>
            </a:lvl1pPr>
          </a:lstStyle>
          <a:p>
            <a:r>
              <a:rPr lang="en-US"/>
              <a:t>Agenda</a:t>
            </a:r>
          </a:p>
        </p:txBody>
      </p:sp>
      <p:sp>
        <p:nvSpPr>
          <p:cNvPr id="50" name="Text Placeholder 6">
            <a:extLst>
              <a:ext uri="{FF2B5EF4-FFF2-40B4-BE49-F238E27FC236}">
                <a16:creationId xmlns:a16="http://schemas.microsoft.com/office/drawing/2014/main" id="{C6A1F9B0-9726-2C40-B822-434EDCAA2047}"/>
              </a:ext>
            </a:extLst>
          </p:cNvPr>
          <p:cNvSpPr>
            <a:spLocks noGrp="1"/>
          </p:cNvSpPr>
          <p:nvPr>
            <p:ph type="body" sz="quarter" idx="11" hasCustomPrompt="1"/>
          </p:nvPr>
        </p:nvSpPr>
        <p:spPr>
          <a:xfrm>
            <a:off x="594852" y="2019300"/>
            <a:ext cx="2832901" cy="3381756"/>
          </a:xfrm>
          <a:prstGeom prst="rect">
            <a:avLst/>
          </a:prstGeom>
        </p:spPr>
        <p:txBody>
          <a:bodyPr/>
          <a:lstStyle>
            <a:lvl1pPr marL="342900" marR="0" indent="-342900" algn="l" defTabSz="457109" rtl="0" eaLnBrk="1" fontAlgn="auto" latinLnBrk="0" hangingPunct="1">
              <a:lnSpc>
                <a:spcPct val="100000"/>
              </a:lnSpc>
              <a:spcBef>
                <a:spcPts val="600"/>
              </a:spcBef>
              <a:spcAft>
                <a:spcPts val="600"/>
              </a:spcAft>
              <a:buClrTx/>
              <a:buSzTx/>
              <a:buFont typeface="Arial" panose="020B0604020202020204" pitchFamily="34" charset="0"/>
              <a:buNone/>
              <a:tabLst/>
              <a:defRPr sz="2000" b="1" spc="0" baseline="0">
                <a:solidFill>
                  <a:srgbClr val="2F2F2F"/>
                </a:solidFill>
                <a:latin typeface="Segoe UI" panose="020B0502040204020203" pitchFamily="34" charset="0"/>
                <a:cs typeface="Segoe UI" panose="020B0502040204020203" pitchFamily="34" charset="0"/>
              </a:defRPr>
            </a:lvl1pPr>
          </a:lstStyle>
          <a:p>
            <a:pPr lvl="0"/>
            <a:r>
              <a:rPr lang="en-US"/>
              <a:t>Agenda item 1</a:t>
            </a:r>
          </a:p>
          <a:p>
            <a:pPr marL="342900" marR="0" lvl="0" indent="-342900" algn="l" defTabSz="457109" rtl="0" eaLnBrk="1" fontAlgn="auto" latinLnBrk="0" hangingPunct="1">
              <a:lnSpc>
                <a:spcPct val="100000"/>
              </a:lnSpc>
              <a:spcBef>
                <a:spcPts val="600"/>
              </a:spcBef>
              <a:spcAft>
                <a:spcPts val="600"/>
              </a:spcAft>
              <a:buClrTx/>
              <a:buSzTx/>
              <a:buFont typeface="Arial" panose="020B0604020202020204" pitchFamily="34" charset="0"/>
              <a:buNone/>
              <a:tabLst/>
              <a:defRPr/>
            </a:pPr>
            <a:r>
              <a:rPr lang="en-US"/>
              <a:t>Agenda item 2</a:t>
            </a:r>
          </a:p>
          <a:p>
            <a:pPr marL="342900" marR="0" lvl="0" indent="-342900" algn="l" defTabSz="457109" rtl="0" eaLnBrk="1" fontAlgn="auto" latinLnBrk="0" hangingPunct="1">
              <a:lnSpc>
                <a:spcPct val="100000"/>
              </a:lnSpc>
              <a:spcBef>
                <a:spcPts val="600"/>
              </a:spcBef>
              <a:spcAft>
                <a:spcPts val="600"/>
              </a:spcAft>
              <a:buClrTx/>
              <a:buSzTx/>
              <a:buFont typeface="Arial" panose="020B0604020202020204" pitchFamily="34" charset="0"/>
              <a:buNone/>
              <a:tabLst/>
              <a:defRPr/>
            </a:pPr>
            <a:r>
              <a:rPr lang="en-US"/>
              <a:t>Agenda item 3</a:t>
            </a:r>
          </a:p>
          <a:p>
            <a:pPr marL="342900" marR="0" lvl="0" indent="-342900" algn="l" defTabSz="457109" rtl="0" eaLnBrk="1" fontAlgn="auto" latinLnBrk="0" hangingPunct="1">
              <a:lnSpc>
                <a:spcPct val="100000"/>
              </a:lnSpc>
              <a:spcBef>
                <a:spcPts val="600"/>
              </a:spcBef>
              <a:spcAft>
                <a:spcPts val="600"/>
              </a:spcAft>
              <a:buClrTx/>
              <a:buSzTx/>
              <a:buFont typeface="Arial" panose="020B0604020202020204" pitchFamily="34" charset="0"/>
              <a:buNone/>
              <a:tabLst/>
              <a:defRPr/>
            </a:pPr>
            <a:r>
              <a:rPr lang="en-US"/>
              <a:t>Agenda item 4</a:t>
            </a:r>
          </a:p>
          <a:p>
            <a:pPr lvl="0"/>
            <a:endParaRPr lang="en-US"/>
          </a:p>
        </p:txBody>
      </p:sp>
      <p:cxnSp>
        <p:nvCxnSpPr>
          <p:cNvPr id="3" name="Straight Connector 2">
            <a:extLst>
              <a:ext uri="{FF2B5EF4-FFF2-40B4-BE49-F238E27FC236}">
                <a16:creationId xmlns:a16="http://schemas.microsoft.com/office/drawing/2014/main" id="{77219F2E-E5C2-F54D-867F-9DA413FD9B1D}"/>
              </a:ext>
            </a:extLst>
          </p:cNvPr>
          <p:cNvCxnSpPr/>
          <p:nvPr userDrawn="1"/>
        </p:nvCxnSpPr>
        <p:spPr>
          <a:xfrm>
            <a:off x="588416" y="1391478"/>
            <a:ext cx="11023996" cy="0"/>
          </a:xfrm>
          <a:prstGeom prst="line">
            <a:avLst/>
          </a:prstGeom>
          <a:noFill/>
          <a:ln w="12700" cap="flat">
            <a:solidFill>
              <a:srgbClr val="0478D4"/>
            </a:solidFill>
            <a:prstDash val="solid"/>
            <a:miter lim="400000"/>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3125212309"/>
      </p:ext>
    </p:extLst>
  </p:cSld>
  <p:clrMapOvr>
    <a:masterClrMapping/>
  </p:clrMapOvr>
  <p:transition spd="med"/>
  <p:extLst>
    <p:ext uri="{DCECCB84-F9BA-43D5-87BE-67443E8EF086}">
      <p15:sldGuideLst xmlns:p15="http://schemas.microsoft.com/office/powerpoint/2012/main">
        <p15:guide id="1" orient="horz" pos="1272">
          <p15:clr>
            <a:srgbClr val="FBAE40"/>
          </p15:clr>
        </p15:guide>
      </p15:sldGuideLst>
    </p:ext>
  </p:extLst>
</p:sldLayout>
</file>

<file path=ppt/slideLayouts/slideLayout261.xml><?xml version="1.0" encoding="utf-8"?>
<p:sldLayout xmlns:a="http://schemas.openxmlformats.org/drawingml/2006/main" xmlns:r="http://schemas.openxmlformats.org/officeDocument/2006/relationships" xmlns:p="http://schemas.openxmlformats.org/presentationml/2006/main" showMasterSp="0" type="tx" preserve="1">
  <p:cSld name="Blank">
    <p:bg>
      <p:bgPr>
        <a:solidFill>
          <a:srgbClr val="F2F2F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929ABB5-4F33-B04C-AFF0-3805612717CB}"/>
              </a:ext>
            </a:extLst>
          </p:cNvPr>
          <p:cNvPicPr>
            <a:picLocks noChangeAspect="1"/>
          </p:cNvPicPr>
          <p:nvPr userDrawn="1"/>
        </p:nvPicPr>
        <p:blipFill>
          <a:blip r:embed="rId2"/>
          <a:stretch>
            <a:fillRect/>
          </a:stretch>
        </p:blipFill>
        <p:spPr>
          <a:xfrm>
            <a:off x="1" y="0"/>
            <a:ext cx="12192000" cy="6858000"/>
          </a:xfrm>
          <a:prstGeom prst="rect">
            <a:avLst/>
          </a:prstGeom>
        </p:spPr>
      </p:pic>
      <p:grpSp>
        <p:nvGrpSpPr>
          <p:cNvPr id="4" name="Group 3">
            <a:extLst>
              <a:ext uri="{FF2B5EF4-FFF2-40B4-BE49-F238E27FC236}">
                <a16:creationId xmlns:a16="http://schemas.microsoft.com/office/drawing/2014/main" id="{A441B92B-640D-1E4D-8223-3E513D16942B}"/>
              </a:ext>
            </a:extLst>
          </p:cNvPr>
          <p:cNvGrpSpPr/>
          <p:nvPr userDrawn="1"/>
        </p:nvGrpSpPr>
        <p:grpSpPr>
          <a:xfrm rot="5400000">
            <a:off x="10128268" y="2370357"/>
            <a:ext cx="6748141" cy="2227148"/>
            <a:chOff x="8206313" y="6182284"/>
            <a:chExt cx="12824005" cy="4231313"/>
          </a:xfrm>
        </p:grpSpPr>
        <p:pic>
          <p:nvPicPr>
            <p:cNvPr id="5" name="Image" descr="Image">
              <a:extLst>
                <a:ext uri="{FF2B5EF4-FFF2-40B4-BE49-F238E27FC236}">
                  <a16:creationId xmlns:a16="http://schemas.microsoft.com/office/drawing/2014/main" id="{E44188F6-9A00-9D4D-BC40-4376F3DD1A85}"/>
                </a:ext>
              </a:extLst>
            </p:cNvPr>
            <p:cNvPicPr>
              <a:picLocks noChangeAspect="1"/>
            </p:cNvPicPr>
            <p:nvPr userDrawn="1"/>
          </p:nvPicPr>
          <p:blipFill>
            <a:blip r:embed="rId3"/>
            <a:srcRect b="20208"/>
            <a:stretch>
              <a:fillRect/>
            </a:stretch>
          </p:blipFill>
          <p:spPr>
            <a:xfrm>
              <a:off x="9825738" y="6285642"/>
              <a:ext cx="11204580" cy="2819606"/>
            </a:xfrm>
            <a:prstGeom prst="rect">
              <a:avLst/>
            </a:prstGeom>
            <a:ln w="12700">
              <a:miter lim="400000"/>
            </a:ln>
          </p:spPr>
        </p:pic>
        <p:sp>
          <p:nvSpPr>
            <p:cNvPr id="6" name="R134 G97 B197…">
              <a:extLst>
                <a:ext uri="{FF2B5EF4-FFF2-40B4-BE49-F238E27FC236}">
                  <a16:creationId xmlns:a16="http://schemas.microsoft.com/office/drawing/2014/main" id="{DFC3007F-3588-9D43-A360-DC86C3FACEAD}"/>
                </a:ext>
              </a:extLst>
            </p:cNvPr>
            <p:cNvSpPr txBox="1"/>
            <p:nvPr userDrawn="1"/>
          </p:nvSpPr>
          <p:spPr>
            <a:xfrm>
              <a:off x="10028165" y="6555303"/>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pPr>
              <a:r>
                <a:rPr sz="500"/>
                <a:t>R134 G97 B197</a:t>
              </a:r>
            </a:p>
          </p:txBody>
        </p:sp>
        <p:sp>
          <p:nvSpPr>
            <p:cNvPr id="7" name="R59 G46 B88…">
              <a:extLst>
                <a:ext uri="{FF2B5EF4-FFF2-40B4-BE49-F238E27FC236}">
                  <a16:creationId xmlns:a16="http://schemas.microsoft.com/office/drawing/2014/main" id="{5FB5AB3C-2F67-9B4F-ABDF-FD740A2264ED}"/>
                </a:ext>
              </a:extLst>
            </p:cNvPr>
            <p:cNvSpPr txBox="1"/>
            <p:nvPr userDrawn="1"/>
          </p:nvSpPr>
          <p:spPr>
            <a:xfrm>
              <a:off x="11822346" y="6555303"/>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pPr>
              <a:r>
                <a:rPr sz="500"/>
                <a:t>R59 G46 B88</a:t>
              </a:r>
            </a:p>
          </p:txBody>
        </p:sp>
        <p:sp>
          <p:nvSpPr>
            <p:cNvPr id="8" name="R213 G157 B255…">
              <a:extLst>
                <a:ext uri="{FF2B5EF4-FFF2-40B4-BE49-F238E27FC236}">
                  <a16:creationId xmlns:a16="http://schemas.microsoft.com/office/drawing/2014/main" id="{73F0DA44-B96D-6E45-A170-11844A1361FD}"/>
                </a:ext>
              </a:extLst>
            </p:cNvPr>
            <p:cNvSpPr txBox="1"/>
            <p:nvPr userDrawn="1"/>
          </p:nvSpPr>
          <p:spPr>
            <a:xfrm>
              <a:off x="10028161" y="7232975"/>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solidFill>
                    <a:srgbClr val="3B2E58"/>
                  </a:solidFill>
                </a:defRPr>
              </a:pPr>
              <a:r>
                <a:rPr sz="500"/>
                <a:t>R213 G157 B255</a:t>
              </a:r>
            </a:p>
          </p:txBody>
        </p:sp>
        <p:sp>
          <p:nvSpPr>
            <p:cNvPr id="10" name="R161 G133 B210…">
              <a:extLst>
                <a:ext uri="{FF2B5EF4-FFF2-40B4-BE49-F238E27FC236}">
                  <a16:creationId xmlns:a16="http://schemas.microsoft.com/office/drawing/2014/main" id="{B4026D13-5298-2946-8040-74FCAFFCA199}"/>
                </a:ext>
              </a:extLst>
            </p:cNvPr>
            <p:cNvSpPr txBox="1"/>
            <p:nvPr userDrawn="1"/>
          </p:nvSpPr>
          <p:spPr>
            <a:xfrm>
              <a:off x="11822346" y="7232975"/>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pPr>
              <a:r>
                <a:rPr sz="500"/>
                <a:t>R161 G133 B210</a:t>
              </a:r>
            </a:p>
          </p:txBody>
        </p:sp>
        <p:sp>
          <p:nvSpPr>
            <p:cNvPr id="11" name="R0 G120 B212…">
              <a:extLst>
                <a:ext uri="{FF2B5EF4-FFF2-40B4-BE49-F238E27FC236}">
                  <a16:creationId xmlns:a16="http://schemas.microsoft.com/office/drawing/2014/main" id="{2FEA6EB9-1860-244B-9897-AA5B6FDB4D31}"/>
                </a:ext>
              </a:extLst>
            </p:cNvPr>
            <p:cNvSpPr txBox="1"/>
            <p:nvPr userDrawn="1"/>
          </p:nvSpPr>
          <p:spPr>
            <a:xfrm>
              <a:off x="13882762" y="6555303"/>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pPr>
              <a:r>
                <a:rPr sz="500"/>
                <a:t>R0 G120 B212 </a:t>
              </a:r>
            </a:p>
          </p:txBody>
        </p:sp>
        <p:sp>
          <p:nvSpPr>
            <p:cNvPr id="12" name="R36 G58 B94…">
              <a:extLst>
                <a:ext uri="{FF2B5EF4-FFF2-40B4-BE49-F238E27FC236}">
                  <a16:creationId xmlns:a16="http://schemas.microsoft.com/office/drawing/2014/main" id="{12BD0209-1457-F249-83CC-7155A757C2A7}"/>
                </a:ext>
              </a:extLst>
            </p:cNvPr>
            <p:cNvSpPr txBox="1"/>
            <p:nvPr userDrawn="1"/>
          </p:nvSpPr>
          <p:spPr>
            <a:xfrm>
              <a:off x="15676945" y="6555303"/>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pPr>
              <a:r>
                <a:rPr sz="500"/>
                <a:t>R36 G58 B94</a:t>
              </a:r>
              <a:endParaRPr sz="900">
                <a:solidFill>
                  <a:srgbClr val="000000"/>
                </a:solidFill>
                <a:latin typeface="Times"/>
                <a:ea typeface="Times"/>
                <a:cs typeface="Times"/>
                <a:sym typeface="Times"/>
              </a:endParaRPr>
            </a:p>
          </p:txBody>
        </p:sp>
        <p:sp>
          <p:nvSpPr>
            <p:cNvPr id="13" name="R80 G230 B255…">
              <a:extLst>
                <a:ext uri="{FF2B5EF4-FFF2-40B4-BE49-F238E27FC236}">
                  <a16:creationId xmlns:a16="http://schemas.microsoft.com/office/drawing/2014/main" id="{9E8407FE-D45E-1F4A-8227-7BE2DB23D6EF}"/>
                </a:ext>
              </a:extLst>
            </p:cNvPr>
            <p:cNvSpPr txBox="1"/>
            <p:nvPr userDrawn="1"/>
          </p:nvSpPr>
          <p:spPr>
            <a:xfrm>
              <a:off x="13882762" y="7232975"/>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solidFill>
                    <a:srgbClr val="243A5E"/>
                  </a:solidFill>
                </a:defRPr>
              </a:pPr>
              <a:r>
                <a:rPr sz="500"/>
                <a:t>R80 G230 B255</a:t>
              </a:r>
              <a:endParaRPr sz="900">
                <a:latin typeface="Times"/>
                <a:ea typeface="Times"/>
                <a:cs typeface="Times"/>
                <a:sym typeface="Times"/>
              </a:endParaRPr>
            </a:p>
          </p:txBody>
        </p:sp>
        <p:sp>
          <p:nvSpPr>
            <p:cNvPr id="14" name="R40 G167 B233…">
              <a:extLst>
                <a:ext uri="{FF2B5EF4-FFF2-40B4-BE49-F238E27FC236}">
                  <a16:creationId xmlns:a16="http://schemas.microsoft.com/office/drawing/2014/main" id="{E229A4C4-BE9D-0F47-9E21-5CF3345767AB}"/>
                </a:ext>
              </a:extLst>
            </p:cNvPr>
            <p:cNvSpPr txBox="1"/>
            <p:nvPr userDrawn="1"/>
          </p:nvSpPr>
          <p:spPr>
            <a:xfrm>
              <a:off x="15676945" y="7232975"/>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pPr>
              <a:r>
                <a:rPr sz="500"/>
                <a:t>R40 G167 B233</a:t>
              </a:r>
            </a:p>
          </p:txBody>
        </p:sp>
        <p:sp>
          <p:nvSpPr>
            <p:cNvPr id="15" name="R0 G133 B117   Hex #008575   C100 M15 Y60 K0   PMS 3285 C">
              <a:extLst>
                <a:ext uri="{FF2B5EF4-FFF2-40B4-BE49-F238E27FC236}">
                  <a16:creationId xmlns:a16="http://schemas.microsoft.com/office/drawing/2014/main" id="{D44177AA-FEE3-6241-A3EE-9414C4CED4C1}"/>
                </a:ext>
              </a:extLst>
            </p:cNvPr>
            <p:cNvSpPr txBox="1"/>
            <p:nvPr userDrawn="1"/>
          </p:nvSpPr>
          <p:spPr>
            <a:xfrm>
              <a:off x="17737362" y="6555303"/>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pPr>
              <a:r>
                <a:rPr sz="500"/>
                <a:t>R0 G133 B117 </a:t>
              </a:r>
            </a:p>
          </p:txBody>
        </p:sp>
        <p:sp>
          <p:nvSpPr>
            <p:cNvPr id="16" name="R39 G75 B71   Hex #274b47…">
              <a:extLst>
                <a:ext uri="{FF2B5EF4-FFF2-40B4-BE49-F238E27FC236}">
                  <a16:creationId xmlns:a16="http://schemas.microsoft.com/office/drawing/2014/main" id="{0B5EE5C3-6A13-0548-8D66-6FD18D9AF523}"/>
                </a:ext>
              </a:extLst>
            </p:cNvPr>
            <p:cNvSpPr txBox="1"/>
            <p:nvPr userDrawn="1"/>
          </p:nvSpPr>
          <p:spPr>
            <a:xfrm>
              <a:off x="19531545" y="6555303"/>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pPr>
              <a:r>
                <a:rPr sz="500"/>
                <a:t>R39 G75 B71 </a:t>
              </a:r>
            </a:p>
          </p:txBody>
        </p:sp>
        <p:sp>
          <p:nvSpPr>
            <p:cNvPr id="17" name="R48 G229 B208…">
              <a:extLst>
                <a:ext uri="{FF2B5EF4-FFF2-40B4-BE49-F238E27FC236}">
                  <a16:creationId xmlns:a16="http://schemas.microsoft.com/office/drawing/2014/main" id="{C6388E27-AB2E-0343-86F1-36B8EAFF3D4F}"/>
                </a:ext>
              </a:extLst>
            </p:cNvPr>
            <p:cNvSpPr txBox="1"/>
            <p:nvPr userDrawn="1"/>
          </p:nvSpPr>
          <p:spPr>
            <a:xfrm>
              <a:off x="17737362" y="7232975"/>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solidFill>
                    <a:srgbClr val="304A47"/>
                  </a:solidFill>
                </a:defRPr>
              </a:pPr>
              <a:r>
                <a:rPr sz="500"/>
                <a:t>R48 G229 B208</a:t>
              </a:r>
              <a:endParaRPr sz="900">
                <a:latin typeface="Times"/>
                <a:ea typeface="Times"/>
                <a:cs typeface="Times"/>
                <a:sym typeface="Times"/>
              </a:endParaRPr>
            </a:p>
          </p:txBody>
        </p:sp>
        <p:sp>
          <p:nvSpPr>
            <p:cNvPr id="18" name="R40 G194 B209…">
              <a:extLst>
                <a:ext uri="{FF2B5EF4-FFF2-40B4-BE49-F238E27FC236}">
                  <a16:creationId xmlns:a16="http://schemas.microsoft.com/office/drawing/2014/main" id="{F219F6F1-D84F-684E-AB72-030E4A0AC4DF}"/>
                </a:ext>
              </a:extLst>
            </p:cNvPr>
            <p:cNvSpPr txBox="1"/>
            <p:nvPr userDrawn="1"/>
          </p:nvSpPr>
          <p:spPr>
            <a:xfrm>
              <a:off x="19531545" y="7159864"/>
              <a:ext cx="1296343" cy="4874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pPr>
              <a:r>
                <a:rPr sz="500"/>
                <a:t>R40 G194 B209</a:t>
              </a:r>
            </a:p>
            <a:p>
              <a:pPr defTabSz="457200">
                <a:lnSpc>
                  <a:spcPct val="100000"/>
                </a:lnSpc>
                <a:defRPr sz="900" spc="0"/>
              </a:pPr>
              <a:endParaRPr sz="500"/>
            </a:p>
          </p:txBody>
        </p:sp>
        <p:sp>
          <p:nvSpPr>
            <p:cNvPr id="19" name="R16 G124 B16  Hex #107c10  C75 M0 Y100 K0   PMS 362 C">
              <a:extLst>
                <a:ext uri="{FF2B5EF4-FFF2-40B4-BE49-F238E27FC236}">
                  <a16:creationId xmlns:a16="http://schemas.microsoft.com/office/drawing/2014/main" id="{BF17FAA6-BDB6-BC4D-912B-90516EE6FEC1}"/>
                </a:ext>
              </a:extLst>
            </p:cNvPr>
            <p:cNvSpPr txBox="1"/>
            <p:nvPr userDrawn="1"/>
          </p:nvSpPr>
          <p:spPr>
            <a:xfrm>
              <a:off x="10028165" y="8136439"/>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pPr>
              <a:r>
                <a:rPr sz="500"/>
                <a:t>R16 G124 B16 </a:t>
              </a:r>
            </a:p>
          </p:txBody>
        </p:sp>
        <p:sp>
          <p:nvSpPr>
            <p:cNvPr id="20" name="R5 G75 B22   Hex #054b16…">
              <a:extLst>
                <a:ext uri="{FF2B5EF4-FFF2-40B4-BE49-F238E27FC236}">
                  <a16:creationId xmlns:a16="http://schemas.microsoft.com/office/drawing/2014/main" id="{0BBE1C91-D002-1644-AD23-4684A805EFE7}"/>
                </a:ext>
              </a:extLst>
            </p:cNvPr>
            <p:cNvSpPr txBox="1"/>
            <p:nvPr userDrawn="1"/>
          </p:nvSpPr>
          <p:spPr>
            <a:xfrm>
              <a:off x="11822348" y="8063328"/>
              <a:ext cx="1296343" cy="4874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pPr>
              <a:r>
                <a:rPr sz="500"/>
                <a:t>R5 G75 B22  </a:t>
              </a:r>
              <a:br>
                <a:rPr sz="500"/>
              </a:br>
              <a:endParaRPr sz="500"/>
            </a:p>
          </p:txBody>
        </p:sp>
        <p:sp>
          <p:nvSpPr>
            <p:cNvPr id="21" name="R155 G240 B11…">
              <a:extLst>
                <a:ext uri="{FF2B5EF4-FFF2-40B4-BE49-F238E27FC236}">
                  <a16:creationId xmlns:a16="http://schemas.microsoft.com/office/drawing/2014/main" id="{8D369F68-8235-3740-A6CB-D38E711462F5}"/>
                </a:ext>
              </a:extLst>
            </p:cNvPr>
            <p:cNvSpPr txBox="1"/>
            <p:nvPr userDrawn="1"/>
          </p:nvSpPr>
          <p:spPr>
            <a:xfrm>
              <a:off x="10028165" y="8698410"/>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solidFill>
                    <a:srgbClr val="1F491D"/>
                  </a:solidFill>
                </a:defRPr>
              </a:pPr>
              <a:r>
                <a:rPr sz="500"/>
                <a:t>R155 G240 B11</a:t>
              </a:r>
              <a:endParaRPr sz="900">
                <a:latin typeface="Times"/>
                <a:ea typeface="Times"/>
                <a:cs typeface="Times"/>
                <a:sym typeface="Times"/>
              </a:endParaRPr>
            </a:p>
          </p:txBody>
        </p:sp>
        <p:sp>
          <p:nvSpPr>
            <p:cNvPr id="22" name="R127 G186 B0…">
              <a:extLst>
                <a:ext uri="{FF2B5EF4-FFF2-40B4-BE49-F238E27FC236}">
                  <a16:creationId xmlns:a16="http://schemas.microsoft.com/office/drawing/2014/main" id="{18A141F0-67EC-CE48-8101-E8BA9B6132DA}"/>
                </a:ext>
              </a:extLst>
            </p:cNvPr>
            <p:cNvSpPr txBox="1"/>
            <p:nvPr userDrawn="1"/>
          </p:nvSpPr>
          <p:spPr>
            <a:xfrm>
              <a:off x="11822346" y="8698410"/>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pPr>
              <a:r>
                <a:rPr sz="500"/>
                <a:t>R127 G186 B0</a:t>
              </a:r>
            </a:p>
          </p:txBody>
        </p:sp>
        <p:sp>
          <p:nvSpPr>
            <p:cNvPr id="23" name="R216 G59 B1…">
              <a:extLst>
                <a:ext uri="{FF2B5EF4-FFF2-40B4-BE49-F238E27FC236}">
                  <a16:creationId xmlns:a16="http://schemas.microsoft.com/office/drawing/2014/main" id="{3EEE95DC-3BF8-8743-9244-96CD7DFEE375}"/>
                </a:ext>
              </a:extLst>
            </p:cNvPr>
            <p:cNvSpPr txBox="1"/>
            <p:nvPr userDrawn="1"/>
          </p:nvSpPr>
          <p:spPr>
            <a:xfrm>
              <a:off x="13882762" y="8136439"/>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pPr>
              <a:r>
                <a:rPr sz="500"/>
                <a:t>R216 G59 B1</a:t>
              </a:r>
              <a:endParaRPr sz="500">
                <a:solidFill>
                  <a:srgbClr val="000000"/>
                </a:solidFill>
              </a:endParaRPr>
            </a:p>
          </p:txBody>
        </p:sp>
        <p:sp>
          <p:nvSpPr>
            <p:cNvPr id="24" name="R107 G41 B41…">
              <a:extLst>
                <a:ext uri="{FF2B5EF4-FFF2-40B4-BE49-F238E27FC236}">
                  <a16:creationId xmlns:a16="http://schemas.microsoft.com/office/drawing/2014/main" id="{D1ECA49C-DD08-EF48-A757-F09DEDA4B3D4}"/>
                </a:ext>
              </a:extLst>
            </p:cNvPr>
            <p:cNvSpPr txBox="1"/>
            <p:nvPr userDrawn="1"/>
          </p:nvSpPr>
          <p:spPr>
            <a:xfrm>
              <a:off x="15676943" y="8136439"/>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pPr>
              <a:r>
                <a:rPr sz="500"/>
                <a:t>R107 G41 B41 </a:t>
              </a:r>
            </a:p>
          </p:txBody>
        </p:sp>
        <p:sp>
          <p:nvSpPr>
            <p:cNvPr id="25" name="R255 G147 B73…">
              <a:extLst>
                <a:ext uri="{FF2B5EF4-FFF2-40B4-BE49-F238E27FC236}">
                  <a16:creationId xmlns:a16="http://schemas.microsoft.com/office/drawing/2014/main" id="{C2EF966E-253F-D140-A67B-C7B7E6C91733}"/>
                </a:ext>
              </a:extLst>
            </p:cNvPr>
            <p:cNvSpPr txBox="1"/>
            <p:nvPr userDrawn="1"/>
          </p:nvSpPr>
          <p:spPr>
            <a:xfrm>
              <a:off x="13882762" y="8698410"/>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solidFill>
                    <a:srgbClr val="632D2B"/>
                  </a:solidFill>
                </a:defRPr>
              </a:pPr>
              <a:r>
                <a:rPr sz="500"/>
                <a:t>R255 G147 B73</a:t>
              </a:r>
            </a:p>
          </p:txBody>
        </p:sp>
        <p:sp>
          <p:nvSpPr>
            <p:cNvPr id="26" name="R241 G101 B34…">
              <a:extLst>
                <a:ext uri="{FF2B5EF4-FFF2-40B4-BE49-F238E27FC236}">
                  <a16:creationId xmlns:a16="http://schemas.microsoft.com/office/drawing/2014/main" id="{F60DCB26-402B-D04C-948F-DE4813221718}"/>
                </a:ext>
              </a:extLst>
            </p:cNvPr>
            <p:cNvSpPr txBox="1"/>
            <p:nvPr userDrawn="1"/>
          </p:nvSpPr>
          <p:spPr>
            <a:xfrm>
              <a:off x="15676943" y="8698410"/>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pPr>
              <a:r>
                <a:rPr sz="500"/>
                <a:t>R241 G101 B34</a:t>
              </a:r>
            </a:p>
          </p:txBody>
        </p:sp>
        <p:sp>
          <p:nvSpPr>
            <p:cNvPr id="27" name="R255 G185 B0…">
              <a:extLst>
                <a:ext uri="{FF2B5EF4-FFF2-40B4-BE49-F238E27FC236}">
                  <a16:creationId xmlns:a16="http://schemas.microsoft.com/office/drawing/2014/main" id="{FD7B5561-D5B3-C942-9970-CA280F6C81C4}"/>
                </a:ext>
              </a:extLst>
            </p:cNvPr>
            <p:cNvSpPr txBox="1"/>
            <p:nvPr userDrawn="1"/>
          </p:nvSpPr>
          <p:spPr>
            <a:xfrm>
              <a:off x="17737363" y="8136438"/>
              <a:ext cx="1390722"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pPr>
              <a:r>
                <a:rPr sz="500"/>
                <a:t>R255 G185 B0</a:t>
              </a:r>
              <a:endParaRPr sz="900">
                <a:latin typeface="Times"/>
                <a:ea typeface="Times"/>
                <a:cs typeface="Times"/>
                <a:sym typeface="Times"/>
              </a:endParaRPr>
            </a:p>
          </p:txBody>
        </p:sp>
        <p:sp>
          <p:nvSpPr>
            <p:cNvPr id="28" name="R106 G75 B22…">
              <a:extLst>
                <a:ext uri="{FF2B5EF4-FFF2-40B4-BE49-F238E27FC236}">
                  <a16:creationId xmlns:a16="http://schemas.microsoft.com/office/drawing/2014/main" id="{EA71BF1F-612B-D944-B2AC-6FA71CD5995D}"/>
                </a:ext>
              </a:extLst>
            </p:cNvPr>
            <p:cNvSpPr txBox="1"/>
            <p:nvPr userDrawn="1"/>
          </p:nvSpPr>
          <p:spPr>
            <a:xfrm>
              <a:off x="19531545" y="8136439"/>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pPr>
              <a:r>
                <a:rPr sz="500"/>
                <a:t>R106 G75 B22</a:t>
              </a:r>
              <a:endParaRPr sz="900">
                <a:solidFill>
                  <a:srgbClr val="000000"/>
                </a:solidFill>
                <a:latin typeface="Times"/>
                <a:ea typeface="Times"/>
                <a:cs typeface="Times"/>
                <a:sym typeface="Times"/>
              </a:endParaRPr>
            </a:p>
          </p:txBody>
        </p:sp>
        <p:sp>
          <p:nvSpPr>
            <p:cNvPr id="29" name="R254 G240 B0…">
              <a:extLst>
                <a:ext uri="{FF2B5EF4-FFF2-40B4-BE49-F238E27FC236}">
                  <a16:creationId xmlns:a16="http://schemas.microsoft.com/office/drawing/2014/main" id="{8D4E9CC4-5777-0945-B7E1-C13AA280B1FF}"/>
                </a:ext>
              </a:extLst>
            </p:cNvPr>
            <p:cNvSpPr txBox="1"/>
            <p:nvPr userDrawn="1"/>
          </p:nvSpPr>
          <p:spPr>
            <a:xfrm>
              <a:off x="17737362" y="8698410"/>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solidFill>
                    <a:srgbClr val="654B21"/>
                  </a:solidFill>
                </a:defRPr>
              </a:pPr>
              <a:r>
                <a:rPr sz="500"/>
                <a:t>R254 G240 B0</a:t>
              </a:r>
              <a:endParaRPr sz="900">
                <a:latin typeface="Times"/>
                <a:ea typeface="Times"/>
                <a:cs typeface="Times"/>
                <a:sym typeface="Times"/>
              </a:endParaRPr>
            </a:p>
          </p:txBody>
        </p:sp>
        <p:sp>
          <p:nvSpPr>
            <p:cNvPr id="30" name="R254 G212 B0…">
              <a:extLst>
                <a:ext uri="{FF2B5EF4-FFF2-40B4-BE49-F238E27FC236}">
                  <a16:creationId xmlns:a16="http://schemas.microsoft.com/office/drawing/2014/main" id="{1B023192-B330-3C4A-9210-32EBB85FBE0D}"/>
                </a:ext>
              </a:extLst>
            </p:cNvPr>
            <p:cNvSpPr txBox="1"/>
            <p:nvPr userDrawn="1"/>
          </p:nvSpPr>
          <p:spPr>
            <a:xfrm>
              <a:off x="19531545" y="8698410"/>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pPr>
              <a:r>
                <a:rPr sz="500"/>
                <a:t>R254 G212 B0</a:t>
              </a:r>
            </a:p>
          </p:txBody>
        </p:sp>
        <p:pic>
          <p:nvPicPr>
            <p:cNvPr id="31" name="Image" descr="Image">
              <a:extLst>
                <a:ext uri="{FF2B5EF4-FFF2-40B4-BE49-F238E27FC236}">
                  <a16:creationId xmlns:a16="http://schemas.microsoft.com/office/drawing/2014/main" id="{5720E2F2-B39E-D543-A24C-26FD0765087E}"/>
                </a:ext>
              </a:extLst>
            </p:cNvPr>
            <p:cNvPicPr>
              <a:picLocks noChangeAspect="1"/>
            </p:cNvPicPr>
            <p:nvPr userDrawn="1"/>
          </p:nvPicPr>
          <p:blipFill>
            <a:blip r:embed="rId4"/>
            <a:stretch>
              <a:fillRect/>
            </a:stretch>
          </p:blipFill>
          <p:spPr>
            <a:xfrm>
              <a:off x="9825738" y="9911907"/>
              <a:ext cx="11204576" cy="501690"/>
            </a:xfrm>
            <a:prstGeom prst="rect">
              <a:avLst/>
            </a:prstGeom>
            <a:ln w="12700">
              <a:miter lim="400000"/>
            </a:ln>
          </p:spPr>
        </p:pic>
        <p:sp>
          <p:nvSpPr>
            <p:cNvPr id="32" name="R242 G242 B242…">
              <a:extLst>
                <a:ext uri="{FF2B5EF4-FFF2-40B4-BE49-F238E27FC236}">
                  <a16:creationId xmlns:a16="http://schemas.microsoft.com/office/drawing/2014/main" id="{E0625094-1C8F-EF49-8192-8620088F4330}"/>
                </a:ext>
              </a:extLst>
            </p:cNvPr>
            <p:cNvSpPr txBox="1"/>
            <p:nvPr userDrawn="1"/>
          </p:nvSpPr>
          <p:spPr>
            <a:xfrm>
              <a:off x="10028161" y="9992155"/>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solidFill>
                    <a:srgbClr val="505050"/>
                  </a:solidFill>
                </a:defRPr>
              </a:pPr>
              <a:r>
                <a:rPr sz="500"/>
                <a:t>R242 G242 B242</a:t>
              </a:r>
              <a:endParaRPr sz="900" b="1">
                <a:latin typeface="Times"/>
                <a:ea typeface="Times"/>
                <a:cs typeface="Times"/>
                <a:sym typeface="Times"/>
              </a:endParaRPr>
            </a:p>
          </p:txBody>
        </p:sp>
        <p:sp>
          <p:nvSpPr>
            <p:cNvPr id="33" name="R230 G230 B230…">
              <a:extLst>
                <a:ext uri="{FF2B5EF4-FFF2-40B4-BE49-F238E27FC236}">
                  <a16:creationId xmlns:a16="http://schemas.microsoft.com/office/drawing/2014/main" id="{F82EB461-03B4-394E-80AB-C91B99420037}"/>
                </a:ext>
              </a:extLst>
            </p:cNvPr>
            <p:cNvSpPr txBox="1"/>
            <p:nvPr userDrawn="1"/>
          </p:nvSpPr>
          <p:spPr>
            <a:xfrm>
              <a:off x="11620264" y="9992157"/>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solidFill>
                    <a:srgbClr val="505050"/>
                  </a:solidFill>
                </a:defRPr>
              </a:pPr>
              <a:r>
                <a:rPr sz="500"/>
                <a:t>R230 G230 B230</a:t>
              </a:r>
              <a:endParaRPr sz="900" b="1">
                <a:latin typeface="Times"/>
                <a:ea typeface="Times"/>
                <a:cs typeface="Times"/>
                <a:sym typeface="Times"/>
              </a:endParaRPr>
            </a:p>
          </p:txBody>
        </p:sp>
        <p:sp>
          <p:nvSpPr>
            <p:cNvPr id="34" name="R210 G210 B210…">
              <a:extLst>
                <a:ext uri="{FF2B5EF4-FFF2-40B4-BE49-F238E27FC236}">
                  <a16:creationId xmlns:a16="http://schemas.microsoft.com/office/drawing/2014/main" id="{9470BBE0-8B89-494A-B521-368BA969C1D5}"/>
                </a:ext>
              </a:extLst>
            </p:cNvPr>
            <p:cNvSpPr txBox="1"/>
            <p:nvPr userDrawn="1"/>
          </p:nvSpPr>
          <p:spPr>
            <a:xfrm>
              <a:off x="13212361" y="9992157"/>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solidFill>
                    <a:srgbClr val="505050"/>
                  </a:solidFill>
                </a:defRPr>
              </a:pPr>
              <a:r>
                <a:rPr sz="500"/>
                <a:t>R210 G210 B210</a:t>
              </a:r>
              <a:endParaRPr sz="900" b="1">
                <a:latin typeface="Times"/>
                <a:ea typeface="Times"/>
                <a:cs typeface="Times"/>
                <a:sym typeface="Times"/>
              </a:endParaRPr>
            </a:p>
          </p:txBody>
        </p:sp>
        <p:sp>
          <p:nvSpPr>
            <p:cNvPr id="35" name="R115 G115 B115…">
              <a:extLst>
                <a:ext uri="{FF2B5EF4-FFF2-40B4-BE49-F238E27FC236}">
                  <a16:creationId xmlns:a16="http://schemas.microsoft.com/office/drawing/2014/main" id="{3FCFD05B-8721-764B-A618-EC896F80ECAF}"/>
                </a:ext>
              </a:extLst>
            </p:cNvPr>
            <p:cNvSpPr txBox="1"/>
            <p:nvPr userDrawn="1"/>
          </p:nvSpPr>
          <p:spPr>
            <a:xfrm>
              <a:off x="14804462" y="9992159"/>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pPr>
              <a:r>
                <a:rPr sz="500"/>
                <a:t>R115 G115 B115</a:t>
              </a:r>
            </a:p>
          </p:txBody>
        </p:sp>
        <p:sp>
          <p:nvSpPr>
            <p:cNvPr id="36" name="R80 G80 B80…">
              <a:extLst>
                <a:ext uri="{FF2B5EF4-FFF2-40B4-BE49-F238E27FC236}">
                  <a16:creationId xmlns:a16="http://schemas.microsoft.com/office/drawing/2014/main" id="{F4833C41-1B8D-9C49-B5DE-4CC8E79A4971}"/>
                </a:ext>
              </a:extLst>
            </p:cNvPr>
            <p:cNvSpPr txBox="1"/>
            <p:nvPr userDrawn="1"/>
          </p:nvSpPr>
          <p:spPr>
            <a:xfrm>
              <a:off x="16396563" y="9992159"/>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pPr>
              <a:r>
                <a:rPr sz="500"/>
                <a:t>R80 G80 B80 </a:t>
              </a:r>
            </a:p>
          </p:txBody>
        </p:sp>
        <p:sp>
          <p:nvSpPr>
            <p:cNvPr id="37" name="R47 G47 B47…">
              <a:extLst>
                <a:ext uri="{FF2B5EF4-FFF2-40B4-BE49-F238E27FC236}">
                  <a16:creationId xmlns:a16="http://schemas.microsoft.com/office/drawing/2014/main" id="{0FBE3A4F-20F7-4049-9215-EB2EC0E60963}"/>
                </a:ext>
              </a:extLst>
            </p:cNvPr>
            <p:cNvSpPr txBox="1"/>
            <p:nvPr userDrawn="1"/>
          </p:nvSpPr>
          <p:spPr>
            <a:xfrm>
              <a:off x="18001362" y="9992157"/>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pPr>
              <a:r>
                <a:rPr sz="500"/>
                <a:t>R47 G47 B47</a:t>
              </a:r>
              <a:endParaRPr sz="900" b="1">
                <a:latin typeface="Times"/>
                <a:ea typeface="Times"/>
                <a:cs typeface="Times"/>
                <a:sym typeface="Times"/>
              </a:endParaRPr>
            </a:p>
          </p:txBody>
        </p:sp>
        <p:sp>
          <p:nvSpPr>
            <p:cNvPr id="38" name="R0 G0 B0…">
              <a:extLst>
                <a:ext uri="{FF2B5EF4-FFF2-40B4-BE49-F238E27FC236}">
                  <a16:creationId xmlns:a16="http://schemas.microsoft.com/office/drawing/2014/main" id="{2ADE1AE9-0BC1-DF42-A655-C6E581B865C3}"/>
                </a:ext>
              </a:extLst>
            </p:cNvPr>
            <p:cNvSpPr txBox="1"/>
            <p:nvPr userDrawn="1"/>
          </p:nvSpPr>
          <p:spPr>
            <a:xfrm>
              <a:off x="19593463" y="9992157"/>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pPr>
              <a:r>
                <a:rPr sz="500"/>
                <a:t>R0 G0 B0</a:t>
              </a:r>
              <a:endParaRPr sz="900" b="1">
                <a:latin typeface="Times"/>
                <a:ea typeface="Times"/>
                <a:cs typeface="Times"/>
                <a:sym typeface="Times"/>
              </a:endParaRPr>
            </a:p>
          </p:txBody>
        </p:sp>
        <p:sp>
          <p:nvSpPr>
            <p:cNvPr id="39" name="Primary">
              <a:extLst>
                <a:ext uri="{FF2B5EF4-FFF2-40B4-BE49-F238E27FC236}">
                  <a16:creationId xmlns:a16="http://schemas.microsoft.com/office/drawing/2014/main" id="{C972B520-2845-D648-A744-0A5E6D2E0368}"/>
                </a:ext>
              </a:extLst>
            </p:cNvPr>
            <p:cNvSpPr txBox="1"/>
            <p:nvPr userDrawn="1"/>
          </p:nvSpPr>
          <p:spPr>
            <a:xfrm>
              <a:off x="8479813" y="6182284"/>
              <a:ext cx="1090578" cy="80117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457200">
                <a:lnSpc>
                  <a:spcPts val="3000"/>
                </a:lnSpc>
                <a:defRPr sz="1600" spc="0">
                  <a:solidFill>
                    <a:srgbClr val="737373"/>
                  </a:solidFill>
                </a:defRPr>
              </a:lvl1pPr>
            </a:lstStyle>
            <a:p>
              <a:r>
                <a:rPr sz="1050"/>
                <a:t>Primary</a:t>
              </a:r>
            </a:p>
          </p:txBody>
        </p:sp>
        <p:sp>
          <p:nvSpPr>
            <p:cNvPr id="40" name="Secondary">
              <a:extLst>
                <a:ext uri="{FF2B5EF4-FFF2-40B4-BE49-F238E27FC236}">
                  <a16:creationId xmlns:a16="http://schemas.microsoft.com/office/drawing/2014/main" id="{AADE4F1F-3EDA-8E46-BB16-FAD3534012B4}"/>
                </a:ext>
              </a:extLst>
            </p:cNvPr>
            <p:cNvSpPr txBox="1"/>
            <p:nvPr userDrawn="1"/>
          </p:nvSpPr>
          <p:spPr>
            <a:xfrm>
              <a:off x="8206313" y="6837392"/>
              <a:ext cx="1407394" cy="80117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457200">
                <a:lnSpc>
                  <a:spcPts val="3000"/>
                </a:lnSpc>
                <a:defRPr sz="1600" spc="0">
                  <a:solidFill>
                    <a:srgbClr val="737373"/>
                  </a:solidFill>
                </a:defRPr>
              </a:lvl1pPr>
            </a:lstStyle>
            <a:p>
              <a:r>
                <a:rPr sz="1050"/>
                <a:t>Secondary</a:t>
              </a:r>
            </a:p>
          </p:txBody>
        </p:sp>
        <p:sp>
          <p:nvSpPr>
            <p:cNvPr id="41" name="Primary">
              <a:extLst>
                <a:ext uri="{FF2B5EF4-FFF2-40B4-BE49-F238E27FC236}">
                  <a16:creationId xmlns:a16="http://schemas.microsoft.com/office/drawing/2014/main" id="{B1888F3B-F42D-044A-BC01-C22A9CBBC329}"/>
                </a:ext>
              </a:extLst>
            </p:cNvPr>
            <p:cNvSpPr txBox="1"/>
            <p:nvPr userDrawn="1"/>
          </p:nvSpPr>
          <p:spPr>
            <a:xfrm>
              <a:off x="8479815" y="7633849"/>
              <a:ext cx="1090578" cy="80117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457200">
                <a:lnSpc>
                  <a:spcPts val="3000"/>
                </a:lnSpc>
                <a:defRPr sz="1600" spc="0">
                  <a:solidFill>
                    <a:srgbClr val="737373"/>
                  </a:solidFill>
                </a:defRPr>
              </a:lvl1pPr>
            </a:lstStyle>
            <a:p>
              <a:r>
                <a:rPr sz="1050"/>
                <a:t>Primary</a:t>
              </a:r>
            </a:p>
          </p:txBody>
        </p:sp>
        <p:sp>
          <p:nvSpPr>
            <p:cNvPr id="42" name="Secondary">
              <a:extLst>
                <a:ext uri="{FF2B5EF4-FFF2-40B4-BE49-F238E27FC236}">
                  <a16:creationId xmlns:a16="http://schemas.microsoft.com/office/drawing/2014/main" id="{A484FC6A-40AE-C34E-9C4A-852A57731C21}"/>
                </a:ext>
              </a:extLst>
            </p:cNvPr>
            <p:cNvSpPr txBox="1"/>
            <p:nvPr userDrawn="1"/>
          </p:nvSpPr>
          <p:spPr>
            <a:xfrm>
              <a:off x="8206315" y="8332856"/>
              <a:ext cx="1407394" cy="80117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457200">
                <a:lnSpc>
                  <a:spcPts val="3000"/>
                </a:lnSpc>
                <a:defRPr sz="1600" spc="0">
                  <a:solidFill>
                    <a:srgbClr val="737373"/>
                  </a:solidFill>
                </a:defRPr>
              </a:lvl1pPr>
            </a:lstStyle>
            <a:p>
              <a:r>
                <a:rPr sz="1050"/>
                <a:t>Secondary</a:t>
              </a:r>
            </a:p>
          </p:txBody>
        </p:sp>
      </p:grpSp>
    </p:spTree>
    <p:extLst>
      <p:ext uri="{BB962C8B-B14F-4D97-AF65-F5344CB8AC3E}">
        <p14:creationId xmlns:p14="http://schemas.microsoft.com/office/powerpoint/2010/main" val="2401024474"/>
      </p:ext>
    </p:extLst>
  </p:cSld>
  <p:clrMapOvr>
    <a:masterClrMapping/>
  </p:clrMapOvr>
  <p:transition spd="med"/>
</p:sldLayout>
</file>

<file path=ppt/slideLayouts/slideLayout262.xml><?xml version="1.0" encoding="utf-8"?>
<p:sldLayout xmlns:a="http://schemas.openxmlformats.org/drawingml/2006/main" xmlns:r="http://schemas.openxmlformats.org/officeDocument/2006/relationships" xmlns:p="http://schemas.openxmlformats.org/presentationml/2006/main" showMasterSp="0" preserve="1" userDrawn="1">
  <p:cSld name="Text">
    <p:bg>
      <p:bgPr>
        <a:solidFill>
          <a:srgbClr val="F2F2F2"/>
        </a:solidFill>
        <a:effectLst/>
      </p:bgPr>
    </p:bg>
    <p:spTree>
      <p:nvGrpSpPr>
        <p:cNvPr id="1" name=""/>
        <p:cNvGrpSpPr/>
        <p:nvPr/>
      </p:nvGrpSpPr>
      <p:grpSpPr>
        <a:xfrm>
          <a:off x="0" y="0"/>
          <a:ext cx="0" cy="0"/>
          <a:chOff x="0" y="0"/>
          <a:chExt cx="0" cy="0"/>
        </a:xfrm>
      </p:grpSpPr>
      <p:pic>
        <p:nvPicPr>
          <p:cNvPr id="48" name="Picture 47">
            <a:extLst>
              <a:ext uri="{FF2B5EF4-FFF2-40B4-BE49-F238E27FC236}">
                <a16:creationId xmlns:a16="http://schemas.microsoft.com/office/drawing/2014/main" id="{6F2575E7-1E87-A84E-9DE8-B1F34242D8AC}"/>
              </a:ext>
            </a:extLst>
          </p:cNvPr>
          <p:cNvPicPr>
            <a:picLocks noChangeAspect="1"/>
          </p:cNvPicPr>
          <p:nvPr userDrawn="1"/>
        </p:nvPicPr>
        <p:blipFill>
          <a:blip r:embed="rId2"/>
          <a:stretch>
            <a:fillRect/>
          </a:stretch>
        </p:blipFill>
        <p:spPr>
          <a:xfrm>
            <a:off x="1" y="0"/>
            <a:ext cx="12192000" cy="6858000"/>
          </a:xfrm>
          <a:prstGeom prst="rect">
            <a:avLst/>
          </a:prstGeom>
        </p:spPr>
      </p:pic>
      <p:grpSp>
        <p:nvGrpSpPr>
          <p:cNvPr id="7" name="Group 6">
            <a:extLst>
              <a:ext uri="{FF2B5EF4-FFF2-40B4-BE49-F238E27FC236}">
                <a16:creationId xmlns:a16="http://schemas.microsoft.com/office/drawing/2014/main" id="{2BB5A512-F14A-7843-85A2-3FE24B7798E9}"/>
              </a:ext>
            </a:extLst>
          </p:cNvPr>
          <p:cNvGrpSpPr/>
          <p:nvPr userDrawn="1"/>
        </p:nvGrpSpPr>
        <p:grpSpPr>
          <a:xfrm rot="5400000">
            <a:off x="10128268" y="2370357"/>
            <a:ext cx="6748141" cy="2227148"/>
            <a:chOff x="8206313" y="6182284"/>
            <a:chExt cx="12824005" cy="4231313"/>
          </a:xfrm>
        </p:grpSpPr>
        <p:pic>
          <p:nvPicPr>
            <p:cNvPr id="8" name="Image" descr="Image">
              <a:extLst>
                <a:ext uri="{FF2B5EF4-FFF2-40B4-BE49-F238E27FC236}">
                  <a16:creationId xmlns:a16="http://schemas.microsoft.com/office/drawing/2014/main" id="{A5FD33B4-808A-604D-A4CA-73750F66CDAC}"/>
                </a:ext>
              </a:extLst>
            </p:cNvPr>
            <p:cNvPicPr>
              <a:picLocks noChangeAspect="1"/>
            </p:cNvPicPr>
            <p:nvPr userDrawn="1"/>
          </p:nvPicPr>
          <p:blipFill>
            <a:blip r:embed="rId3"/>
            <a:srcRect b="20208"/>
            <a:stretch>
              <a:fillRect/>
            </a:stretch>
          </p:blipFill>
          <p:spPr>
            <a:xfrm>
              <a:off x="9825738" y="6285642"/>
              <a:ext cx="11204580" cy="2819606"/>
            </a:xfrm>
            <a:prstGeom prst="rect">
              <a:avLst/>
            </a:prstGeom>
            <a:ln w="12700">
              <a:miter lim="400000"/>
            </a:ln>
          </p:spPr>
        </p:pic>
        <p:sp>
          <p:nvSpPr>
            <p:cNvPr id="11" name="R134 G97 B197…">
              <a:extLst>
                <a:ext uri="{FF2B5EF4-FFF2-40B4-BE49-F238E27FC236}">
                  <a16:creationId xmlns:a16="http://schemas.microsoft.com/office/drawing/2014/main" id="{6FA3897D-CD5C-E543-8B96-BA9178CB738A}"/>
                </a:ext>
              </a:extLst>
            </p:cNvPr>
            <p:cNvSpPr txBox="1"/>
            <p:nvPr userDrawn="1"/>
          </p:nvSpPr>
          <p:spPr>
            <a:xfrm>
              <a:off x="10028165" y="6555303"/>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pPr>
              <a:r>
                <a:rPr sz="500"/>
                <a:t>R134 G97 B197</a:t>
              </a:r>
            </a:p>
          </p:txBody>
        </p:sp>
        <p:sp>
          <p:nvSpPr>
            <p:cNvPr id="12" name="R59 G46 B88…">
              <a:extLst>
                <a:ext uri="{FF2B5EF4-FFF2-40B4-BE49-F238E27FC236}">
                  <a16:creationId xmlns:a16="http://schemas.microsoft.com/office/drawing/2014/main" id="{EFEA0A55-3E1F-AB4B-88C5-9FB40BA7AEED}"/>
                </a:ext>
              </a:extLst>
            </p:cNvPr>
            <p:cNvSpPr txBox="1"/>
            <p:nvPr userDrawn="1"/>
          </p:nvSpPr>
          <p:spPr>
            <a:xfrm>
              <a:off x="11822346" y="6555303"/>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pPr>
              <a:r>
                <a:rPr sz="500"/>
                <a:t>R59 G46 B88</a:t>
              </a:r>
            </a:p>
          </p:txBody>
        </p:sp>
        <p:sp>
          <p:nvSpPr>
            <p:cNvPr id="13" name="R213 G157 B255…">
              <a:extLst>
                <a:ext uri="{FF2B5EF4-FFF2-40B4-BE49-F238E27FC236}">
                  <a16:creationId xmlns:a16="http://schemas.microsoft.com/office/drawing/2014/main" id="{9657301E-9F29-7243-8412-16F65FF53C76}"/>
                </a:ext>
              </a:extLst>
            </p:cNvPr>
            <p:cNvSpPr txBox="1"/>
            <p:nvPr userDrawn="1"/>
          </p:nvSpPr>
          <p:spPr>
            <a:xfrm>
              <a:off x="10028161" y="7232975"/>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solidFill>
                    <a:srgbClr val="3B2E58"/>
                  </a:solidFill>
                </a:defRPr>
              </a:pPr>
              <a:r>
                <a:rPr sz="500"/>
                <a:t>R213 G157 B255</a:t>
              </a:r>
            </a:p>
          </p:txBody>
        </p:sp>
        <p:sp>
          <p:nvSpPr>
            <p:cNvPr id="14" name="R161 G133 B210…">
              <a:extLst>
                <a:ext uri="{FF2B5EF4-FFF2-40B4-BE49-F238E27FC236}">
                  <a16:creationId xmlns:a16="http://schemas.microsoft.com/office/drawing/2014/main" id="{1CDD722D-B503-7E46-B944-8FAA59AC1C10}"/>
                </a:ext>
              </a:extLst>
            </p:cNvPr>
            <p:cNvSpPr txBox="1"/>
            <p:nvPr userDrawn="1"/>
          </p:nvSpPr>
          <p:spPr>
            <a:xfrm>
              <a:off x="11822346" y="7232975"/>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pPr>
              <a:r>
                <a:rPr sz="500"/>
                <a:t>R161 G133 B210</a:t>
              </a:r>
            </a:p>
          </p:txBody>
        </p:sp>
        <p:sp>
          <p:nvSpPr>
            <p:cNvPr id="15" name="R0 G120 B212…">
              <a:extLst>
                <a:ext uri="{FF2B5EF4-FFF2-40B4-BE49-F238E27FC236}">
                  <a16:creationId xmlns:a16="http://schemas.microsoft.com/office/drawing/2014/main" id="{E845703D-8481-CD4B-97F4-3A532BE91BC4}"/>
                </a:ext>
              </a:extLst>
            </p:cNvPr>
            <p:cNvSpPr txBox="1"/>
            <p:nvPr userDrawn="1"/>
          </p:nvSpPr>
          <p:spPr>
            <a:xfrm>
              <a:off x="13882762" y="6555303"/>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pPr>
              <a:r>
                <a:rPr sz="500"/>
                <a:t>R0 G120 B212 </a:t>
              </a:r>
            </a:p>
          </p:txBody>
        </p:sp>
        <p:sp>
          <p:nvSpPr>
            <p:cNvPr id="16" name="R36 G58 B94…">
              <a:extLst>
                <a:ext uri="{FF2B5EF4-FFF2-40B4-BE49-F238E27FC236}">
                  <a16:creationId xmlns:a16="http://schemas.microsoft.com/office/drawing/2014/main" id="{6341AF91-7239-7345-8EA7-EE6E80C49BDC}"/>
                </a:ext>
              </a:extLst>
            </p:cNvPr>
            <p:cNvSpPr txBox="1"/>
            <p:nvPr userDrawn="1"/>
          </p:nvSpPr>
          <p:spPr>
            <a:xfrm>
              <a:off x="15676945" y="6555303"/>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pPr>
              <a:r>
                <a:rPr sz="500"/>
                <a:t>R36 G58 B94</a:t>
              </a:r>
              <a:endParaRPr sz="900">
                <a:solidFill>
                  <a:srgbClr val="000000"/>
                </a:solidFill>
                <a:latin typeface="Times"/>
                <a:ea typeface="Times"/>
                <a:cs typeface="Times"/>
                <a:sym typeface="Times"/>
              </a:endParaRPr>
            </a:p>
          </p:txBody>
        </p:sp>
        <p:sp>
          <p:nvSpPr>
            <p:cNvPr id="17" name="R80 G230 B255…">
              <a:extLst>
                <a:ext uri="{FF2B5EF4-FFF2-40B4-BE49-F238E27FC236}">
                  <a16:creationId xmlns:a16="http://schemas.microsoft.com/office/drawing/2014/main" id="{64AD9798-8A4A-5C41-ACCB-536CF149BF4B}"/>
                </a:ext>
              </a:extLst>
            </p:cNvPr>
            <p:cNvSpPr txBox="1"/>
            <p:nvPr userDrawn="1"/>
          </p:nvSpPr>
          <p:spPr>
            <a:xfrm>
              <a:off x="13882762" y="7232975"/>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solidFill>
                    <a:srgbClr val="243A5E"/>
                  </a:solidFill>
                </a:defRPr>
              </a:pPr>
              <a:r>
                <a:rPr sz="500"/>
                <a:t>R80 G230 B255</a:t>
              </a:r>
              <a:endParaRPr sz="900">
                <a:latin typeface="Times"/>
                <a:ea typeface="Times"/>
                <a:cs typeface="Times"/>
                <a:sym typeface="Times"/>
              </a:endParaRPr>
            </a:p>
          </p:txBody>
        </p:sp>
        <p:sp>
          <p:nvSpPr>
            <p:cNvPr id="18" name="R40 G167 B233…">
              <a:extLst>
                <a:ext uri="{FF2B5EF4-FFF2-40B4-BE49-F238E27FC236}">
                  <a16:creationId xmlns:a16="http://schemas.microsoft.com/office/drawing/2014/main" id="{76876642-DA33-6547-B318-A06590ED5933}"/>
                </a:ext>
              </a:extLst>
            </p:cNvPr>
            <p:cNvSpPr txBox="1"/>
            <p:nvPr userDrawn="1"/>
          </p:nvSpPr>
          <p:spPr>
            <a:xfrm>
              <a:off x="15676945" y="7232975"/>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pPr>
              <a:r>
                <a:rPr sz="500"/>
                <a:t>R40 G167 B233</a:t>
              </a:r>
            </a:p>
          </p:txBody>
        </p:sp>
        <p:sp>
          <p:nvSpPr>
            <p:cNvPr id="20" name="R0 G133 B117   Hex #008575   C100 M15 Y60 K0   PMS 3285 C">
              <a:extLst>
                <a:ext uri="{FF2B5EF4-FFF2-40B4-BE49-F238E27FC236}">
                  <a16:creationId xmlns:a16="http://schemas.microsoft.com/office/drawing/2014/main" id="{FE215B22-AC11-3C46-AF46-E2769E619C3E}"/>
                </a:ext>
              </a:extLst>
            </p:cNvPr>
            <p:cNvSpPr txBox="1"/>
            <p:nvPr userDrawn="1"/>
          </p:nvSpPr>
          <p:spPr>
            <a:xfrm>
              <a:off x="17737362" y="6555303"/>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pPr>
              <a:r>
                <a:rPr sz="500"/>
                <a:t>R0 G133 B117 </a:t>
              </a:r>
            </a:p>
          </p:txBody>
        </p:sp>
        <p:sp>
          <p:nvSpPr>
            <p:cNvPr id="21" name="R39 G75 B71   Hex #274b47…">
              <a:extLst>
                <a:ext uri="{FF2B5EF4-FFF2-40B4-BE49-F238E27FC236}">
                  <a16:creationId xmlns:a16="http://schemas.microsoft.com/office/drawing/2014/main" id="{14B29230-0E2F-F64D-9D87-14DE08BF014D}"/>
                </a:ext>
              </a:extLst>
            </p:cNvPr>
            <p:cNvSpPr txBox="1"/>
            <p:nvPr userDrawn="1"/>
          </p:nvSpPr>
          <p:spPr>
            <a:xfrm>
              <a:off x="19531545" y="6555303"/>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pPr>
              <a:r>
                <a:rPr sz="500"/>
                <a:t>R39 G75 B71 </a:t>
              </a:r>
            </a:p>
          </p:txBody>
        </p:sp>
        <p:sp>
          <p:nvSpPr>
            <p:cNvPr id="22" name="R48 G229 B208…">
              <a:extLst>
                <a:ext uri="{FF2B5EF4-FFF2-40B4-BE49-F238E27FC236}">
                  <a16:creationId xmlns:a16="http://schemas.microsoft.com/office/drawing/2014/main" id="{7A2A44BF-C542-414B-90CE-1ED33247DD1F}"/>
                </a:ext>
              </a:extLst>
            </p:cNvPr>
            <p:cNvSpPr txBox="1"/>
            <p:nvPr userDrawn="1"/>
          </p:nvSpPr>
          <p:spPr>
            <a:xfrm>
              <a:off x="17737362" y="7232975"/>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solidFill>
                    <a:srgbClr val="304A47"/>
                  </a:solidFill>
                </a:defRPr>
              </a:pPr>
              <a:r>
                <a:rPr sz="500"/>
                <a:t>R48 G229 B208</a:t>
              </a:r>
              <a:endParaRPr sz="900">
                <a:latin typeface="Times"/>
                <a:ea typeface="Times"/>
                <a:cs typeface="Times"/>
                <a:sym typeface="Times"/>
              </a:endParaRPr>
            </a:p>
          </p:txBody>
        </p:sp>
        <p:sp>
          <p:nvSpPr>
            <p:cNvPr id="23" name="R40 G194 B209…">
              <a:extLst>
                <a:ext uri="{FF2B5EF4-FFF2-40B4-BE49-F238E27FC236}">
                  <a16:creationId xmlns:a16="http://schemas.microsoft.com/office/drawing/2014/main" id="{12563271-9B47-4F4E-B134-449D61E1F1FC}"/>
                </a:ext>
              </a:extLst>
            </p:cNvPr>
            <p:cNvSpPr txBox="1"/>
            <p:nvPr userDrawn="1"/>
          </p:nvSpPr>
          <p:spPr>
            <a:xfrm>
              <a:off x="19531545" y="7159864"/>
              <a:ext cx="1296343" cy="4874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pPr>
              <a:r>
                <a:rPr sz="500"/>
                <a:t>R40 G194 B209</a:t>
              </a:r>
            </a:p>
            <a:p>
              <a:pPr defTabSz="457200">
                <a:lnSpc>
                  <a:spcPct val="100000"/>
                </a:lnSpc>
                <a:defRPr sz="900" spc="0"/>
              </a:pPr>
              <a:endParaRPr sz="500"/>
            </a:p>
          </p:txBody>
        </p:sp>
        <p:sp>
          <p:nvSpPr>
            <p:cNvPr id="24" name="R16 G124 B16  Hex #107c10  C75 M0 Y100 K0   PMS 362 C">
              <a:extLst>
                <a:ext uri="{FF2B5EF4-FFF2-40B4-BE49-F238E27FC236}">
                  <a16:creationId xmlns:a16="http://schemas.microsoft.com/office/drawing/2014/main" id="{67ACF396-EDE4-7242-A514-4BD6136AFBE8}"/>
                </a:ext>
              </a:extLst>
            </p:cNvPr>
            <p:cNvSpPr txBox="1"/>
            <p:nvPr userDrawn="1"/>
          </p:nvSpPr>
          <p:spPr>
            <a:xfrm>
              <a:off x="10028165" y="8136439"/>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pPr>
              <a:r>
                <a:rPr sz="500"/>
                <a:t>R16 G124 B16 </a:t>
              </a:r>
            </a:p>
          </p:txBody>
        </p:sp>
        <p:sp>
          <p:nvSpPr>
            <p:cNvPr id="25" name="R5 G75 B22   Hex #054b16…">
              <a:extLst>
                <a:ext uri="{FF2B5EF4-FFF2-40B4-BE49-F238E27FC236}">
                  <a16:creationId xmlns:a16="http://schemas.microsoft.com/office/drawing/2014/main" id="{13839C61-1590-F144-B1BC-57F52103A102}"/>
                </a:ext>
              </a:extLst>
            </p:cNvPr>
            <p:cNvSpPr txBox="1"/>
            <p:nvPr userDrawn="1"/>
          </p:nvSpPr>
          <p:spPr>
            <a:xfrm>
              <a:off x="11822348" y="8063328"/>
              <a:ext cx="1296343" cy="4874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pPr>
              <a:r>
                <a:rPr sz="500"/>
                <a:t>R5 G75 B22  </a:t>
              </a:r>
              <a:br>
                <a:rPr sz="500"/>
              </a:br>
              <a:endParaRPr sz="500"/>
            </a:p>
          </p:txBody>
        </p:sp>
        <p:sp>
          <p:nvSpPr>
            <p:cNvPr id="26" name="R155 G240 B11…">
              <a:extLst>
                <a:ext uri="{FF2B5EF4-FFF2-40B4-BE49-F238E27FC236}">
                  <a16:creationId xmlns:a16="http://schemas.microsoft.com/office/drawing/2014/main" id="{34E32D58-CDE3-DA44-A59F-39E144E3CB0F}"/>
                </a:ext>
              </a:extLst>
            </p:cNvPr>
            <p:cNvSpPr txBox="1"/>
            <p:nvPr userDrawn="1"/>
          </p:nvSpPr>
          <p:spPr>
            <a:xfrm>
              <a:off x="10028165" y="8698410"/>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solidFill>
                    <a:srgbClr val="1F491D"/>
                  </a:solidFill>
                </a:defRPr>
              </a:pPr>
              <a:r>
                <a:rPr sz="500"/>
                <a:t>R155 G240 B11</a:t>
              </a:r>
              <a:endParaRPr sz="900">
                <a:latin typeface="Times"/>
                <a:ea typeface="Times"/>
                <a:cs typeface="Times"/>
                <a:sym typeface="Times"/>
              </a:endParaRPr>
            </a:p>
          </p:txBody>
        </p:sp>
        <p:sp>
          <p:nvSpPr>
            <p:cNvPr id="27" name="R127 G186 B0…">
              <a:extLst>
                <a:ext uri="{FF2B5EF4-FFF2-40B4-BE49-F238E27FC236}">
                  <a16:creationId xmlns:a16="http://schemas.microsoft.com/office/drawing/2014/main" id="{7FE53095-05C9-C247-A6D0-44300D57851A}"/>
                </a:ext>
              </a:extLst>
            </p:cNvPr>
            <p:cNvSpPr txBox="1"/>
            <p:nvPr userDrawn="1"/>
          </p:nvSpPr>
          <p:spPr>
            <a:xfrm>
              <a:off x="11822346" y="8698410"/>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pPr>
              <a:r>
                <a:rPr sz="500"/>
                <a:t>R127 G186 B0</a:t>
              </a:r>
            </a:p>
          </p:txBody>
        </p:sp>
        <p:sp>
          <p:nvSpPr>
            <p:cNvPr id="28" name="R216 G59 B1…">
              <a:extLst>
                <a:ext uri="{FF2B5EF4-FFF2-40B4-BE49-F238E27FC236}">
                  <a16:creationId xmlns:a16="http://schemas.microsoft.com/office/drawing/2014/main" id="{C717E470-1863-8941-9B21-AD5FCCD3E40D}"/>
                </a:ext>
              </a:extLst>
            </p:cNvPr>
            <p:cNvSpPr txBox="1"/>
            <p:nvPr userDrawn="1"/>
          </p:nvSpPr>
          <p:spPr>
            <a:xfrm>
              <a:off x="13882762" y="8136439"/>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pPr>
              <a:r>
                <a:rPr sz="500"/>
                <a:t>R216 G59 B1</a:t>
              </a:r>
              <a:endParaRPr sz="500">
                <a:solidFill>
                  <a:srgbClr val="000000"/>
                </a:solidFill>
              </a:endParaRPr>
            </a:p>
          </p:txBody>
        </p:sp>
        <p:sp>
          <p:nvSpPr>
            <p:cNvPr id="29" name="R107 G41 B41…">
              <a:extLst>
                <a:ext uri="{FF2B5EF4-FFF2-40B4-BE49-F238E27FC236}">
                  <a16:creationId xmlns:a16="http://schemas.microsoft.com/office/drawing/2014/main" id="{935E2D5E-724E-C849-A2D2-C69D8E010842}"/>
                </a:ext>
              </a:extLst>
            </p:cNvPr>
            <p:cNvSpPr txBox="1"/>
            <p:nvPr userDrawn="1"/>
          </p:nvSpPr>
          <p:spPr>
            <a:xfrm>
              <a:off x="15676943" y="8136439"/>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pPr>
              <a:r>
                <a:rPr sz="500"/>
                <a:t>R107 G41 B41 </a:t>
              </a:r>
            </a:p>
          </p:txBody>
        </p:sp>
        <p:sp>
          <p:nvSpPr>
            <p:cNvPr id="30" name="R255 G147 B73…">
              <a:extLst>
                <a:ext uri="{FF2B5EF4-FFF2-40B4-BE49-F238E27FC236}">
                  <a16:creationId xmlns:a16="http://schemas.microsoft.com/office/drawing/2014/main" id="{B34F765F-41D9-2D43-BF2E-32D6FEE5E704}"/>
                </a:ext>
              </a:extLst>
            </p:cNvPr>
            <p:cNvSpPr txBox="1"/>
            <p:nvPr userDrawn="1"/>
          </p:nvSpPr>
          <p:spPr>
            <a:xfrm>
              <a:off x="13882762" y="8698410"/>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solidFill>
                    <a:srgbClr val="632D2B"/>
                  </a:solidFill>
                </a:defRPr>
              </a:pPr>
              <a:r>
                <a:rPr sz="500"/>
                <a:t>R255 G147 B73</a:t>
              </a:r>
            </a:p>
          </p:txBody>
        </p:sp>
        <p:sp>
          <p:nvSpPr>
            <p:cNvPr id="31" name="R241 G101 B34…">
              <a:extLst>
                <a:ext uri="{FF2B5EF4-FFF2-40B4-BE49-F238E27FC236}">
                  <a16:creationId xmlns:a16="http://schemas.microsoft.com/office/drawing/2014/main" id="{29CB1822-8302-CD4B-9264-93606C293898}"/>
                </a:ext>
              </a:extLst>
            </p:cNvPr>
            <p:cNvSpPr txBox="1"/>
            <p:nvPr userDrawn="1"/>
          </p:nvSpPr>
          <p:spPr>
            <a:xfrm>
              <a:off x="15676943" y="8698410"/>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pPr>
              <a:r>
                <a:rPr sz="500"/>
                <a:t>R241 G101 B34</a:t>
              </a:r>
            </a:p>
          </p:txBody>
        </p:sp>
        <p:sp>
          <p:nvSpPr>
            <p:cNvPr id="32" name="R255 G185 B0…">
              <a:extLst>
                <a:ext uri="{FF2B5EF4-FFF2-40B4-BE49-F238E27FC236}">
                  <a16:creationId xmlns:a16="http://schemas.microsoft.com/office/drawing/2014/main" id="{F160629A-2BEE-3A43-8F27-9F4A4FA55B23}"/>
                </a:ext>
              </a:extLst>
            </p:cNvPr>
            <p:cNvSpPr txBox="1"/>
            <p:nvPr userDrawn="1"/>
          </p:nvSpPr>
          <p:spPr>
            <a:xfrm>
              <a:off x="17737363" y="8136438"/>
              <a:ext cx="1390722"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pPr>
              <a:r>
                <a:rPr sz="500"/>
                <a:t>R255 G185 B0</a:t>
              </a:r>
              <a:endParaRPr sz="900">
                <a:latin typeface="Times"/>
                <a:ea typeface="Times"/>
                <a:cs typeface="Times"/>
                <a:sym typeface="Times"/>
              </a:endParaRPr>
            </a:p>
          </p:txBody>
        </p:sp>
        <p:sp>
          <p:nvSpPr>
            <p:cNvPr id="33" name="R106 G75 B22…">
              <a:extLst>
                <a:ext uri="{FF2B5EF4-FFF2-40B4-BE49-F238E27FC236}">
                  <a16:creationId xmlns:a16="http://schemas.microsoft.com/office/drawing/2014/main" id="{423CA32E-C799-734D-A7DC-77273CBB8186}"/>
                </a:ext>
              </a:extLst>
            </p:cNvPr>
            <p:cNvSpPr txBox="1"/>
            <p:nvPr userDrawn="1"/>
          </p:nvSpPr>
          <p:spPr>
            <a:xfrm>
              <a:off x="19531545" y="8136439"/>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pPr>
              <a:r>
                <a:rPr sz="500"/>
                <a:t>R106 G75 B22</a:t>
              </a:r>
              <a:endParaRPr sz="900">
                <a:solidFill>
                  <a:srgbClr val="000000"/>
                </a:solidFill>
                <a:latin typeface="Times"/>
                <a:ea typeface="Times"/>
                <a:cs typeface="Times"/>
                <a:sym typeface="Times"/>
              </a:endParaRPr>
            </a:p>
          </p:txBody>
        </p:sp>
        <p:sp>
          <p:nvSpPr>
            <p:cNvPr id="34" name="R254 G240 B0…">
              <a:extLst>
                <a:ext uri="{FF2B5EF4-FFF2-40B4-BE49-F238E27FC236}">
                  <a16:creationId xmlns:a16="http://schemas.microsoft.com/office/drawing/2014/main" id="{583E1587-1B99-B545-9D89-241F824B168B}"/>
                </a:ext>
              </a:extLst>
            </p:cNvPr>
            <p:cNvSpPr txBox="1"/>
            <p:nvPr userDrawn="1"/>
          </p:nvSpPr>
          <p:spPr>
            <a:xfrm>
              <a:off x="17737362" y="8698410"/>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solidFill>
                    <a:srgbClr val="654B21"/>
                  </a:solidFill>
                </a:defRPr>
              </a:pPr>
              <a:r>
                <a:rPr sz="500"/>
                <a:t>R254 G240 B0</a:t>
              </a:r>
              <a:endParaRPr sz="900">
                <a:latin typeface="Times"/>
                <a:ea typeface="Times"/>
                <a:cs typeface="Times"/>
                <a:sym typeface="Times"/>
              </a:endParaRPr>
            </a:p>
          </p:txBody>
        </p:sp>
        <p:sp>
          <p:nvSpPr>
            <p:cNvPr id="35" name="R254 G212 B0…">
              <a:extLst>
                <a:ext uri="{FF2B5EF4-FFF2-40B4-BE49-F238E27FC236}">
                  <a16:creationId xmlns:a16="http://schemas.microsoft.com/office/drawing/2014/main" id="{55F9DB90-A546-CC40-A8E2-A1843B773CCD}"/>
                </a:ext>
              </a:extLst>
            </p:cNvPr>
            <p:cNvSpPr txBox="1"/>
            <p:nvPr userDrawn="1"/>
          </p:nvSpPr>
          <p:spPr>
            <a:xfrm>
              <a:off x="19531545" y="8698410"/>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pPr>
              <a:r>
                <a:rPr sz="500"/>
                <a:t>R254 G212 B0</a:t>
              </a:r>
            </a:p>
          </p:txBody>
        </p:sp>
        <p:pic>
          <p:nvPicPr>
            <p:cNvPr id="36" name="Image" descr="Image">
              <a:extLst>
                <a:ext uri="{FF2B5EF4-FFF2-40B4-BE49-F238E27FC236}">
                  <a16:creationId xmlns:a16="http://schemas.microsoft.com/office/drawing/2014/main" id="{3B96C91B-2EC2-334C-96C2-B98E7D46A363}"/>
                </a:ext>
              </a:extLst>
            </p:cNvPr>
            <p:cNvPicPr>
              <a:picLocks noChangeAspect="1"/>
            </p:cNvPicPr>
            <p:nvPr userDrawn="1"/>
          </p:nvPicPr>
          <p:blipFill>
            <a:blip r:embed="rId4"/>
            <a:stretch>
              <a:fillRect/>
            </a:stretch>
          </p:blipFill>
          <p:spPr>
            <a:xfrm>
              <a:off x="9825738" y="9911907"/>
              <a:ext cx="11204576" cy="501690"/>
            </a:xfrm>
            <a:prstGeom prst="rect">
              <a:avLst/>
            </a:prstGeom>
            <a:ln w="12700">
              <a:miter lim="400000"/>
            </a:ln>
          </p:spPr>
        </p:pic>
        <p:sp>
          <p:nvSpPr>
            <p:cNvPr id="37" name="R242 G242 B242…">
              <a:extLst>
                <a:ext uri="{FF2B5EF4-FFF2-40B4-BE49-F238E27FC236}">
                  <a16:creationId xmlns:a16="http://schemas.microsoft.com/office/drawing/2014/main" id="{83488EE5-49C3-B942-A3D6-3D2848D42D62}"/>
                </a:ext>
              </a:extLst>
            </p:cNvPr>
            <p:cNvSpPr txBox="1"/>
            <p:nvPr userDrawn="1"/>
          </p:nvSpPr>
          <p:spPr>
            <a:xfrm>
              <a:off x="10028161" y="9992155"/>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solidFill>
                    <a:srgbClr val="505050"/>
                  </a:solidFill>
                </a:defRPr>
              </a:pPr>
              <a:r>
                <a:rPr sz="500"/>
                <a:t>R242 G242 B242</a:t>
              </a:r>
              <a:endParaRPr sz="900" b="1">
                <a:latin typeface="Times"/>
                <a:ea typeface="Times"/>
                <a:cs typeface="Times"/>
                <a:sym typeface="Times"/>
              </a:endParaRPr>
            </a:p>
          </p:txBody>
        </p:sp>
        <p:sp>
          <p:nvSpPr>
            <p:cNvPr id="38" name="R230 G230 B230…">
              <a:extLst>
                <a:ext uri="{FF2B5EF4-FFF2-40B4-BE49-F238E27FC236}">
                  <a16:creationId xmlns:a16="http://schemas.microsoft.com/office/drawing/2014/main" id="{97BD5EA1-AF7C-E44B-8DD9-0E7231208480}"/>
                </a:ext>
              </a:extLst>
            </p:cNvPr>
            <p:cNvSpPr txBox="1"/>
            <p:nvPr userDrawn="1"/>
          </p:nvSpPr>
          <p:spPr>
            <a:xfrm>
              <a:off x="11620264" y="9992157"/>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solidFill>
                    <a:srgbClr val="505050"/>
                  </a:solidFill>
                </a:defRPr>
              </a:pPr>
              <a:r>
                <a:rPr sz="500"/>
                <a:t>R230 G230 B230</a:t>
              </a:r>
              <a:endParaRPr sz="900" b="1">
                <a:latin typeface="Times"/>
                <a:ea typeface="Times"/>
                <a:cs typeface="Times"/>
                <a:sym typeface="Times"/>
              </a:endParaRPr>
            </a:p>
          </p:txBody>
        </p:sp>
        <p:sp>
          <p:nvSpPr>
            <p:cNvPr id="39" name="R210 G210 B210…">
              <a:extLst>
                <a:ext uri="{FF2B5EF4-FFF2-40B4-BE49-F238E27FC236}">
                  <a16:creationId xmlns:a16="http://schemas.microsoft.com/office/drawing/2014/main" id="{C51778C9-BAA8-664F-9040-748A0C1DFD5C}"/>
                </a:ext>
              </a:extLst>
            </p:cNvPr>
            <p:cNvSpPr txBox="1"/>
            <p:nvPr userDrawn="1"/>
          </p:nvSpPr>
          <p:spPr>
            <a:xfrm>
              <a:off x="13212361" y="9992157"/>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solidFill>
                    <a:srgbClr val="505050"/>
                  </a:solidFill>
                </a:defRPr>
              </a:pPr>
              <a:r>
                <a:rPr sz="500"/>
                <a:t>R210 G210 B210</a:t>
              </a:r>
              <a:endParaRPr sz="900" b="1">
                <a:latin typeface="Times"/>
                <a:ea typeface="Times"/>
                <a:cs typeface="Times"/>
                <a:sym typeface="Times"/>
              </a:endParaRPr>
            </a:p>
          </p:txBody>
        </p:sp>
        <p:sp>
          <p:nvSpPr>
            <p:cNvPr id="40" name="R115 G115 B115…">
              <a:extLst>
                <a:ext uri="{FF2B5EF4-FFF2-40B4-BE49-F238E27FC236}">
                  <a16:creationId xmlns:a16="http://schemas.microsoft.com/office/drawing/2014/main" id="{D6C17FFC-1A7B-4845-8EB6-08BCA6391B57}"/>
                </a:ext>
              </a:extLst>
            </p:cNvPr>
            <p:cNvSpPr txBox="1"/>
            <p:nvPr userDrawn="1"/>
          </p:nvSpPr>
          <p:spPr>
            <a:xfrm>
              <a:off x="14804462" y="9992159"/>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pPr>
              <a:r>
                <a:rPr sz="500"/>
                <a:t>R115 G115 B115</a:t>
              </a:r>
            </a:p>
          </p:txBody>
        </p:sp>
        <p:sp>
          <p:nvSpPr>
            <p:cNvPr id="41" name="R80 G80 B80…">
              <a:extLst>
                <a:ext uri="{FF2B5EF4-FFF2-40B4-BE49-F238E27FC236}">
                  <a16:creationId xmlns:a16="http://schemas.microsoft.com/office/drawing/2014/main" id="{4BD4B5B3-5131-8943-97CB-6CCA9A43A57A}"/>
                </a:ext>
              </a:extLst>
            </p:cNvPr>
            <p:cNvSpPr txBox="1"/>
            <p:nvPr userDrawn="1"/>
          </p:nvSpPr>
          <p:spPr>
            <a:xfrm>
              <a:off x="16396563" y="9992159"/>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pPr>
              <a:r>
                <a:rPr sz="500"/>
                <a:t>R80 G80 B80 </a:t>
              </a:r>
            </a:p>
          </p:txBody>
        </p:sp>
        <p:sp>
          <p:nvSpPr>
            <p:cNvPr id="42" name="R47 G47 B47…">
              <a:extLst>
                <a:ext uri="{FF2B5EF4-FFF2-40B4-BE49-F238E27FC236}">
                  <a16:creationId xmlns:a16="http://schemas.microsoft.com/office/drawing/2014/main" id="{1D7AC7F4-326A-5440-89DE-0C5E89AC6CA2}"/>
                </a:ext>
              </a:extLst>
            </p:cNvPr>
            <p:cNvSpPr txBox="1"/>
            <p:nvPr userDrawn="1"/>
          </p:nvSpPr>
          <p:spPr>
            <a:xfrm>
              <a:off x="18001362" y="9992157"/>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pPr>
              <a:r>
                <a:rPr sz="500"/>
                <a:t>R47 G47 B47</a:t>
              </a:r>
              <a:endParaRPr sz="900" b="1">
                <a:latin typeface="Times"/>
                <a:ea typeface="Times"/>
                <a:cs typeface="Times"/>
                <a:sym typeface="Times"/>
              </a:endParaRPr>
            </a:p>
          </p:txBody>
        </p:sp>
        <p:sp>
          <p:nvSpPr>
            <p:cNvPr id="43" name="R0 G0 B0…">
              <a:extLst>
                <a:ext uri="{FF2B5EF4-FFF2-40B4-BE49-F238E27FC236}">
                  <a16:creationId xmlns:a16="http://schemas.microsoft.com/office/drawing/2014/main" id="{9453C476-6A1F-6F4B-B61B-60632A79C479}"/>
                </a:ext>
              </a:extLst>
            </p:cNvPr>
            <p:cNvSpPr txBox="1"/>
            <p:nvPr userDrawn="1"/>
          </p:nvSpPr>
          <p:spPr>
            <a:xfrm>
              <a:off x="19593463" y="9992157"/>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pPr>
              <a:r>
                <a:rPr sz="500"/>
                <a:t>R0 G0 B0</a:t>
              </a:r>
              <a:endParaRPr sz="900" b="1">
                <a:latin typeface="Times"/>
                <a:ea typeface="Times"/>
                <a:cs typeface="Times"/>
                <a:sym typeface="Times"/>
              </a:endParaRPr>
            </a:p>
          </p:txBody>
        </p:sp>
        <p:sp>
          <p:nvSpPr>
            <p:cNvPr id="44" name="Primary">
              <a:extLst>
                <a:ext uri="{FF2B5EF4-FFF2-40B4-BE49-F238E27FC236}">
                  <a16:creationId xmlns:a16="http://schemas.microsoft.com/office/drawing/2014/main" id="{4D7F0525-8509-7440-9B56-5C9B5A392AC3}"/>
                </a:ext>
              </a:extLst>
            </p:cNvPr>
            <p:cNvSpPr txBox="1"/>
            <p:nvPr userDrawn="1"/>
          </p:nvSpPr>
          <p:spPr>
            <a:xfrm>
              <a:off x="8479813" y="6182284"/>
              <a:ext cx="1090578" cy="80117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457200">
                <a:lnSpc>
                  <a:spcPts val="3000"/>
                </a:lnSpc>
                <a:defRPr sz="1600" spc="0">
                  <a:solidFill>
                    <a:srgbClr val="737373"/>
                  </a:solidFill>
                </a:defRPr>
              </a:lvl1pPr>
            </a:lstStyle>
            <a:p>
              <a:r>
                <a:rPr sz="1050"/>
                <a:t>Primary</a:t>
              </a:r>
            </a:p>
          </p:txBody>
        </p:sp>
        <p:sp>
          <p:nvSpPr>
            <p:cNvPr id="45" name="Secondary">
              <a:extLst>
                <a:ext uri="{FF2B5EF4-FFF2-40B4-BE49-F238E27FC236}">
                  <a16:creationId xmlns:a16="http://schemas.microsoft.com/office/drawing/2014/main" id="{5E702E4A-2EA6-964A-93A1-9C4BAF12C7D8}"/>
                </a:ext>
              </a:extLst>
            </p:cNvPr>
            <p:cNvSpPr txBox="1"/>
            <p:nvPr userDrawn="1"/>
          </p:nvSpPr>
          <p:spPr>
            <a:xfrm>
              <a:off x="8206313" y="6837392"/>
              <a:ext cx="1407394" cy="80117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457200">
                <a:lnSpc>
                  <a:spcPts val="3000"/>
                </a:lnSpc>
                <a:defRPr sz="1600" spc="0">
                  <a:solidFill>
                    <a:srgbClr val="737373"/>
                  </a:solidFill>
                </a:defRPr>
              </a:lvl1pPr>
            </a:lstStyle>
            <a:p>
              <a:r>
                <a:rPr sz="1050"/>
                <a:t>Secondary</a:t>
              </a:r>
            </a:p>
          </p:txBody>
        </p:sp>
        <p:sp>
          <p:nvSpPr>
            <p:cNvPr id="46" name="Primary">
              <a:extLst>
                <a:ext uri="{FF2B5EF4-FFF2-40B4-BE49-F238E27FC236}">
                  <a16:creationId xmlns:a16="http://schemas.microsoft.com/office/drawing/2014/main" id="{C85AA88D-ABA8-CA45-A711-450C99C591DA}"/>
                </a:ext>
              </a:extLst>
            </p:cNvPr>
            <p:cNvSpPr txBox="1"/>
            <p:nvPr userDrawn="1"/>
          </p:nvSpPr>
          <p:spPr>
            <a:xfrm>
              <a:off x="8479815" y="7633849"/>
              <a:ext cx="1090578" cy="80117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457200">
                <a:lnSpc>
                  <a:spcPts val="3000"/>
                </a:lnSpc>
                <a:defRPr sz="1600" spc="0">
                  <a:solidFill>
                    <a:srgbClr val="737373"/>
                  </a:solidFill>
                </a:defRPr>
              </a:lvl1pPr>
            </a:lstStyle>
            <a:p>
              <a:r>
                <a:rPr sz="1050"/>
                <a:t>Primary</a:t>
              </a:r>
            </a:p>
          </p:txBody>
        </p:sp>
        <p:sp>
          <p:nvSpPr>
            <p:cNvPr id="47" name="Secondary">
              <a:extLst>
                <a:ext uri="{FF2B5EF4-FFF2-40B4-BE49-F238E27FC236}">
                  <a16:creationId xmlns:a16="http://schemas.microsoft.com/office/drawing/2014/main" id="{94453EE1-87C3-2D46-93BB-5E00970CC893}"/>
                </a:ext>
              </a:extLst>
            </p:cNvPr>
            <p:cNvSpPr txBox="1"/>
            <p:nvPr userDrawn="1"/>
          </p:nvSpPr>
          <p:spPr>
            <a:xfrm>
              <a:off x="8206315" y="8332856"/>
              <a:ext cx="1407394" cy="80117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457200">
                <a:lnSpc>
                  <a:spcPts val="3000"/>
                </a:lnSpc>
                <a:defRPr sz="1600" spc="0">
                  <a:solidFill>
                    <a:srgbClr val="737373"/>
                  </a:solidFill>
                </a:defRPr>
              </a:lvl1pPr>
            </a:lstStyle>
            <a:p>
              <a:r>
                <a:rPr sz="1050"/>
                <a:t>Secondary</a:t>
              </a:r>
            </a:p>
          </p:txBody>
        </p:sp>
      </p:grpSp>
      <p:sp>
        <p:nvSpPr>
          <p:cNvPr id="54" name="Text Placeholder 6">
            <a:extLst>
              <a:ext uri="{FF2B5EF4-FFF2-40B4-BE49-F238E27FC236}">
                <a16:creationId xmlns:a16="http://schemas.microsoft.com/office/drawing/2014/main" id="{ADB99532-164D-AB4E-B3EA-5D5727D00742}"/>
              </a:ext>
            </a:extLst>
          </p:cNvPr>
          <p:cNvSpPr>
            <a:spLocks noGrp="1"/>
          </p:cNvSpPr>
          <p:nvPr>
            <p:ph type="body" sz="quarter" idx="10" hasCustomPrompt="1"/>
          </p:nvPr>
        </p:nvSpPr>
        <p:spPr>
          <a:xfrm>
            <a:off x="574245" y="2019300"/>
            <a:ext cx="11038167" cy="3381756"/>
          </a:xfrm>
          <a:prstGeom prst="rect">
            <a:avLst/>
          </a:prstGeom>
        </p:spPr>
        <p:txBody>
          <a:bodyPr/>
          <a:lstStyle>
            <a:lvl1pPr marL="0" marR="0" indent="0" algn="l" defTabSz="457109" rtl="0" eaLnBrk="1" fontAlgn="auto" latinLnBrk="0" hangingPunct="1">
              <a:lnSpc>
                <a:spcPct val="100000"/>
              </a:lnSpc>
              <a:spcBef>
                <a:spcPts val="0"/>
              </a:spcBef>
              <a:spcAft>
                <a:spcPts val="0"/>
              </a:spcAft>
              <a:buClrTx/>
              <a:buSzTx/>
              <a:buFont typeface="Arial" panose="020B0604020202020204" pitchFamily="34" charset="0"/>
              <a:buNone/>
              <a:tabLst/>
              <a:defRPr sz="2000" spc="0" baseline="0">
                <a:solidFill>
                  <a:srgbClr val="2F2F2F"/>
                </a:solidFill>
                <a:latin typeface="Segoe UI" panose="020B0502040204020203" pitchFamily="34" charset="0"/>
                <a:cs typeface="Segoe UI" panose="020B0502040204020203" pitchFamily="34" charset="0"/>
              </a:defRPr>
            </a:lvl1pPr>
          </a:lstStyle>
          <a:p>
            <a:pPr lvl="0"/>
            <a:r>
              <a:rPr lang="en-US"/>
              <a:t>Body copy, 20-24pt</a:t>
            </a:r>
          </a:p>
          <a:p>
            <a:pPr lvl="0"/>
            <a:endParaRPr lang="en-US"/>
          </a:p>
        </p:txBody>
      </p:sp>
      <p:sp>
        <p:nvSpPr>
          <p:cNvPr id="49" name="Title 1">
            <a:extLst>
              <a:ext uri="{FF2B5EF4-FFF2-40B4-BE49-F238E27FC236}">
                <a16:creationId xmlns:a16="http://schemas.microsoft.com/office/drawing/2014/main" id="{74542BF3-1FF1-1A48-92AE-8BBE0A9573BC}"/>
              </a:ext>
            </a:extLst>
          </p:cNvPr>
          <p:cNvSpPr>
            <a:spLocks noGrp="1"/>
          </p:cNvSpPr>
          <p:nvPr>
            <p:ph type="title" hasCustomPrompt="1"/>
          </p:nvPr>
        </p:nvSpPr>
        <p:spPr>
          <a:xfrm>
            <a:off x="588416" y="571501"/>
            <a:ext cx="11023996" cy="430887"/>
          </a:xfrm>
          <a:prstGeom prst="rect">
            <a:avLst/>
          </a:prstGeom>
        </p:spPr>
        <p:txBody>
          <a:bodyPr wrap="square" lIns="0" tIns="0" rIns="0" bIns="0">
            <a:spAutoFit/>
          </a:bodyPr>
          <a:lstStyle>
            <a:lvl1pPr marL="4571">
              <a:lnSpc>
                <a:spcPct val="100000"/>
              </a:lnSpc>
              <a:defRPr sz="2800" b="0" i="0" cap="none" spc="0" baseline="0">
                <a:solidFill>
                  <a:srgbClr val="2F2F2F"/>
                </a:solidFill>
                <a:latin typeface="Segoe UI Semibold" panose="020B0502040204020203" pitchFamily="34" charset="0"/>
                <a:cs typeface="Segoe UI Semibold" panose="020B0502040204020203" pitchFamily="34" charset="0"/>
              </a:defRPr>
            </a:lvl1pPr>
          </a:lstStyle>
          <a:p>
            <a:r>
              <a:rPr lang="en-US"/>
              <a:t>Basic text</a:t>
            </a:r>
          </a:p>
        </p:txBody>
      </p:sp>
    </p:spTree>
    <p:extLst>
      <p:ext uri="{BB962C8B-B14F-4D97-AF65-F5344CB8AC3E}">
        <p14:creationId xmlns:p14="http://schemas.microsoft.com/office/powerpoint/2010/main" val="2039125822"/>
      </p:ext>
    </p:extLst>
  </p:cSld>
  <p:clrMapOvr>
    <a:masterClrMapping/>
  </p:clrMapOvr>
  <p:transition spd="med"/>
  <p:extLst>
    <p:ext uri="{DCECCB84-F9BA-43D5-87BE-67443E8EF086}">
      <p15:sldGuideLst xmlns:p15="http://schemas.microsoft.com/office/powerpoint/2012/main">
        <p15:guide id="1" orient="horz" pos="1272">
          <p15:clr>
            <a:srgbClr val="FBAE40"/>
          </p15:clr>
        </p15:guide>
      </p15:sldGuideLst>
    </p:ext>
  </p:extLst>
</p:sldLayout>
</file>

<file path=ppt/slideLayouts/slideLayout263.xml><?xml version="1.0" encoding="utf-8"?>
<p:sldLayout xmlns:a="http://schemas.openxmlformats.org/drawingml/2006/main" xmlns:r="http://schemas.openxmlformats.org/officeDocument/2006/relationships" xmlns:p="http://schemas.openxmlformats.org/presentationml/2006/main" showMasterSp="0" preserve="1" userDrawn="1">
  <p:cSld name="Content Blank">
    <p:bg>
      <p:bgPr>
        <a:solidFill>
          <a:srgbClr val="F2F2F2"/>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2BB5A512-F14A-7843-85A2-3FE24B7798E9}"/>
              </a:ext>
            </a:extLst>
          </p:cNvPr>
          <p:cNvGrpSpPr/>
          <p:nvPr userDrawn="1"/>
        </p:nvGrpSpPr>
        <p:grpSpPr>
          <a:xfrm rot="5400000">
            <a:off x="10128268" y="2370357"/>
            <a:ext cx="6748141" cy="2227148"/>
            <a:chOff x="8206313" y="6182284"/>
            <a:chExt cx="12824005" cy="4231313"/>
          </a:xfrm>
        </p:grpSpPr>
        <p:pic>
          <p:nvPicPr>
            <p:cNvPr id="8" name="Image" descr="Image">
              <a:extLst>
                <a:ext uri="{FF2B5EF4-FFF2-40B4-BE49-F238E27FC236}">
                  <a16:creationId xmlns:a16="http://schemas.microsoft.com/office/drawing/2014/main" id="{A5FD33B4-808A-604D-A4CA-73750F66CDAC}"/>
                </a:ext>
              </a:extLst>
            </p:cNvPr>
            <p:cNvPicPr>
              <a:picLocks noChangeAspect="1"/>
            </p:cNvPicPr>
            <p:nvPr userDrawn="1"/>
          </p:nvPicPr>
          <p:blipFill>
            <a:blip r:embed="rId2"/>
            <a:srcRect b="20208"/>
            <a:stretch>
              <a:fillRect/>
            </a:stretch>
          </p:blipFill>
          <p:spPr>
            <a:xfrm>
              <a:off x="9825738" y="6285642"/>
              <a:ext cx="11204580" cy="2819606"/>
            </a:xfrm>
            <a:prstGeom prst="rect">
              <a:avLst/>
            </a:prstGeom>
            <a:ln w="12700">
              <a:miter lim="400000"/>
            </a:ln>
          </p:spPr>
        </p:pic>
        <p:sp>
          <p:nvSpPr>
            <p:cNvPr id="11" name="R134 G97 B197…">
              <a:extLst>
                <a:ext uri="{FF2B5EF4-FFF2-40B4-BE49-F238E27FC236}">
                  <a16:creationId xmlns:a16="http://schemas.microsoft.com/office/drawing/2014/main" id="{6FA3897D-CD5C-E543-8B96-BA9178CB738A}"/>
                </a:ext>
              </a:extLst>
            </p:cNvPr>
            <p:cNvSpPr txBox="1"/>
            <p:nvPr userDrawn="1"/>
          </p:nvSpPr>
          <p:spPr>
            <a:xfrm>
              <a:off x="10028165" y="6555303"/>
              <a:ext cx="1296343" cy="34118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57200">
                <a:lnSpc>
                  <a:spcPct val="100000"/>
                </a:lnSpc>
                <a:defRPr sz="900" spc="0"/>
              </a:pPr>
              <a:r>
                <a:rPr sz="500"/>
                <a:t>R134 G97 B197</a:t>
              </a:r>
            </a:p>
          </p:txBody>
        </p:sp>
        <p:sp>
          <p:nvSpPr>
            <p:cNvPr id="12" name="R59 G46 B88…">
              <a:extLst>
                <a:ext uri="{FF2B5EF4-FFF2-40B4-BE49-F238E27FC236}">
                  <a16:creationId xmlns:a16="http://schemas.microsoft.com/office/drawing/2014/main" id="{EFEA0A55-3E1F-AB4B-88C5-9FB40BA7AEED}"/>
                </a:ext>
              </a:extLst>
            </p:cNvPr>
            <p:cNvSpPr txBox="1"/>
            <p:nvPr userDrawn="1"/>
          </p:nvSpPr>
          <p:spPr>
            <a:xfrm>
              <a:off x="11822346" y="6555303"/>
              <a:ext cx="1296343" cy="34118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57200">
                <a:lnSpc>
                  <a:spcPct val="100000"/>
                </a:lnSpc>
                <a:defRPr sz="900" spc="0"/>
              </a:pPr>
              <a:r>
                <a:rPr sz="500"/>
                <a:t>R59 G46 B88</a:t>
              </a:r>
            </a:p>
          </p:txBody>
        </p:sp>
        <p:sp>
          <p:nvSpPr>
            <p:cNvPr id="13" name="R213 G157 B255…">
              <a:extLst>
                <a:ext uri="{FF2B5EF4-FFF2-40B4-BE49-F238E27FC236}">
                  <a16:creationId xmlns:a16="http://schemas.microsoft.com/office/drawing/2014/main" id="{9657301E-9F29-7243-8412-16F65FF53C76}"/>
                </a:ext>
              </a:extLst>
            </p:cNvPr>
            <p:cNvSpPr txBox="1"/>
            <p:nvPr userDrawn="1"/>
          </p:nvSpPr>
          <p:spPr>
            <a:xfrm>
              <a:off x="10028161" y="7232975"/>
              <a:ext cx="1296343" cy="34118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57200">
                <a:lnSpc>
                  <a:spcPct val="100000"/>
                </a:lnSpc>
                <a:defRPr sz="900" spc="0">
                  <a:solidFill>
                    <a:srgbClr val="3B2E58"/>
                  </a:solidFill>
                </a:defRPr>
              </a:pPr>
              <a:r>
                <a:rPr sz="500"/>
                <a:t>R213 G157 B255</a:t>
              </a:r>
            </a:p>
          </p:txBody>
        </p:sp>
        <p:sp>
          <p:nvSpPr>
            <p:cNvPr id="14" name="R161 G133 B210…">
              <a:extLst>
                <a:ext uri="{FF2B5EF4-FFF2-40B4-BE49-F238E27FC236}">
                  <a16:creationId xmlns:a16="http://schemas.microsoft.com/office/drawing/2014/main" id="{1CDD722D-B503-7E46-B944-8FAA59AC1C10}"/>
                </a:ext>
              </a:extLst>
            </p:cNvPr>
            <p:cNvSpPr txBox="1"/>
            <p:nvPr userDrawn="1"/>
          </p:nvSpPr>
          <p:spPr>
            <a:xfrm>
              <a:off x="11822346" y="7232975"/>
              <a:ext cx="1296343" cy="34118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57200">
                <a:lnSpc>
                  <a:spcPct val="100000"/>
                </a:lnSpc>
                <a:defRPr sz="900" spc="0"/>
              </a:pPr>
              <a:r>
                <a:rPr sz="500"/>
                <a:t>R161 G133 B210</a:t>
              </a:r>
            </a:p>
          </p:txBody>
        </p:sp>
        <p:sp>
          <p:nvSpPr>
            <p:cNvPr id="15" name="R0 G120 B212…">
              <a:extLst>
                <a:ext uri="{FF2B5EF4-FFF2-40B4-BE49-F238E27FC236}">
                  <a16:creationId xmlns:a16="http://schemas.microsoft.com/office/drawing/2014/main" id="{E845703D-8481-CD4B-97F4-3A532BE91BC4}"/>
                </a:ext>
              </a:extLst>
            </p:cNvPr>
            <p:cNvSpPr txBox="1"/>
            <p:nvPr userDrawn="1"/>
          </p:nvSpPr>
          <p:spPr>
            <a:xfrm>
              <a:off x="13882762" y="6555303"/>
              <a:ext cx="1296343" cy="34118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57200">
                <a:lnSpc>
                  <a:spcPct val="100000"/>
                </a:lnSpc>
                <a:defRPr sz="900" spc="0"/>
              </a:pPr>
              <a:r>
                <a:rPr sz="500"/>
                <a:t>R0 G120 B212 </a:t>
              </a:r>
            </a:p>
          </p:txBody>
        </p:sp>
        <p:sp>
          <p:nvSpPr>
            <p:cNvPr id="16" name="R36 G58 B94…">
              <a:extLst>
                <a:ext uri="{FF2B5EF4-FFF2-40B4-BE49-F238E27FC236}">
                  <a16:creationId xmlns:a16="http://schemas.microsoft.com/office/drawing/2014/main" id="{6341AF91-7239-7345-8EA7-EE6E80C49BDC}"/>
                </a:ext>
              </a:extLst>
            </p:cNvPr>
            <p:cNvSpPr txBox="1"/>
            <p:nvPr userDrawn="1"/>
          </p:nvSpPr>
          <p:spPr>
            <a:xfrm>
              <a:off x="15676945" y="6555303"/>
              <a:ext cx="1296343" cy="34118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57200">
                <a:lnSpc>
                  <a:spcPct val="100000"/>
                </a:lnSpc>
                <a:defRPr sz="900" spc="0"/>
              </a:pPr>
              <a:r>
                <a:rPr sz="500"/>
                <a:t>R36 G58 B94</a:t>
              </a:r>
              <a:endParaRPr sz="900">
                <a:solidFill>
                  <a:srgbClr val="000000"/>
                </a:solidFill>
                <a:latin typeface="Times"/>
                <a:ea typeface="Times"/>
                <a:cs typeface="Times"/>
                <a:sym typeface="Times"/>
              </a:endParaRPr>
            </a:p>
          </p:txBody>
        </p:sp>
        <p:sp>
          <p:nvSpPr>
            <p:cNvPr id="17" name="R80 G230 B255…">
              <a:extLst>
                <a:ext uri="{FF2B5EF4-FFF2-40B4-BE49-F238E27FC236}">
                  <a16:creationId xmlns:a16="http://schemas.microsoft.com/office/drawing/2014/main" id="{64AD9798-8A4A-5C41-ACCB-536CF149BF4B}"/>
                </a:ext>
              </a:extLst>
            </p:cNvPr>
            <p:cNvSpPr txBox="1"/>
            <p:nvPr userDrawn="1"/>
          </p:nvSpPr>
          <p:spPr>
            <a:xfrm>
              <a:off x="13882762" y="7232975"/>
              <a:ext cx="1296343" cy="34118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57200">
                <a:lnSpc>
                  <a:spcPct val="100000"/>
                </a:lnSpc>
                <a:defRPr sz="900" spc="0">
                  <a:solidFill>
                    <a:srgbClr val="243A5E"/>
                  </a:solidFill>
                </a:defRPr>
              </a:pPr>
              <a:r>
                <a:rPr sz="500"/>
                <a:t>R80 G230 B255</a:t>
              </a:r>
              <a:endParaRPr sz="900">
                <a:latin typeface="Times"/>
                <a:ea typeface="Times"/>
                <a:cs typeface="Times"/>
                <a:sym typeface="Times"/>
              </a:endParaRPr>
            </a:p>
          </p:txBody>
        </p:sp>
        <p:sp>
          <p:nvSpPr>
            <p:cNvPr id="18" name="R40 G167 B233…">
              <a:extLst>
                <a:ext uri="{FF2B5EF4-FFF2-40B4-BE49-F238E27FC236}">
                  <a16:creationId xmlns:a16="http://schemas.microsoft.com/office/drawing/2014/main" id="{76876642-DA33-6547-B318-A06590ED5933}"/>
                </a:ext>
              </a:extLst>
            </p:cNvPr>
            <p:cNvSpPr txBox="1"/>
            <p:nvPr userDrawn="1"/>
          </p:nvSpPr>
          <p:spPr>
            <a:xfrm>
              <a:off x="15676945" y="7232975"/>
              <a:ext cx="1296343" cy="34118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57200">
                <a:lnSpc>
                  <a:spcPct val="100000"/>
                </a:lnSpc>
                <a:defRPr sz="900" spc="0"/>
              </a:pPr>
              <a:r>
                <a:rPr sz="500"/>
                <a:t>R40 G167 B233</a:t>
              </a:r>
            </a:p>
          </p:txBody>
        </p:sp>
        <p:sp>
          <p:nvSpPr>
            <p:cNvPr id="20" name="R0 G133 B117   Hex #008575   C100 M15 Y60 K0   PMS 3285 C">
              <a:extLst>
                <a:ext uri="{FF2B5EF4-FFF2-40B4-BE49-F238E27FC236}">
                  <a16:creationId xmlns:a16="http://schemas.microsoft.com/office/drawing/2014/main" id="{FE215B22-AC11-3C46-AF46-E2769E619C3E}"/>
                </a:ext>
              </a:extLst>
            </p:cNvPr>
            <p:cNvSpPr txBox="1"/>
            <p:nvPr userDrawn="1"/>
          </p:nvSpPr>
          <p:spPr>
            <a:xfrm>
              <a:off x="17737362" y="6555303"/>
              <a:ext cx="1296343" cy="34118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57200">
                <a:lnSpc>
                  <a:spcPct val="100000"/>
                </a:lnSpc>
                <a:defRPr sz="900" spc="0"/>
              </a:pPr>
              <a:r>
                <a:rPr sz="500"/>
                <a:t>R0 G133 B117 </a:t>
              </a:r>
            </a:p>
          </p:txBody>
        </p:sp>
        <p:sp>
          <p:nvSpPr>
            <p:cNvPr id="21" name="R39 G75 B71   Hex #274b47…">
              <a:extLst>
                <a:ext uri="{FF2B5EF4-FFF2-40B4-BE49-F238E27FC236}">
                  <a16:creationId xmlns:a16="http://schemas.microsoft.com/office/drawing/2014/main" id="{14B29230-0E2F-F64D-9D87-14DE08BF014D}"/>
                </a:ext>
              </a:extLst>
            </p:cNvPr>
            <p:cNvSpPr txBox="1"/>
            <p:nvPr userDrawn="1"/>
          </p:nvSpPr>
          <p:spPr>
            <a:xfrm>
              <a:off x="19531545" y="6555303"/>
              <a:ext cx="1296343" cy="34118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57200">
                <a:lnSpc>
                  <a:spcPct val="100000"/>
                </a:lnSpc>
                <a:defRPr sz="900" spc="0"/>
              </a:pPr>
              <a:r>
                <a:rPr sz="500"/>
                <a:t>R39 G75 B71 </a:t>
              </a:r>
            </a:p>
          </p:txBody>
        </p:sp>
        <p:sp>
          <p:nvSpPr>
            <p:cNvPr id="22" name="R48 G229 B208…">
              <a:extLst>
                <a:ext uri="{FF2B5EF4-FFF2-40B4-BE49-F238E27FC236}">
                  <a16:creationId xmlns:a16="http://schemas.microsoft.com/office/drawing/2014/main" id="{7A2A44BF-C542-414B-90CE-1ED33247DD1F}"/>
                </a:ext>
              </a:extLst>
            </p:cNvPr>
            <p:cNvSpPr txBox="1"/>
            <p:nvPr userDrawn="1"/>
          </p:nvSpPr>
          <p:spPr>
            <a:xfrm>
              <a:off x="17737362" y="7232975"/>
              <a:ext cx="1296343" cy="34118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57200">
                <a:lnSpc>
                  <a:spcPct val="100000"/>
                </a:lnSpc>
                <a:defRPr sz="900" spc="0">
                  <a:solidFill>
                    <a:srgbClr val="304A47"/>
                  </a:solidFill>
                </a:defRPr>
              </a:pPr>
              <a:r>
                <a:rPr sz="500"/>
                <a:t>R48 G229 B208</a:t>
              </a:r>
              <a:endParaRPr sz="900">
                <a:latin typeface="Times"/>
                <a:ea typeface="Times"/>
                <a:cs typeface="Times"/>
                <a:sym typeface="Times"/>
              </a:endParaRPr>
            </a:p>
          </p:txBody>
        </p:sp>
        <p:sp>
          <p:nvSpPr>
            <p:cNvPr id="23" name="R40 G194 B209…">
              <a:extLst>
                <a:ext uri="{FF2B5EF4-FFF2-40B4-BE49-F238E27FC236}">
                  <a16:creationId xmlns:a16="http://schemas.microsoft.com/office/drawing/2014/main" id="{12563271-9B47-4F4E-B134-449D61E1F1FC}"/>
                </a:ext>
              </a:extLst>
            </p:cNvPr>
            <p:cNvSpPr txBox="1"/>
            <p:nvPr userDrawn="1"/>
          </p:nvSpPr>
          <p:spPr>
            <a:xfrm>
              <a:off x="19531545" y="7159864"/>
              <a:ext cx="1296343" cy="487408"/>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57200">
                <a:lnSpc>
                  <a:spcPct val="100000"/>
                </a:lnSpc>
                <a:defRPr sz="900" spc="0"/>
              </a:pPr>
              <a:r>
                <a:rPr sz="500"/>
                <a:t>R40 G194 B209</a:t>
              </a:r>
            </a:p>
            <a:p>
              <a:pPr defTabSz="457200">
                <a:lnSpc>
                  <a:spcPct val="100000"/>
                </a:lnSpc>
                <a:defRPr sz="900" spc="0"/>
              </a:pPr>
              <a:endParaRPr sz="500"/>
            </a:p>
          </p:txBody>
        </p:sp>
        <p:sp>
          <p:nvSpPr>
            <p:cNvPr id="24" name="R16 G124 B16  Hex #107c10  C75 M0 Y100 K0   PMS 362 C">
              <a:extLst>
                <a:ext uri="{FF2B5EF4-FFF2-40B4-BE49-F238E27FC236}">
                  <a16:creationId xmlns:a16="http://schemas.microsoft.com/office/drawing/2014/main" id="{67ACF396-EDE4-7242-A514-4BD6136AFBE8}"/>
                </a:ext>
              </a:extLst>
            </p:cNvPr>
            <p:cNvSpPr txBox="1"/>
            <p:nvPr userDrawn="1"/>
          </p:nvSpPr>
          <p:spPr>
            <a:xfrm>
              <a:off x="10028165" y="8136439"/>
              <a:ext cx="1296343" cy="34118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57200">
                <a:lnSpc>
                  <a:spcPct val="100000"/>
                </a:lnSpc>
                <a:defRPr sz="900" spc="0"/>
              </a:pPr>
              <a:r>
                <a:rPr sz="500"/>
                <a:t>R16 G124 B16 </a:t>
              </a:r>
            </a:p>
          </p:txBody>
        </p:sp>
        <p:sp>
          <p:nvSpPr>
            <p:cNvPr id="25" name="R5 G75 B22   Hex #054b16…">
              <a:extLst>
                <a:ext uri="{FF2B5EF4-FFF2-40B4-BE49-F238E27FC236}">
                  <a16:creationId xmlns:a16="http://schemas.microsoft.com/office/drawing/2014/main" id="{13839C61-1590-F144-B1BC-57F52103A102}"/>
                </a:ext>
              </a:extLst>
            </p:cNvPr>
            <p:cNvSpPr txBox="1"/>
            <p:nvPr userDrawn="1"/>
          </p:nvSpPr>
          <p:spPr>
            <a:xfrm>
              <a:off x="11822348" y="8063328"/>
              <a:ext cx="1296343" cy="487408"/>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57200">
                <a:lnSpc>
                  <a:spcPct val="100000"/>
                </a:lnSpc>
                <a:defRPr sz="900" spc="0"/>
              </a:pPr>
              <a:r>
                <a:rPr sz="500"/>
                <a:t>R5 G75 B22  </a:t>
              </a:r>
              <a:br>
                <a:rPr sz="500"/>
              </a:br>
              <a:endParaRPr sz="500"/>
            </a:p>
          </p:txBody>
        </p:sp>
        <p:sp>
          <p:nvSpPr>
            <p:cNvPr id="26" name="R155 G240 B11…">
              <a:extLst>
                <a:ext uri="{FF2B5EF4-FFF2-40B4-BE49-F238E27FC236}">
                  <a16:creationId xmlns:a16="http://schemas.microsoft.com/office/drawing/2014/main" id="{34E32D58-CDE3-DA44-A59F-39E144E3CB0F}"/>
                </a:ext>
              </a:extLst>
            </p:cNvPr>
            <p:cNvSpPr txBox="1"/>
            <p:nvPr userDrawn="1"/>
          </p:nvSpPr>
          <p:spPr>
            <a:xfrm>
              <a:off x="10028165" y="8698410"/>
              <a:ext cx="1296343" cy="34118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57200">
                <a:lnSpc>
                  <a:spcPct val="100000"/>
                </a:lnSpc>
                <a:defRPr sz="900" spc="0">
                  <a:solidFill>
                    <a:srgbClr val="1F491D"/>
                  </a:solidFill>
                </a:defRPr>
              </a:pPr>
              <a:r>
                <a:rPr sz="500"/>
                <a:t>R155 G240 B11</a:t>
              </a:r>
              <a:endParaRPr sz="900">
                <a:latin typeface="Times"/>
                <a:ea typeface="Times"/>
                <a:cs typeface="Times"/>
                <a:sym typeface="Times"/>
              </a:endParaRPr>
            </a:p>
          </p:txBody>
        </p:sp>
        <p:sp>
          <p:nvSpPr>
            <p:cNvPr id="27" name="R127 G186 B0…">
              <a:extLst>
                <a:ext uri="{FF2B5EF4-FFF2-40B4-BE49-F238E27FC236}">
                  <a16:creationId xmlns:a16="http://schemas.microsoft.com/office/drawing/2014/main" id="{7FE53095-05C9-C247-A6D0-44300D57851A}"/>
                </a:ext>
              </a:extLst>
            </p:cNvPr>
            <p:cNvSpPr txBox="1"/>
            <p:nvPr userDrawn="1"/>
          </p:nvSpPr>
          <p:spPr>
            <a:xfrm>
              <a:off x="11822346" y="8698410"/>
              <a:ext cx="1296343" cy="34118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57200">
                <a:lnSpc>
                  <a:spcPct val="100000"/>
                </a:lnSpc>
                <a:defRPr sz="900" spc="0"/>
              </a:pPr>
              <a:r>
                <a:rPr sz="500"/>
                <a:t>R127 G186 B0</a:t>
              </a:r>
            </a:p>
          </p:txBody>
        </p:sp>
        <p:sp>
          <p:nvSpPr>
            <p:cNvPr id="28" name="R216 G59 B1…">
              <a:extLst>
                <a:ext uri="{FF2B5EF4-FFF2-40B4-BE49-F238E27FC236}">
                  <a16:creationId xmlns:a16="http://schemas.microsoft.com/office/drawing/2014/main" id="{C717E470-1863-8941-9B21-AD5FCCD3E40D}"/>
                </a:ext>
              </a:extLst>
            </p:cNvPr>
            <p:cNvSpPr txBox="1"/>
            <p:nvPr userDrawn="1"/>
          </p:nvSpPr>
          <p:spPr>
            <a:xfrm>
              <a:off x="13882762" y="8136439"/>
              <a:ext cx="1296343" cy="34118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57200">
                <a:lnSpc>
                  <a:spcPct val="100000"/>
                </a:lnSpc>
                <a:defRPr sz="900" spc="0"/>
              </a:pPr>
              <a:r>
                <a:rPr sz="500"/>
                <a:t>R216 G59 B1</a:t>
              </a:r>
              <a:endParaRPr sz="500">
                <a:solidFill>
                  <a:srgbClr val="000000"/>
                </a:solidFill>
              </a:endParaRPr>
            </a:p>
          </p:txBody>
        </p:sp>
        <p:sp>
          <p:nvSpPr>
            <p:cNvPr id="29" name="R107 G41 B41…">
              <a:extLst>
                <a:ext uri="{FF2B5EF4-FFF2-40B4-BE49-F238E27FC236}">
                  <a16:creationId xmlns:a16="http://schemas.microsoft.com/office/drawing/2014/main" id="{935E2D5E-724E-C849-A2D2-C69D8E010842}"/>
                </a:ext>
              </a:extLst>
            </p:cNvPr>
            <p:cNvSpPr txBox="1"/>
            <p:nvPr userDrawn="1"/>
          </p:nvSpPr>
          <p:spPr>
            <a:xfrm>
              <a:off x="15676943" y="8136439"/>
              <a:ext cx="1296343" cy="34118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57200">
                <a:lnSpc>
                  <a:spcPct val="100000"/>
                </a:lnSpc>
                <a:defRPr sz="900" spc="0"/>
              </a:pPr>
              <a:r>
                <a:rPr sz="500"/>
                <a:t>R107 G41 B41 </a:t>
              </a:r>
            </a:p>
          </p:txBody>
        </p:sp>
        <p:sp>
          <p:nvSpPr>
            <p:cNvPr id="30" name="R255 G147 B73…">
              <a:extLst>
                <a:ext uri="{FF2B5EF4-FFF2-40B4-BE49-F238E27FC236}">
                  <a16:creationId xmlns:a16="http://schemas.microsoft.com/office/drawing/2014/main" id="{B34F765F-41D9-2D43-BF2E-32D6FEE5E704}"/>
                </a:ext>
              </a:extLst>
            </p:cNvPr>
            <p:cNvSpPr txBox="1"/>
            <p:nvPr userDrawn="1"/>
          </p:nvSpPr>
          <p:spPr>
            <a:xfrm>
              <a:off x="13882762" y="8698410"/>
              <a:ext cx="1296343" cy="34118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57200">
                <a:lnSpc>
                  <a:spcPct val="100000"/>
                </a:lnSpc>
                <a:defRPr sz="900" spc="0">
                  <a:solidFill>
                    <a:srgbClr val="632D2B"/>
                  </a:solidFill>
                </a:defRPr>
              </a:pPr>
              <a:r>
                <a:rPr sz="500"/>
                <a:t>R255 G147 B73</a:t>
              </a:r>
            </a:p>
          </p:txBody>
        </p:sp>
        <p:sp>
          <p:nvSpPr>
            <p:cNvPr id="31" name="R241 G101 B34…">
              <a:extLst>
                <a:ext uri="{FF2B5EF4-FFF2-40B4-BE49-F238E27FC236}">
                  <a16:creationId xmlns:a16="http://schemas.microsoft.com/office/drawing/2014/main" id="{29CB1822-8302-CD4B-9264-93606C293898}"/>
                </a:ext>
              </a:extLst>
            </p:cNvPr>
            <p:cNvSpPr txBox="1"/>
            <p:nvPr userDrawn="1"/>
          </p:nvSpPr>
          <p:spPr>
            <a:xfrm>
              <a:off x="15676943" y="8698410"/>
              <a:ext cx="1296343" cy="34118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57200">
                <a:lnSpc>
                  <a:spcPct val="100000"/>
                </a:lnSpc>
                <a:defRPr sz="900" spc="0"/>
              </a:pPr>
              <a:r>
                <a:rPr sz="500"/>
                <a:t>R241 G101 B34</a:t>
              </a:r>
            </a:p>
          </p:txBody>
        </p:sp>
        <p:sp>
          <p:nvSpPr>
            <p:cNvPr id="32" name="R255 G185 B0…">
              <a:extLst>
                <a:ext uri="{FF2B5EF4-FFF2-40B4-BE49-F238E27FC236}">
                  <a16:creationId xmlns:a16="http://schemas.microsoft.com/office/drawing/2014/main" id="{F160629A-2BEE-3A43-8F27-9F4A4FA55B23}"/>
                </a:ext>
              </a:extLst>
            </p:cNvPr>
            <p:cNvSpPr txBox="1"/>
            <p:nvPr userDrawn="1"/>
          </p:nvSpPr>
          <p:spPr>
            <a:xfrm>
              <a:off x="17737363" y="8136438"/>
              <a:ext cx="1390722" cy="34118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57200">
                <a:lnSpc>
                  <a:spcPct val="100000"/>
                </a:lnSpc>
                <a:defRPr sz="900" spc="0"/>
              </a:pPr>
              <a:r>
                <a:rPr sz="500"/>
                <a:t>R255 G185 B0</a:t>
              </a:r>
              <a:endParaRPr sz="900">
                <a:latin typeface="Times"/>
                <a:ea typeface="Times"/>
                <a:cs typeface="Times"/>
                <a:sym typeface="Times"/>
              </a:endParaRPr>
            </a:p>
          </p:txBody>
        </p:sp>
        <p:sp>
          <p:nvSpPr>
            <p:cNvPr id="33" name="R106 G75 B22…">
              <a:extLst>
                <a:ext uri="{FF2B5EF4-FFF2-40B4-BE49-F238E27FC236}">
                  <a16:creationId xmlns:a16="http://schemas.microsoft.com/office/drawing/2014/main" id="{423CA32E-C799-734D-A7DC-77273CBB8186}"/>
                </a:ext>
              </a:extLst>
            </p:cNvPr>
            <p:cNvSpPr txBox="1"/>
            <p:nvPr userDrawn="1"/>
          </p:nvSpPr>
          <p:spPr>
            <a:xfrm>
              <a:off x="19531545" y="8136439"/>
              <a:ext cx="1296343" cy="34118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57200">
                <a:lnSpc>
                  <a:spcPct val="100000"/>
                </a:lnSpc>
                <a:defRPr sz="900" spc="0"/>
              </a:pPr>
              <a:r>
                <a:rPr sz="500"/>
                <a:t>R106 G75 B22</a:t>
              </a:r>
              <a:endParaRPr sz="900">
                <a:solidFill>
                  <a:srgbClr val="000000"/>
                </a:solidFill>
                <a:latin typeface="Times"/>
                <a:ea typeface="Times"/>
                <a:cs typeface="Times"/>
                <a:sym typeface="Times"/>
              </a:endParaRPr>
            </a:p>
          </p:txBody>
        </p:sp>
        <p:sp>
          <p:nvSpPr>
            <p:cNvPr id="34" name="R254 G240 B0…">
              <a:extLst>
                <a:ext uri="{FF2B5EF4-FFF2-40B4-BE49-F238E27FC236}">
                  <a16:creationId xmlns:a16="http://schemas.microsoft.com/office/drawing/2014/main" id="{583E1587-1B99-B545-9D89-241F824B168B}"/>
                </a:ext>
              </a:extLst>
            </p:cNvPr>
            <p:cNvSpPr txBox="1"/>
            <p:nvPr userDrawn="1"/>
          </p:nvSpPr>
          <p:spPr>
            <a:xfrm>
              <a:off x="17737362" y="8698410"/>
              <a:ext cx="1296343" cy="34118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57200">
                <a:lnSpc>
                  <a:spcPct val="100000"/>
                </a:lnSpc>
                <a:defRPr sz="900" spc="0">
                  <a:solidFill>
                    <a:srgbClr val="654B21"/>
                  </a:solidFill>
                </a:defRPr>
              </a:pPr>
              <a:r>
                <a:rPr sz="500"/>
                <a:t>R254 G240 B0</a:t>
              </a:r>
              <a:endParaRPr sz="900">
                <a:latin typeface="Times"/>
                <a:ea typeface="Times"/>
                <a:cs typeface="Times"/>
                <a:sym typeface="Times"/>
              </a:endParaRPr>
            </a:p>
          </p:txBody>
        </p:sp>
        <p:sp>
          <p:nvSpPr>
            <p:cNvPr id="35" name="R254 G212 B0…">
              <a:extLst>
                <a:ext uri="{FF2B5EF4-FFF2-40B4-BE49-F238E27FC236}">
                  <a16:creationId xmlns:a16="http://schemas.microsoft.com/office/drawing/2014/main" id="{55F9DB90-A546-CC40-A8E2-A1843B773CCD}"/>
                </a:ext>
              </a:extLst>
            </p:cNvPr>
            <p:cNvSpPr txBox="1"/>
            <p:nvPr userDrawn="1"/>
          </p:nvSpPr>
          <p:spPr>
            <a:xfrm>
              <a:off x="19531545" y="8698410"/>
              <a:ext cx="1296343" cy="34118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57200">
                <a:lnSpc>
                  <a:spcPct val="100000"/>
                </a:lnSpc>
                <a:defRPr sz="900" spc="0"/>
              </a:pPr>
              <a:r>
                <a:rPr sz="500"/>
                <a:t>R254 G212 B0</a:t>
              </a:r>
            </a:p>
          </p:txBody>
        </p:sp>
        <p:pic>
          <p:nvPicPr>
            <p:cNvPr id="36" name="Image" descr="Image">
              <a:extLst>
                <a:ext uri="{FF2B5EF4-FFF2-40B4-BE49-F238E27FC236}">
                  <a16:creationId xmlns:a16="http://schemas.microsoft.com/office/drawing/2014/main" id="{3B96C91B-2EC2-334C-96C2-B98E7D46A363}"/>
                </a:ext>
              </a:extLst>
            </p:cNvPr>
            <p:cNvPicPr>
              <a:picLocks noChangeAspect="1"/>
            </p:cNvPicPr>
            <p:nvPr userDrawn="1"/>
          </p:nvPicPr>
          <p:blipFill>
            <a:blip r:embed="rId3"/>
            <a:stretch>
              <a:fillRect/>
            </a:stretch>
          </p:blipFill>
          <p:spPr>
            <a:xfrm>
              <a:off x="9825738" y="9911907"/>
              <a:ext cx="11204576" cy="501690"/>
            </a:xfrm>
            <a:prstGeom prst="rect">
              <a:avLst/>
            </a:prstGeom>
            <a:ln w="12700">
              <a:miter lim="400000"/>
            </a:ln>
          </p:spPr>
        </p:pic>
        <p:sp>
          <p:nvSpPr>
            <p:cNvPr id="37" name="R242 G242 B242…">
              <a:extLst>
                <a:ext uri="{FF2B5EF4-FFF2-40B4-BE49-F238E27FC236}">
                  <a16:creationId xmlns:a16="http://schemas.microsoft.com/office/drawing/2014/main" id="{83488EE5-49C3-B942-A3D6-3D2848D42D62}"/>
                </a:ext>
              </a:extLst>
            </p:cNvPr>
            <p:cNvSpPr txBox="1"/>
            <p:nvPr userDrawn="1"/>
          </p:nvSpPr>
          <p:spPr>
            <a:xfrm>
              <a:off x="10028161" y="9992155"/>
              <a:ext cx="1296343" cy="34118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57200">
                <a:lnSpc>
                  <a:spcPct val="100000"/>
                </a:lnSpc>
                <a:defRPr sz="900" spc="0">
                  <a:solidFill>
                    <a:srgbClr val="505050"/>
                  </a:solidFill>
                </a:defRPr>
              </a:pPr>
              <a:r>
                <a:rPr sz="500"/>
                <a:t>R242 G242 B242</a:t>
              </a:r>
              <a:endParaRPr sz="900" b="1">
                <a:latin typeface="Times"/>
                <a:ea typeface="Times"/>
                <a:cs typeface="Times"/>
                <a:sym typeface="Times"/>
              </a:endParaRPr>
            </a:p>
          </p:txBody>
        </p:sp>
        <p:sp>
          <p:nvSpPr>
            <p:cNvPr id="38" name="R230 G230 B230…">
              <a:extLst>
                <a:ext uri="{FF2B5EF4-FFF2-40B4-BE49-F238E27FC236}">
                  <a16:creationId xmlns:a16="http://schemas.microsoft.com/office/drawing/2014/main" id="{97BD5EA1-AF7C-E44B-8DD9-0E7231208480}"/>
                </a:ext>
              </a:extLst>
            </p:cNvPr>
            <p:cNvSpPr txBox="1"/>
            <p:nvPr userDrawn="1"/>
          </p:nvSpPr>
          <p:spPr>
            <a:xfrm>
              <a:off x="11620264" y="9992157"/>
              <a:ext cx="1296343" cy="34118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57200">
                <a:lnSpc>
                  <a:spcPct val="100000"/>
                </a:lnSpc>
                <a:defRPr sz="900" spc="0">
                  <a:solidFill>
                    <a:srgbClr val="505050"/>
                  </a:solidFill>
                </a:defRPr>
              </a:pPr>
              <a:r>
                <a:rPr sz="500"/>
                <a:t>R230 G230 B230</a:t>
              </a:r>
              <a:endParaRPr sz="900" b="1">
                <a:latin typeface="Times"/>
                <a:ea typeface="Times"/>
                <a:cs typeface="Times"/>
                <a:sym typeface="Times"/>
              </a:endParaRPr>
            </a:p>
          </p:txBody>
        </p:sp>
        <p:sp>
          <p:nvSpPr>
            <p:cNvPr id="39" name="R210 G210 B210…">
              <a:extLst>
                <a:ext uri="{FF2B5EF4-FFF2-40B4-BE49-F238E27FC236}">
                  <a16:creationId xmlns:a16="http://schemas.microsoft.com/office/drawing/2014/main" id="{C51778C9-BAA8-664F-9040-748A0C1DFD5C}"/>
                </a:ext>
              </a:extLst>
            </p:cNvPr>
            <p:cNvSpPr txBox="1"/>
            <p:nvPr userDrawn="1"/>
          </p:nvSpPr>
          <p:spPr>
            <a:xfrm>
              <a:off x="13212361" y="9992157"/>
              <a:ext cx="1296343" cy="34118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57200">
                <a:lnSpc>
                  <a:spcPct val="100000"/>
                </a:lnSpc>
                <a:defRPr sz="900" spc="0">
                  <a:solidFill>
                    <a:srgbClr val="505050"/>
                  </a:solidFill>
                </a:defRPr>
              </a:pPr>
              <a:r>
                <a:rPr sz="500"/>
                <a:t>R210 G210 B210</a:t>
              </a:r>
              <a:endParaRPr sz="900" b="1">
                <a:latin typeface="Times"/>
                <a:ea typeface="Times"/>
                <a:cs typeface="Times"/>
                <a:sym typeface="Times"/>
              </a:endParaRPr>
            </a:p>
          </p:txBody>
        </p:sp>
        <p:sp>
          <p:nvSpPr>
            <p:cNvPr id="40" name="R115 G115 B115…">
              <a:extLst>
                <a:ext uri="{FF2B5EF4-FFF2-40B4-BE49-F238E27FC236}">
                  <a16:creationId xmlns:a16="http://schemas.microsoft.com/office/drawing/2014/main" id="{D6C17FFC-1A7B-4845-8EB6-08BCA6391B57}"/>
                </a:ext>
              </a:extLst>
            </p:cNvPr>
            <p:cNvSpPr txBox="1"/>
            <p:nvPr userDrawn="1"/>
          </p:nvSpPr>
          <p:spPr>
            <a:xfrm>
              <a:off x="14804462" y="9992159"/>
              <a:ext cx="1296343" cy="34118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57200">
                <a:lnSpc>
                  <a:spcPct val="100000"/>
                </a:lnSpc>
                <a:defRPr sz="900" spc="0"/>
              </a:pPr>
              <a:r>
                <a:rPr sz="500"/>
                <a:t>R115 G115 B115</a:t>
              </a:r>
            </a:p>
          </p:txBody>
        </p:sp>
        <p:sp>
          <p:nvSpPr>
            <p:cNvPr id="41" name="R80 G80 B80…">
              <a:extLst>
                <a:ext uri="{FF2B5EF4-FFF2-40B4-BE49-F238E27FC236}">
                  <a16:creationId xmlns:a16="http://schemas.microsoft.com/office/drawing/2014/main" id="{4BD4B5B3-5131-8943-97CB-6CCA9A43A57A}"/>
                </a:ext>
              </a:extLst>
            </p:cNvPr>
            <p:cNvSpPr txBox="1"/>
            <p:nvPr userDrawn="1"/>
          </p:nvSpPr>
          <p:spPr>
            <a:xfrm>
              <a:off x="16396563" y="9992159"/>
              <a:ext cx="1296343" cy="34118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57200">
                <a:lnSpc>
                  <a:spcPct val="100000"/>
                </a:lnSpc>
                <a:defRPr sz="900" spc="0"/>
              </a:pPr>
              <a:r>
                <a:rPr sz="500"/>
                <a:t>R80 G80 B80 </a:t>
              </a:r>
            </a:p>
          </p:txBody>
        </p:sp>
        <p:sp>
          <p:nvSpPr>
            <p:cNvPr id="42" name="R47 G47 B47…">
              <a:extLst>
                <a:ext uri="{FF2B5EF4-FFF2-40B4-BE49-F238E27FC236}">
                  <a16:creationId xmlns:a16="http://schemas.microsoft.com/office/drawing/2014/main" id="{1D7AC7F4-326A-5440-89DE-0C5E89AC6CA2}"/>
                </a:ext>
              </a:extLst>
            </p:cNvPr>
            <p:cNvSpPr txBox="1"/>
            <p:nvPr userDrawn="1"/>
          </p:nvSpPr>
          <p:spPr>
            <a:xfrm>
              <a:off x="18001362" y="9992157"/>
              <a:ext cx="1296343" cy="34118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57200">
                <a:lnSpc>
                  <a:spcPct val="100000"/>
                </a:lnSpc>
                <a:defRPr sz="900" spc="0"/>
              </a:pPr>
              <a:r>
                <a:rPr sz="500"/>
                <a:t>R47 G47 B47</a:t>
              </a:r>
              <a:endParaRPr sz="900" b="1">
                <a:latin typeface="Times"/>
                <a:ea typeface="Times"/>
                <a:cs typeface="Times"/>
                <a:sym typeface="Times"/>
              </a:endParaRPr>
            </a:p>
          </p:txBody>
        </p:sp>
        <p:sp>
          <p:nvSpPr>
            <p:cNvPr id="43" name="R0 G0 B0…">
              <a:extLst>
                <a:ext uri="{FF2B5EF4-FFF2-40B4-BE49-F238E27FC236}">
                  <a16:creationId xmlns:a16="http://schemas.microsoft.com/office/drawing/2014/main" id="{9453C476-6A1F-6F4B-B61B-60632A79C479}"/>
                </a:ext>
              </a:extLst>
            </p:cNvPr>
            <p:cNvSpPr txBox="1"/>
            <p:nvPr userDrawn="1"/>
          </p:nvSpPr>
          <p:spPr>
            <a:xfrm>
              <a:off x="19593463" y="9992157"/>
              <a:ext cx="1296343" cy="34118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57200">
                <a:lnSpc>
                  <a:spcPct val="100000"/>
                </a:lnSpc>
                <a:defRPr sz="900" spc="0"/>
              </a:pPr>
              <a:r>
                <a:rPr sz="500"/>
                <a:t>R0 G0 B0</a:t>
              </a:r>
              <a:endParaRPr sz="900" b="1">
                <a:latin typeface="Times"/>
                <a:ea typeface="Times"/>
                <a:cs typeface="Times"/>
                <a:sym typeface="Times"/>
              </a:endParaRPr>
            </a:p>
          </p:txBody>
        </p:sp>
        <p:sp>
          <p:nvSpPr>
            <p:cNvPr id="44" name="Primary">
              <a:extLst>
                <a:ext uri="{FF2B5EF4-FFF2-40B4-BE49-F238E27FC236}">
                  <a16:creationId xmlns:a16="http://schemas.microsoft.com/office/drawing/2014/main" id="{4D7F0525-8509-7440-9B56-5C9B5A392AC3}"/>
                </a:ext>
              </a:extLst>
            </p:cNvPr>
            <p:cNvSpPr txBox="1"/>
            <p:nvPr userDrawn="1"/>
          </p:nvSpPr>
          <p:spPr>
            <a:xfrm>
              <a:off x="8479813" y="6182284"/>
              <a:ext cx="1090578" cy="801179"/>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50800" tIns="50800" rIns="50800" bIns="50800" anchor="ctr">
              <a:spAutoFit/>
            </a:bodyPr>
            <a:lstStyle>
              <a:lvl1pPr defTabSz="457200">
                <a:lnSpc>
                  <a:spcPts val="3000"/>
                </a:lnSpc>
                <a:defRPr sz="1600" spc="0">
                  <a:solidFill>
                    <a:srgbClr val="737373"/>
                  </a:solidFill>
                </a:defRPr>
              </a:lvl1pPr>
            </a:lstStyle>
            <a:p>
              <a:r>
                <a:rPr sz="1050"/>
                <a:t>Primary</a:t>
              </a:r>
            </a:p>
          </p:txBody>
        </p:sp>
        <p:sp>
          <p:nvSpPr>
            <p:cNvPr id="45" name="Secondary">
              <a:extLst>
                <a:ext uri="{FF2B5EF4-FFF2-40B4-BE49-F238E27FC236}">
                  <a16:creationId xmlns:a16="http://schemas.microsoft.com/office/drawing/2014/main" id="{5E702E4A-2EA6-964A-93A1-9C4BAF12C7D8}"/>
                </a:ext>
              </a:extLst>
            </p:cNvPr>
            <p:cNvSpPr txBox="1"/>
            <p:nvPr userDrawn="1"/>
          </p:nvSpPr>
          <p:spPr>
            <a:xfrm>
              <a:off x="8206313" y="6837392"/>
              <a:ext cx="1407394" cy="801179"/>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50800" tIns="50800" rIns="50800" bIns="50800" anchor="ctr">
              <a:spAutoFit/>
            </a:bodyPr>
            <a:lstStyle>
              <a:lvl1pPr defTabSz="457200">
                <a:lnSpc>
                  <a:spcPts val="3000"/>
                </a:lnSpc>
                <a:defRPr sz="1600" spc="0">
                  <a:solidFill>
                    <a:srgbClr val="737373"/>
                  </a:solidFill>
                </a:defRPr>
              </a:lvl1pPr>
            </a:lstStyle>
            <a:p>
              <a:r>
                <a:rPr sz="1050"/>
                <a:t>Secondary</a:t>
              </a:r>
            </a:p>
          </p:txBody>
        </p:sp>
        <p:sp>
          <p:nvSpPr>
            <p:cNvPr id="46" name="Primary">
              <a:extLst>
                <a:ext uri="{FF2B5EF4-FFF2-40B4-BE49-F238E27FC236}">
                  <a16:creationId xmlns:a16="http://schemas.microsoft.com/office/drawing/2014/main" id="{C85AA88D-ABA8-CA45-A711-450C99C591DA}"/>
                </a:ext>
              </a:extLst>
            </p:cNvPr>
            <p:cNvSpPr txBox="1"/>
            <p:nvPr userDrawn="1"/>
          </p:nvSpPr>
          <p:spPr>
            <a:xfrm>
              <a:off x="8479815" y="7633849"/>
              <a:ext cx="1090578" cy="801179"/>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50800" tIns="50800" rIns="50800" bIns="50800" anchor="ctr">
              <a:spAutoFit/>
            </a:bodyPr>
            <a:lstStyle>
              <a:lvl1pPr defTabSz="457200">
                <a:lnSpc>
                  <a:spcPts val="3000"/>
                </a:lnSpc>
                <a:defRPr sz="1600" spc="0">
                  <a:solidFill>
                    <a:srgbClr val="737373"/>
                  </a:solidFill>
                </a:defRPr>
              </a:lvl1pPr>
            </a:lstStyle>
            <a:p>
              <a:r>
                <a:rPr sz="1050"/>
                <a:t>Primary</a:t>
              </a:r>
            </a:p>
          </p:txBody>
        </p:sp>
        <p:sp>
          <p:nvSpPr>
            <p:cNvPr id="47" name="Secondary">
              <a:extLst>
                <a:ext uri="{FF2B5EF4-FFF2-40B4-BE49-F238E27FC236}">
                  <a16:creationId xmlns:a16="http://schemas.microsoft.com/office/drawing/2014/main" id="{94453EE1-87C3-2D46-93BB-5E00970CC893}"/>
                </a:ext>
              </a:extLst>
            </p:cNvPr>
            <p:cNvSpPr txBox="1"/>
            <p:nvPr userDrawn="1"/>
          </p:nvSpPr>
          <p:spPr>
            <a:xfrm>
              <a:off x="8206315" y="8332856"/>
              <a:ext cx="1407394" cy="801179"/>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50800" tIns="50800" rIns="50800" bIns="50800" anchor="ctr">
              <a:spAutoFit/>
            </a:bodyPr>
            <a:lstStyle>
              <a:lvl1pPr defTabSz="457200">
                <a:lnSpc>
                  <a:spcPts val="3000"/>
                </a:lnSpc>
                <a:defRPr sz="1600" spc="0">
                  <a:solidFill>
                    <a:srgbClr val="737373"/>
                  </a:solidFill>
                </a:defRPr>
              </a:lvl1pPr>
            </a:lstStyle>
            <a:p>
              <a:r>
                <a:rPr sz="1050"/>
                <a:t>Secondary</a:t>
              </a:r>
            </a:p>
          </p:txBody>
        </p:sp>
      </p:grpSp>
      <p:sp>
        <p:nvSpPr>
          <p:cNvPr id="54" name="Text Placeholder 6">
            <a:extLst>
              <a:ext uri="{FF2B5EF4-FFF2-40B4-BE49-F238E27FC236}">
                <a16:creationId xmlns:a16="http://schemas.microsoft.com/office/drawing/2014/main" id="{ADB99532-164D-AB4E-B3EA-5D5727D00742}"/>
              </a:ext>
            </a:extLst>
          </p:cNvPr>
          <p:cNvSpPr>
            <a:spLocks noGrp="1"/>
          </p:cNvSpPr>
          <p:nvPr>
            <p:ph type="body" sz="quarter" idx="10" hasCustomPrompt="1"/>
          </p:nvPr>
        </p:nvSpPr>
        <p:spPr>
          <a:xfrm>
            <a:off x="574245" y="2019300"/>
            <a:ext cx="11038167" cy="3381756"/>
          </a:xfrm>
          <a:prstGeom prst="rect">
            <a:avLst/>
          </a:prstGeom>
        </p:spPr>
        <p:txBody>
          <a:bodyPr/>
          <a:lstStyle>
            <a:lvl1pPr marL="0" marR="0" indent="0" algn="l" defTabSz="457109" rtl="0" eaLnBrk="1" fontAlgn="auto" latinLnBrk="0" hangingPunct="1">
              <a:lnSpc>
                <a:spcPct val="100000"/>
              </a:lnSpc>
              <a:spcBef>
                <a:spcPts val="0"/>
              </a:spcBef>
              <a:spcAft>
                <a:spcPts val="0"/>
              </a:spcAft>
              <a:buClrTx/>
              <a:buSzTx/>
              <a:buFont typeface="Arial" panose="020B0604020202020204" pitchFamily="34" charset="0"/>
              <a:buNone/>
              <a:tabLst/>
              <a:defRPr sz="2000" spc="0" baseline="0">
                <a:solidFill>
                  <a:srgbClr val="2F2F2F"/>
                </a:solidFill>
                <a:latin typeface="Segoe UI" panose="020B0502040204020203" pitchFamily="34" charset="0"/>
                <a:cs typeface="Segoe UI" panose="020B0502040204020203" pitchFamily="34" charset="0"/>
              </a:defRPr>
            </a:lvl1pPr>
          </a:lstStyle>
          <a:p>
            <a:pPr lvl="0"/>
            <a:r>
              <a:rPr lang="en-US"/>
              <a:t>Body copy, 20-24pt</a:t>
            </a:r>
          </a:p>
          <a:p>
            <a:pPr lvl="0"/>
            <a:endParaRPr lang="en-US"/>
          </a:p>
        </p:txBody>
      </p:sp>
      <p:sp>
        <p:nvSpPr>
          <p:cNvPr id="49" name="Title 1">
            <a:extLst>
              <a:ext uri="{FF2B5EF4-FFF2-40B4-BE49-F238E27FC236}">
                <a16:creationId xmlns:a16="http://schemas.microsoft.com/office/drawing/2014/main" id="{74542BF3-1FF1-1A48-92AE-8BBE0A9573BC}"/>
              </a:ext>
            </a:extLst>
          </p:cNvPr>
          <p:cNvSpPr>
            <a:spLocks noGrp="1"/>
          </p:cNvSpPr>
          <p:nvPr>
            <p:ph type="title" hasCustomPrompt="1"/>
          </p:nvPr>
        </p:nvSpPr>
        <p:spPr>
          <a:xfrm>
            <a:off x="588416" y="571501"/>
            <a:ext cx="11023996" cy="430887"/>
          </a:xfrm>
          <a:prstGeom prst="rect">
            <a:avLst/>
          </a:prstGeom>
        </p:spPr>
        <p:txBody>
          <a:bodyPr wrap="square" lIns="0" tIns="0" rIns="0" bIns="0">
            <a:spAutoFit/>
          </a:bodyPr>
          <a:lstStyle>
            <a:lvl1pPr marL="4571">
              <a:lnSpc>
                <a:spcPct val="100000"/>
              </a:lnSpc>
              <a:defRPr sz="2800" b="0" i="0" cap="none" spc="0" baseline="0">
                <a:solidFill>
                  <a:srgbClr val="2F2F2F"/>
                </a:solidFill>
                <a:latin typeface="Segoe UI Semibold" panose="020B0502040204020203" pitchFamily="34" charset="0"/>
                <a:cs typeface="Segoe UI Semibold" panose="020B0502040204020203" pitchFamily="34" charset="0"/>
              </a:defRPr>
            </a:lvl1pPr>
          </a:lstStyle>
          <a:p>
            <a:r>
              <a:rPr lang="en-US"/>
              <a:t>Basic text (no background)</a:t>
            </a:r>
          </a:p>
        </p:txBody>
      </p:sp>
    </p:spTree>
    <p:extLst>
      <p:ext uri="{BB962C8B-B14F-4D97-AF65-F5344CB8AC3E}">
        <p14:creationId xmlns:p14="http://schemas.microsoft.com/office/powerpoint/2010/main" val="1337319344"/>
      </p:ext>
    </p:extLst>
  </p:cSld>
  <p:clrMapOvr>
    <a:masterClrMapping/>
  </p:clrMapOvr>
  <p:transition spd="med"/>
  <p:extLst>
    <p:ext uri="{DCECCB84-F9BA-43D5-87BE-67443E8EF086}">
      <p15:sldGuideLst xmlns:p15="http://schemas.microsoft.com/office/powerpoint/2012/main">
        <p15:guide id="1" orient="horz" pos="1272">
          <p15:clr>
            <a:srgbClr val="FBAE40"/>
          </p15:clr>
        </p15:guide>
      </p15:sldGuideLst>
    </p:ext>
  </p:extLst>
</p:sldLayout>
</file>

<file path=ppt/slideLayouts/slideLayout264.xml><?xml version="1.0" encoding="utf-8"?>
<p:sldLayout xmlns:a="http://schemas.openxmlformats.org/drawingml/2006/main" xmlns:r="http://schemas.openxmlformats.org/officeDocument/2006/relationships" xmlns:p="http://schemas.openxmlformats.org/presentationml/2006/main" showMasterSp="0" preserve="1" userDrawn="1">
  <p:cSld name="List">
    <p:bg>
      <p:bgPr>
        <a:solidFill>
          <a:srgbClr val="F2F2F2"/>
        </a:solidFill>
        <a:effectLst/>
      </p:bgPr>
    </p:bg>
    <p:spTree>
      <p:nvGrpSpPr>
        <p:cNvPr id="1" name=""/>
        <p:cNvGrpSpPr/>
        <p:nvPr/>
      </p:nvGrpSpPr>
      <p:grpSpPr>
        <a:xfrm>
          <a:off x="0" y="0"/>
          <a:ext cx="0" cy="0"/>
          <a:chOff x="0" y="0"/>
          <a:chExt cx="0" cy="0"/>
        </a:xfrm>
      </p:grpSpPr>
      <p:pic>
        <p:nvPicPr>
          <p:cNvPr id="48" name="Picture 47">
            <a:extLst>
              <a:ext uri="{FF2B5EF4-FFF2-40B4-BE49-F238E27FC236}">
                <a16:creationId xmlns:a16="http://schemas.microsoft.com/office/drawing/2014/main" id="{6F2575E7-1E87-A84E-9DE8-B1F34242D8AC}"/>
              </a:ext>
            </a:extLst>
          </p:cNvPr>
          <p:cNvPicPr>
            <a:picLocks noChangeAspect="1"/>
          </p:cNvPicPr>
          <p:nvPr userDrawn="1"/>
        </p:nvPicPr>
        <p:blipFill>
          <a:blip r:embed="rId2"/>
          <a:stretch>
            <a:fillRect/>
          </a:stretch>
        </p:blipFill>
        <p:spPr>
          <a:xfrm>
            <a:off x="1" y="0"/>
            <a:ext cx="12192000" cy="6858000"/>
          </a:xfrm>
          <a:prstGeom prst="rect">
            <a:avLst/>
          </a:prstGeom>
        </p:spPr>
      </p:pic>
      <p:grpSp>
        <p:nvGrpSpPr>
          <p:cNvPr id="7" name="Group 6">
            <a:extLst>
              <a:ext uri="{FF2B5EF4-FFF2-40B4-BE49-F238E27FC236}">
                <a16:creationId xmlns:a16="http://schemas.microsoft.com/office/drawing/2014/main" id="{2BB5A512-F14A-7843-85A2-3FE24B7798E9}"/>
              </a:ext>
            </a:extLst>
          </p:cNvPr>
          <p:cNvGrpSpPr/>
          <p:nvPr userDrawn="1"/>
        </p:nvGrpSpPr>
        <p:grpSpPr>
          <a:xfrm rot="5400000">
            <a:off x="10128268" y="2370357"/>
            <a:ext cx="6748141" cy="2227148"/>
            <a:chOff x="8206313" y="6182284"/>
            <a:chExt cx="12824005" cy="4231313"/>
          </a:xfrm>
        </p:grpSpPr>
        <p:pic>
          <p:nvPicPr>
            <p:cNvPr id="8" name="Image" descr="Image">
              <a:extLst>
                <a:ext uri="{FF2B5EF4-FFF2-40B4-BE49-F238E27FC236}">
                  <a16:creationId xmlns:a16="http://schemas.microsoft.com/office/drawing/2014/main" id="{A5FD33B4-808A-604D-A4CA-73750F66CDAC}"/>
                </a:ext>
              </a:extLst>
            </p:cNvPr>
            <p:cNvPicPr>
              <a:picLocks noChangeAspect="1"/>
            </p:cNvPicPr>
            <p:nvPr userDrawn="1"/>
          </p:nvPicPr>
          <p:blipFill>
            <a:blip r:embed="rId3"/>
            <a:srcRect b="20208"/>
            <a:stretch>
              <a:fillRect/>
            </a:stretch>
          </p:blipFill>
          <p:spPr>
            <a:xfrm>
              <a:off x="9825738" y="6285642"/>
              <a:ext cx="11204580" cy="2819606"/>
            </a:xfrm>
            <a:prstGeom prst="rect">
              <a:avLst/>
            </a:prstGeom>
            <a:ln w="12700">
              <a:miter lim="400000"/>
            </a:ln>
          </p:spPr>
        </p:pic>
        <p:sp>
          <p:nvSpPr>
            <p:cNvPr id="11" name="R134 G97 B197…">
              <a:extLst>
                <a:ext uri="{FF2B5EF4-FFF2-40B4-BE49-F238E27FC236}">
                  <a16:creationId xmlns:a16="http://schemas.microsoft.com/office/drawing/2014/main" id="{6FA3897D-CD5C-E543-8B96-BA9178CB738A}"/>
                </a:ext>
              </a:extLst>
            </p:cNvPr>
            <p:cNvSpPr txBox="1"/>
            <p:nvPr userDrawn="1"/>
          </p:nvSpPr>
          <p:spPr>
            <a:xfrm>
              <a:off x="10028165" y="6555303"/>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pPr>
              <a:r>
                <a:rPr sz="500"/>
                <a:t>R134 G97 B197</a:t>
              </a:r>
            </a:p>
          </p:txBody>
        </p:sp>
        <p:sp>
          <p:nvSpPr>
            <p:cNvPr id="12" name="R59 G46 B88…">
              <a:extLst>
                <a:ext uri="{FF2B5EF4-FFF2-40B4-BE49-F238E27FC236}">
                  <a16:creationId xmlns:a16="http://schemas.microsoft.com/office/drawing/2014/main" id="{EFEA0A55-3E1F-AB4B-88C5-9FB40BA7AEED}"/>
                </a:ext>
              </a:extLst>
            </p:cNvPr>
            <p:cNvSpPr txBox="1"/>
            <p:nvPr userDrawn="1"/>
          </p:nvSpPr>
          <p:spPr>
            <a:xfrm>
              <a:off x="11822346" y="6555303"/>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pPr>
              <a:r>
                <a:rPr sz="500"/>
                <a:t>R59 G46 B88</a:t>
              </a:r>
            </a:p>
          </p:txBody>
        </p:sp>
        <p:sp>
          <p:nvSpPr>
            <p:cNvPr id="13" name="R213 G157 B255…">
              <a:extLst>
                <a:ext uri="{FF2B5EF4-FFF2-40B4-BE49-F238E27FC236}">
                  <a16:creationId xmlns:a16="http://schemas.microsoft.com/office/drawing/2014/main" id="{9657301E-9F29-7243-8412-16F65FF53C76}"/>
                </a:ext>
              </a:extLst>
            </p:cNvPr>
            <p:cNvSpPr txBox="1"/>
            <p:nvPr userDrawn="1"/>
          </p:nvSpPr>
          <p:spPr>
            <a:xfrm>
              <a:off x="10028161" y="7232975"/>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solidFill>
                    <a:srgbClr val="3B2E58"/>
                  </a:solidFill>
                </a:defRPr>
              </a:pPr>
              <a:r>
                <a:rPr sz="500"/>
                <a:t>R213 G157 B255</a:t>
              </a:r>
            </a:p>
          </p:txBody>
        </p:sp>
        <p:sp>
          <p:nvSpPr>
            <p:cNvPr id="14" name="R161 G133 B210…">
              <a:extLst>
                <a:ext uri="{FF2B5EF4-FFF2-40B4-BE49-F238E27FC236}">
                  <a16:creationId xmlns:a16="http://schemas.microsoft.com/office/drawing/2014/main" id="{1CDD722D-B503-7E46-B944-8FAA59AC1C10}"/>
                </a:ext>
              </a:extLst>
            </p:cNvPr>
            <p:cNvSpPr txBox="1"/>
            <p:nvPr userDrawn="1"/>
          </p:nvSpPr>
          <p:spPr>
            <a:xfrm>
              <a:off x="11822346" y="7232975"/>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pPr>
              <a:r>
                <a:rPr sz="500"/>
                <a:t>R161 G133 B210</a:t>
              </a:r>
            </a:p>
          </p:txBody>
        </p:sp>
        <p:sp>
          <p:nvSpPr>
            <p:cNvPr id="15" name="R0 G120 B212…">
              <a:extLst>
                <a:ext uri="{FF2B5EF4-FFF2-40B4-BE49-F238E27FC236}">
                  <a16:creationId xmlns:a16="http://schemas.microsoft.com/office/drawing/2014/main" id="{E845703D-8481-CD4B-97F4-3A532BE91BC4}"/>
                </a:ext>
              </a:extLst>
            </p:cNvPr>
            <p:cNvSpPr txBox="1"/>
            <p:nvPr userDrawn="1"/>
          </p:nvSpPr>
          <p:spPr>
            <a:xfrm>
              <a:off x="13882762" y="6555303"/>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pPr>
              <a:r>
                <a:rPr sz="500"/>
                <a:t>R0 G120 B212 </a:t>
              </a:r>
            </a:p>
          </p:txBody>
        </p:sp>
        <p:sp>
          <p:nvSpPr>
            <p:cNvPr id="16" name="R36 G58 B94…">
              <a:extLst>
                <a:ext uri="{FF2B5EF4-FFF2-40B4-BE49-F238E27FC236}">
                  <a16:creationId xmlns:a16="http://schemas.microsoft.com/office/drawing/2014/main" id="{6341AF91-7239-7345-8EA7-EE6E80C49BDC}"/>
                </a:ext>
              </a:extLst>
            </p:cNvPr>
            <p:cNvSpPr txBox="1"/>
            <p:nvPr userDrawn="1"/>
          </p:nvSpPr>
          <p:spPr>
            <a:xfrm>
              <a:off x="15676945" y="6555303"/>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pPr>
              <a:r>
                <a:rPr sz="500"/>
                <a:t>R36 G58 B94</a:t>
              </a:r>
              <a:endParaRPr sz="900">
                <a:solidFill>
                  <a:srgbClr val="000000"/>
                </a:solidFill>
                <a:latin typeface="Times"/>
                <a:ea typeface="Times"/>
                <a:cs typeface="Times"/>
                <a:sym typeface="Times"/>
              </a:endParaRPr>
            </a:p>
          </p:txBody>
        </p:sp>
        <p:sp>
          <p:nvSpPr>
            <p:cNvPr id="17" name="R80 G230 B255…">
              <a:extLst>
                <a:ext uri="{FF2B5EF4-FFF2-40B4-BE49-F238E27FC236}">
                  <a16:creationId xmlns:a16="http://schemas.microsoft.com/office/drawing/2014/main" id="{64AD9798-8A4A-5C41-ACCB-536CF149BF4B}"/>
                </a:ext>
              </a:extLst>
            </p:cNvPr>
            <p:cNvSpPr txBox="1"/>
            <p:nvPr userDrawn="1"/>
          </p:nvSpPr>
          <p:spPr>
            <a:xfrm>
              <a:off x="13882762" y="7232975"/>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solidFill>
                    <a:srgbClr val="243A5E"/>
                  </a:solidFill>
                </a:defRPr>
              </a:pPr>
              <a:r>
                <a:rPr sz="500"/>
                <a:t>R80 G230 B255</a:t>
              </a:r>
              <a:endParaRPr sz="900">
                <a:latin typeface="Times"/>
                <a:ea typeface="Times"/>
                <a:cs typeface="Times"/>
                <a:sym typeface="Times"/>
              </a:endParaRPr>
            </a:p>
          </p:txBody>
        </p:sp>
        <p:sp>
          <p:nvSpPr>
            <p:cNvPr id="18" name="R40 G167 B233…">
              <a:extLst>
                <a:ext uri="{FF2B5EF4-FFF2-40B4-BE49-F238E27FC236}">
                  <a16:creationId xmlns:a16="http://schemas.microsoft.com/office/drawing/2014/main" id="{76876642-DA33-6547-B318-A06590ED5933}"/>
                </a:ext>
              </a:extLst>
            </p:cNvPr>
            <p:cNvSpPr txBox="1"/>
            <p:nvPr userDrawn="1"/>
          </p:nvSpPr>
          <p:spPr>
            <a:xfrm>
              <a:off x="15676945" y="7232975"/>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pPr>
              <a:r>
                <a:rPr sz="500"/>
                <a:t>R40 G167 B233</a:t>
              </a:r>
            </a:p>
          </p:txBody>
        </p:sp>
        <p:sp>
          <p:nvSpPr>
            <p:cNvPr id="20" name="R0 G133 B117   Hex #008575   C100 M15 Y60 K0   PMS 3285 C">
              <a:extLst>
                <a:ext uri="{FF2B5EF4-FFF2-40B4-BE49-F238E27FC236}">
                  <a16:creationId xmlns:a16="http://schemas.microsoft.com/office/drawing/2014/main" id="{FE215B22-AC11-3C46-AF46-E2769E619C3E}"/>
                </a:ext>
              </a:extLst>
            </p:cNvPr>
            <p:cNvSpPr txBox="1"/>
            <p:nvPr userDrawn="1"/>
          </p:nvSpPr>
          <p:spPr>
            <a:xfrm>
              <a:off x="17737362" y="6555303"/>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pPr>
              <a:r>
                <a:rPr sz="500"/>
                <a:t>R0 G133 B117 </a:t>
              </a:r>
            </a:p>
          </p:txBody>
        </p:sp>
        <p:sp>
          <p:nvSpPr>
            <p:cNvPr id="21" name="R39 G75 B71   Hex #274b47…">
              <a:extLst>
                <a:ext uri="{FF2B5EF4-FFF2-40B4-BE49-F238E27FC236}">
                  <a16:creationId xmlns:a16="http://schemas.microsoft.com/office/drawing/2014/main" id="{14B29230-0E2F-F64D-9D87-14DE08BF014D}"/>
                </a:ext>
              </a:extLst>
            </p:cNvPr>
            <p:cNvSpPr txBox="1"/>
            <p:nvPr userDrawn="1"/>
          </p:nvSpPr>
          <p:spPr>
            <a:xfrm>
              <a:off x="19531545" y="6555303"/>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pPr>
              <a:r>
                <a:rPr sz="500"/>
                <a:t>R39 G75 B71 </a:t>
              </a:r>
            </a:p>
          </p:txBody>
        </p:sp>
        <p:sp>
          <p:nvSpPr>
            <p:cNvPr id="22" name="R48 G229 B208…">
              <a:extLst>
                <a:ext uri="{FF2B5EF4-FFF2-40B4-BE49-F238E27FC236}">
                  <a16:creationId xmlns:a16="http://schemas.microsoft.com/office/drawing/2014/main" id="{7A2A44BF-C542-414B-90CE-1ED33247DD1F}"/>
                </a:ext>
              </a:extLst>
            </p:cNvPr>
            <p:cNvSpPr txBox="1"/>
            <p:nvPr userDrawn="1"/>
          </p:nvSpPr>
          <p:spPr>
            <a:xfrm>
              <a:off x="17737362" y="7232975"/>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solidFill>
                    <a:srgbClr val="304A47"/>
                  </a:solidFill>
                </a:defRPr>
              </a:pPr>
              <a:r>
                <a:rPr sz="500"/>
                <a:t>R48 G229 B208</a:t>
              </a:r>
              <a:endParaRPr sz="900">
                <a:latin typeface="Times"/>
                <a:ea typeface="Times"/>
                <a:cs typeface="Times"/>
                <a:sym typeface="Times"/>
              </a:endParaRPr>
            </a:p>
          </p:txBody>
        </p:sp>
        <p:sp>
          <p:nvSpPr>
            <p:cNvPr id="23" name="R40 G194 B209…">
              <a:extLst>
                <a:ext uri="{FF2B5EF4-FFF2-40B4-BE49-F238E27FC236}">
                  <a16:creationId xmlns:a16="http://schemas.microsoft.com/office/drawing/2014/main" id="{12563271-9B47-4F4E-B134-449D61E1F1FC}"/>
                </a:ext>
              </a:extLst>
            </p:cNvPr>
            <p:cNvSpPr txBox="1"/>
            <p:nvPr userDrawn="1"/>
          </p:nvSpPr>
          <p:spPr>
            <a:xfrm>
              <a:off x="19531545" y="7159864"/>
              <a:ext cx="1296343" cy="4874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pPr>
              <a:r>
                <a:rPr sz="500"/>
                <a:t>R40 G194 B209</a:t>
              </a:r>
            </a:p>
            <a:p>
              <a:pPr defTabSz="457200">
                <a:lnSpc>
                  <a:spcPct val="100000"/>
                </a:lnSpc>
                <a:defRPr sz="900" spc="0"/>
              </a:pPr>
              <a:endParaRPr sz="500"/>
            </a:p>
          </p:txBody>
        </p:sp>
        <p:sp>
          <p:nvSpPr>
            <p:cNvPr id="24" name="R16 G124 B16  Hex #107c10  C75 M0 Y100 K0   PMS 362 C">
              <a:extLst>
                <a:ext uri="{FF2B5EF4-FFF2-40B4-BE49-F238E27FC236}">
                  <a16:creationId xmlns:a16="http://schemas.microsoft.com/office/drawing/2014/main" id="{67ACF396-EDE4-7242-A514-4BD6136AFBE8}"/>
                </a:ext>
              </a:extLst>
            </p:cNvPr>
            <p:cNvSpPr txBox="1"/>
            <p:nvPr userDrawn="1"/>
          </p:nvSpPr>
          <p:spPr>
            <a:xfrm>
              <a:off x="10028165" y="8136439"/>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pPr>
              <a:r>
                <a:rPr sz="500"/>
                <a:t>R16 G124 B16 </a:t>
              </a:r>
            </a:p>
          </p:txBody>
        </p:sp>
        <p:sp>
          <p:nvSpPr>
            <p:cNvPr id="25" name="R5 G75 B22   Hex #054b16…">
              <a:extLst>
                <a:ext uri="{FF2B5EF4-FFF2-40B4-BE49-F238E27FC236}">
                  <a16:creationId xmlns:a16="http://schemas.microsoft.com/office/drawing/2014/main" id="{13839C61-1590-F144-B1BC-57F52103A102}"/>
                </a:ext>
              </a:extLst>
            </p:cNvPr>
            <p:cNvSpPr txBox="1"/>
            <p:nvPr userDrawn="1"/>
          </p:nvSpPr>
          <p:spPr>
            <a:xfrm>
              <a:off x="11822348" y="8063328"/>
              <a:ext cx="1296343" cy="4874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pPr>
              <a:r>
                <a:rPr sz="500"/>
                <a:t>R5 G75 B22  </a:t>
              </a:r>
              <a:br>
                <a:rPr sz="500"/>
              </a:br>
              <a:endParaRPr sz="500"/>
            </a:p>
          </p:txBody>
        </p:sp>
        <p:sp>
          <p:nvSpPr>
            <p:cNvPr id="26" name="R155 G240 B11…">
              <a:extLst>
                <a:ext uri="{FF2B5EF4-FFF2-40B4-BE49-F238E27FC236}">
                  <a16:creationId xmlns:a16="http://schemas.microsoft.com/office/drawing/2014/main" id="{34E32D58-CDE3-DA44-A59F-39E144E3CB0F}"/>
                </a:ext>
              </a:extLst>
            </p:cNvPr>
            <p:cNvSpPr txBox="1"/>
            <p:nvPr userDrawn="1"/>
          </p:nvSpPr>
          <p:spPr>
            <a:xfrm>
              <a:off x="10028165" y="8698410"/>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solidFill>
                    <a:srgbClr val="1F491D"/>
                  </a:solidFill>
                </a:defRPr>
              </a:pPr>
              <a:r>
                <a:rPr sz="500"/>
                <a:t>R155 G240 B11</a:t>
              </a:r>
              <a:endParaRPr sz="900">
                <a:latin typeface="Times"/>
                <a:ea typeface="Times"/>
                <a:cs typeface="Times"/>
                <a:sym typeface="Times"/>
              </a:endParaRPr>
            </a:p>
          </p:txBody>
        </p:sp>
        <p:sp>
          <p:nvSpPr>
            <p:cNvPr id="27" name="R127 G186 B0…">
              <a:extLst>
                <a:ext uri="{FF2B5EF4-FFF2-40B4-BE49-F238E27FC236}">
                  <a16:creationId xmlns:a16="http://schemas.microsoft.com/office/drawing/2014/main" id="{7FE53095-05C9-C247-A6D0-44300D57851A}"/>
                </a:ext>
              </a:extLst>
            </p:cNvPr>
            <p:cNvSpPr txBox="1"/>
            <p:nvPr userDrawn="1"/>
          </p:nvSpPr>
          <p:spPr>
            <a:xfrm>
              <a:off x="11822346" y="8698410"/>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pPr>
              <a:r>
                <a:rPr sz="500"/>
                <a:t>R127 G186 B0</a:t>
              </a:r>
            </a:p>
          </p:txBody>
        </p:sp>
        <p:sp>
          <p:nvSpPr>
            <p:cNvPr id="28" name="R216 G59 B1…">
              <a:extLst>
                <a:ext uri="{FF2B5EF4-FFF2-40B4-BE49-F238E27FC236}">
                  <a16:creationId xmlns:a16="http://schemas.microsoft.com/office/drawing/2014/main" id="{C717E470-1863-8941-9B21-AD5FCCD3E40D}"/>
                </a:ext>
              </a:extLst>
            </p:cNvPr>
            <p:cNvSpPr txBox="1"/>
            <p:nvPr userDrawn="1"/>
          </p:nvSpPr>
          <p:spPr>
            <a:xfrm>
              <a:off x="13882762" y="8136439"/>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pPr>
              <a:r>
                <a:rPr sz="500"/>
                <a:t>R216 G59 B1</a:t>
              </a:r>
              <a:endParaRPr sz="500">
                <a:solidFill>
                  <a:srgbClr val="000000"/>
                </a:solidFill>
              </a:endParaRPr>
            </a:p>
          </p:txBody>
        </p:sp>
        <p:sp>
          <p:nvSpPr>
            <p:cNvPr id="29" name="R107 G41 B41…">
              <a:extLst>
                <a:ext uri="{FF2B5EF4-FFF2-40B4-BE49-F238E27FC236}">
                  <a16:creationId xmlns:a16="http://schemas.microsoft.com/office/drawing/2014/main" id="{935E2D5E-724E-C849-A2D2-C69D8E010842}"/>
                </a:ext>
              </a:extLst>
            </p:cNvPr>
            <p:cNvSpPr txBox="1"/>
            <p:nvPr userDrawn="1"/>
          </p:nvSpPr>
          <p:spPr>
            <a:xfrm>
              <a:off x="15676943" y="8136439"/>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pPr>
              <a:r>
                <a:rPr sz="500"/>
                <a:t>R107 G41 B41 </a:t>
              </a:r>
            </a:p>
          </p:txBody>
        </p:sp>
        <p:sp>
          <p:nvSpPr>
            <p:cNvPr id="30" name="R255 G147 B73…">
              <a:extLst>
                <a:ext uri="{FF2B5EF4-FFF2-40B4-BE49-F238E27FC236}">
                  <a16:creationId xmlns:a16="http://schemas.microsoft.com/office/drawing/2014/main" id="{B34F765F-41D9-2D43-BF2E-32D6FEE5E704}"/>
                </a:ext>
              </a:extLst>
            </p:cNvPr>
            <p:cNvSpPr txBox="1"/>
            <p:nvPr userDrawn="1"/>
          </p:nvSpPr>
          <p:spPr>
            <a:xfrm>
              <a:off x="13882762" y="8698410"/>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solidFill>
                    <a:srgbClr val="632D2B"/>
                  </a:solidFill>
                </a:defRPr>
              </a:pPr>
              <a:r>
                <a:rPr sz="500"/>
                <a:t>R255 G147 B73</a:t>
              </a:r>
            </a:p>
          </p:txBody>
        </p:sp>
        <p:sp>
          <p:nvSpPr>
            <p:cNvPr id="31" name="R241 G101 B34…">
              <a:extLst>
                <a:ext uri="{FF2B5EF4-FFF2-40B4-BE49-F238E27FC236}">
                  <a16:creationId xmlns:a16="http://schemas.microsoft.com/office/drawing/2014/main" id="{29CB1822-8302-CD4B-9264-93606C293898}"/>
                </a:ext>
              </a:extLst>
            </p:cNvPr>
            <p:cNvSpPr txBox="1"/>
            <p:nvPr userDrawn="1"/>
          </p:nvSpPr>
          <p:spPr>
            <a:xfrm>
              <a:off x="15676943" y="8698410"/>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pPr>
              <a:r>
                <a:rPr sz="500"/>
                <a:t>R241 G101 B34</a:t>
              </a:r>
            </a:p>
          </p:txBody>
        </p:sp>
        <p:sp>
          <p:nvSpPr>
            <p:cNvPr id="32" name="R255 G185 B0…">
              <a:extLst>
                <a:ext uri="{FF2B5EF4-FFF2-40B4-BE49-F238E27FC236}">
                  <a16:creationId xmlns:a16="http://schemas.microsoft.com/office/drawing/2014/main" id="{F160629A-2BEE-3A43-8F27-9F4A4FA55B23}"/>
                </a:ext>
              </a:extLst>
            </p:cNvPr>
            <p:cNvSpPr txBox="1"/>
            <p:nvPr userDrawn="1"/>
          </p:nvSpPr>
          <p:spPr>
            <a:xfrm>
              <a:off x="17737363" y="8136438"/>
              <a:ext cx="1390722"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pPr>
              <a:r>
                <a:rPr sz="500"/>
                <a:t>R255 G185 B0</a:t>
              </a:r>
              <a:endParaRPr sz="900">
                <a:latin typeface="Times"/>
                <a:ea typeface="Times"/>
                <a:cs typeface="Times"/>
                <a:sym typeface="Times"/>
              </a:endParaRPr>
            </a:p>
          </p:txBody>
        </p:sp>
        <p:sp>
          <p:nvSpPr>
            <p:cNvPr id="33" name="R106 G75 B22…">
              <a:extLst>
                <a:ext uri="{FF2B5EF4-FFF2-40B4-BE49-F238E27FC236}">
                  <a16:creationId xmlns:a16="http://schemas.microsoft.com/office/drawing/2014/main" id="{423CA32E-C799-734D-A7DC-77273CBB8186}"/>
                </a:ext>
              </a:extLst>
            </p:cNvPr>
            <p:cNvSpPr txBox="1"/>
            <p:nvPr userDrawn="1"/>
          </p:nvSpPr>
          <p:spPr>
            <a:xfrm>
              <a:off x="19531545" y="8136439"/>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pPr>
              <a:r>
                <a:rPr sz="500"/>
                <a:t>R106 G75 B22</a:t>
              </a:r>
              <a:endParaRPr sz="900">
                <a:solidFill>
                  <a:srgbClr val="000000"/>
                </a:solidFill>
                <a:latin typeface="Times"/>
                <a:ea typeface="Times"/>
                <a:cs typeface="Times"/>
                <a:sym typeface="Times"/>
              </a:endParaRPr>
            </a:p>
          </p:txBody>
        </p:sp>
        <p:sp>
          <p:nvSpPr>
            <p:cNvPr id="34" name="R254 G240 B0…">
              <a:extLst>
                <a:ext uri="{FF2B5EF4-FFF2-40B4-BE49-F238E27FC236}">
                  <a16:creationId xmlns:a16="http://schemas.microsoft.com/office/drawing/2014/main" id="{583E1587-1B99-B545-9D89-241F824B168B}"/>
                </a:ext>
              </a:extLst>
            </p:cNvPr>
            <p:cNvSpPr txBox="1"/>
            <p:nvPr userDrawn="1"/>
          </p:nvSpPr>
          <p:spPr>
            <a:xfrm>
              <a:off x="17737362" y="8698410"/>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solidFill>
                    <a:srgbClr val="654B21"/>
                  </a:solidFill>
                </a:defRPr>
              </a:pPr>
              <a:r>
                <a:rPr sz="500"/>
                <a:t>R254 G240 B0</a:t>
              </a:r>
              <a:endParaRPr sz="900">
                <a:latin typeface="Times"/>
                <a:ea typeface="Times"/>
                <a:cs typeface="Times"/>
                <a:sym typeface="Times"/>
              </a:endParaRPr>
            </a:p>
          </p:txBody>
        </p:sp>
        <p:sp>
          <p:nvSpPr>
            <p:cNvPr id="35" name="R254 G212 B0…">
              <a:extLst>
                <a:ext uri="{FF2B5EF4-FFF2-40B4-BE49-F238E27FC236}">
                  <a16:creationId xmlns:a16="http://schemas.microsoft.com/office/drawing/2014/main" id="{55F9DB90-A546-CC40-A8E2-A1843B773CCD}"/>
                </a:ext>
              </a:extLst>
            </p:cNvPr>
            <p:cNvSpPr txBox="1"/>
            <p:nvPr userDrawn="1"/>
          </p:nvSpPr>
          <p:spPr>
            <a:xfrm>
              <a:off x="19531545" y="8698410"/>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pPr>
              <a:r>
                <a:rPr sz="500"/>
                <a:t>R254 G212 B0</a:t>
              </a:r>
            </a:p>
          </p:txBody>
        </p:sp>
        <p:pic>
          <p:nvPicPr>
            <p:cNvPr id="36" name="Image" descr="Image">
              <a:extLst>
                <a:ext uri="{FF2B5EF4-FFF2-40B4-BE49-F238E27FC236}">
                  <a16:creationId xmlns:a16="http://schemas.microsoft.com/office/drawing/2014/main" id="{3B96C91B-2EC2-334C-96C2-B98E7D46A363}"/>
                </a:ext>
              </a:extLst>
            </p:cNvPr>
            <p:cNvPicPr>
              <a:picLocks noChangeAspect="1"/>
            </p:cNvPicPr>
            <p:nvPr userDrawn="1"/>
          </p:nvPicPr>
          <p:blipFill>
            <a:blip r:embed="rId4"/>
            <a:stretch>
              <a:fillRect/>
            </a:stretch>
          </p:blipFill>
          <p:spPr>
            <a:xfrm>
              <a:off x="9825738" y="9911907"/>
              <a:ext cx="11204576" cy="501690"/>
            </a:xfrm>
            <a:prstGeom prst="rect">
              <a:avLst/>
            </a:prstGeom>
            <a:ln w="12700">
              <a:miter lim="400000"/>
            </a:ln>
          </p:spPr>
        </p:pic>
        <p:sp>
          <p:nvSpPr>
            <p:cNvPr id="37" name="R242 G242 B242…">
              <a:extLst>
                <a:ext uri="{FF2B5EF4-FFF2-40B4-BE49-F238E27FC236}">
                  <a16:creationId xmlns:a16="http://schemas.microsoft.com/office/drawing/2014/main" id="{83488EE5-49C3-B942-A3D6-3D2848D42D62}"/>
                </a:ext>
              </a:extLst>
            </p:cNvPr>
            <p:cNvSpPr txBox="1"/>
            <p:nvPr userDrawn="1"/>
          </p:nvSpPr>
          <p:spPr>
            <a:xfrm>
              <a:off x="10028161" y="9992155"/>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solidFill>
                    <a:srgbClr val="505050"/>
                  </a:solidFill>
                </a:defRPr>
              </a:pPr>
              <a:r>
                <a:rPr sz="500"/>
                <a:t>R242 G242 B242</a:t>
              </a:r>
              <a:endParaRPr sz="900" b="1">
                <a:latin typeface="Times"/>
                <a:ea typeface="Times"/>
                <a:cs typeface="Times"/>
                <a:sym typeface="Times"/>
              </a:endParaRPr>
            </a:p>
          </p:txBody>
        </p:sp>
        <p:sp>
          <p:nvSpPr>
            <p:cNvPr id="38" name="R230 G230 B230…">
              <a:extLst>
                <a:ext uri="{FF2B5EF4-FFF2-40B4-BE49-F238E27FC236}">
                  <a16:creationId xmlns:a16="http://schemas.microsoft.com/office/drawing/2014/main" id="{97BD5EA1-AF7C-E44B-8DD9-0E7231208480}"/>
                </a:ext>
              </a:extLst>
            </p:cNvPr>
            <p:cNvSpPr txBox="1"/>
            <p:nvPr userDrawn="1"/>
          </p:nvSpPr>
          <p:spPr>
            <a:xfrm>
              <a:off x="11620264" y="9992157"/>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solidFill>
                    <a:srgbClr val="505050"/>
                  </a:solidFill>
                </a:defRPr>
              </a:pPr>
              <a:r>
                <a:rPr sz="500"/>
                <a:t>R230 G230 B230</a:t>
              </a:r>
              <a:endParaRPr sz="900" b="1">
                <a:latin typeface="Times"/>
                <a:ea typeface="Times"/>
                <a:cs typeface="Times"/>
                <a:sym typeface="Times"/>
              </a:endParaRPr>
            </a:p>
          </p:txBody>
        </p:sp>
        <p:sp>
          <p:nvSpPr>
            <p:cNvPr id="39" name="R210 G210 B210…">
              <a:extLst>
                <a:ext uri="{FF2B5EF4-FFF2-40B4-BE49-F238E27FC236}">
                  <a16:creationId xmlns:a16="http://schemas.microsoft.com/office/drawing/2014/main" id="{C51778C9-BAA8-664F-9040-748A0C1DFD5C}"/>
                </a:ext>
              </a:extLst>
            </p:cNvPr>
            <p:cNvSpPr txBox="1"/>
            <p:nvPr userDrawn="1"/>
          </p:nvSpPr>
          <p:spPr>
            <a:xfrm>
              <a:off x="13212361" y="9992157"/>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solidFill>
                    <a:srgbClr val="505050"/>
                  </a:solidFill>
                </a:defRPr>
              </a:pPr>
              <a:r>
                <a:rPr sz="500"/>
                <a:t>R210 G210 B210</a:t>
              </a:r>
              <a:endParaRPr sz="900" b="1">
                <a:latin typeface="Times"/>
                <a:ea typeface="Times"/>
                <a:cs typeface="Times"/>
                <a:sym typeface="Times"/>
              </a:endParaRPr>
            </a:p>
          </p:txBody>
        </p:sp>
        <p:sp>
          <p:nvSpPr>
            <p:cNvPr id="40" name="R115 G115 B115…">
              <a:extLst>
                <a:ext uri="{FF2B5EF4-FFF2-40B4-BE49-F238E27FC236}">
                  <a16:creationId xmlns:a16="http://schemas.microsoft.com/office/drawing/2014/main" id="{D6C17FFC-1A7B-4845-8EB6-08BCA6391B57}"/>
                </a:ext>
              </a:extLst>
            </p:cNvPr>
            <p:cNvSpPr txBox="1"/>
            <p:nvPr userDrawn="1"/>
          </p:nvSpPr>
          <p:spPr>
            <a:xfrm>
              <a:off x="14804462" y="9992159"/>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pPr>
              <a:r>
                <a:rPr sz="500"/>
                <a:t>R115 G115 B115</a:t>
              </a:r>
            </a:p>
          </p:txBody>
        </p:sp>
        <p:sp>
          <p:nvSpPr>
            <p:cNvPr id="41" name="R80 G80 B80…">
              <a:extLst>
                <a:ext uri="{FF2B5EF4-FFF2-40B4-BE49-F238E27FC236}">
                  <a16:creationId xmlns:a16="http://schemas.microsoft.com/office/drawing/2014/main" id="{4BD4B5B3-5131-8943-97CB-6CCA9A43A57A}"/>
                </a:ext>
              </a:extLst>
            </p:cNvPr>
            <p:cNvSpPr txBox="1"/>
            <p:nvPr userDrawn="1"/>
          </p:nvSpPr>
          <p:spPr>
            <a:xfrm>
              <a:off x="16396563" y="9992159"/>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pPr>
              <a:r>
                <a:rPr sz="500"/>
                <a:t>R80 G80 B80 </a:t>
              </a:r>
            </a:p>
          </p:txBody>
        </p:sp>
        <p:sp>
          <p:nvSpPr>
            <p:cNvPr id="42" name="R47 G47 B47…">
              <a:extLst>
                <a:ext uri="{FF2B5EF4-FFF2-40B4-BE49-F238E27FC236}">
                  <a16:creationId xmlns:a16="http://schemas.microsoft.com/office/drawing/2014/main" id="{1D7AC7F4-326A-5440-89DE-0C5E89AC6CA2}"/>
                </a:ext>
              </a:extLst>
            </p:cNvPr>
            <p:cNvSpPr txBox="1"/>
            <p:nvPr userDrawn="1"/>
          </p:nvSpPr>
          <p:spPr>
            <a:xfrm>
              <a:off x="18001362" y="9992157"/>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pPr>
              <a:r>
                <a:rPr sz="500"/>
                <a:t>R47 G47 B47</a:t>
              </a:r>
              <a:endParaRPr sz="900" b="1">
                <a:latin typeface="Times"/>
                <a:ea typeface="Times"/>
                <a:cs typeface="Times"/>
                <a:sym typeface="Times"/>
              </a:endParaRPr>
            </a:p>
          </p:txBody>
        </p:sp>
        <p:sp>
          <p:nvSpPr>
            <p:cNvPr id="43" name="R0 G0 B0…">
              <a:extLst>
                <a:ext uri="{FF2B5EF4-FFF2-40B4-BE49-F238E27FC236}">
                  <a16:creationId xmlns:a16="http://schemas.microsoft.com/office/drawing/2014/main" id="{9453C476-6A1F-6F4B-B61B-60632A79C479}"/>
                </a:ext>
              </a:extLst>
            </p:cNvPr>
            <p:cNvSpPr txBox="1"/>
            <p:nvPr userDrawn="1"/>
          </p:nvSpPr>
          <p:spPr>
            <a:xfrm>
              <a:off x="19593463" y="9992157"/>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pPr>
              <a:r>
                <a:rPr sz="500"/>
                <a:t>R0 G0 B0</a:t>
              </a:r>
              <a:endParaRPr sz="900" b="1">
                <a:latin typeface="Times"/>
                <a:ea typeface="Times"/>
                <a:cs typeface="Times"/>
                <a:sym typeface="Times"/>
              </a:endParaRPr>
            </a:p>
          </p:txBody>
        </p:sp>
        <p:sp>
          <p:nvSpPr>
            <p:cNvPr id="44" name="Primary">
              <a:extLst>
                <a:ext uri="{FF2B5EF4-FFF2-40B4-BE49-F238E27FC236}">
                  <a16:creationId xmlns:a16="http://schemas.microsoft.com/office/drawing/2014/main" id="{4D7F0525-8509-7440-9B56-5C9B5A392AC3}"/>
                </a:ext>
              </a:extLst>
            </p:cNvPr>
            <p:cNvSpPr txBox="1"/>
            <p:nvPr userDrawn="1"/>
          </p:nvSpPr>
          <p:spPr>
            <a:xfrm>
              <a:off x="8479813" y="6182284"/>
              <a:ext cx="1090578" cy="80117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457200">
                <a:lnSpc>
                  <a:spcPts val="3000"/>
                </a:lnSpc>
                <a:defRPr sz="1600" spc="0">
                  <a:solidFill>
                    <a:srgbClr val="737373"/>
                  </a:solidFill>
                </a:defRPr>
              </a:lvl1pPr>
            </a:lstStyle>
            <a:p>
              <a:r>
                <a:rPr sz="1050"/>
                <a:t>Primary</a:t>
              </a:r>
            </a:p>
          </p:txBody>
        </p:sp>
        <p:sp>
          <p:nvSpPr>
            <p:cNvPr id="45" name="Secondary">
              <a:extLst>
                <a:ext uri="{FF2B5EF4-FFF2-40B4-BE49-F238E27FC236}">
                  <a16:creationId xmlns:a16="http://schemas.microsoft.com/office/drawing/2014/main" id="{5E702E4A-2EA6-964A-93A1-9C4BAF12C7D8}"/>
                </a:ext>
              </a:extLst>
            </p:cNvPr>
            <p:cNvSpPr txBox="1"/>
            <p:nvPr userDrawn="1"/>
          </p:nvSpPr>
          <p:spPr>
            <a:xfrm>
              <a:off x="8206313" y="6837392"/>
              <a:ext cx="1407394" cy="80117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457200">
                <a:lnSpc>
                  <a:spcPts val="3000"/>
                </a:lnSpc>
                <a:defRPr sz="1600" spc="0">
                  <a:solidFill>
                    <a:srgbClr val="737373"/>
                  </a:solidFill>
                </a:defRPr>
              </a:lvl1pPr>
            </a:lstStyle>
            <a:p>
              <a:r>
                <a:rPr sz="1050"/>
                <a:t>Secondary</a:t>
              </a:r>
            </a:p>
          </p:txBody>
        </p:sp>
        <p:sp>
          <p:nvSpPr>
            <p:cNvPr id="46" name="Primary">
              <a:extLst>
                <a:ext uri="{FF2B5EF4-FFF2-40B4-BE49-F238E27FC236}">
                  <a16:creationId xmlns:a16="http://schemas.microsoft.com/office/drawing/2014/main" id="{C85AA88D-ABA8-CA45-A711-450C99C591DA}"/>
                </a:ext>
              </a:extLst>
            </p:cNvPr>
            <p:cNvSpPr txBox="1"/>
            <p:nvPr userDrawn="1"/>
          </p:nvSpPr>
          <p:spPr>
            <a:xfrm>
              <a:off x="8479815" y="7633849"/>
              <a:ext cx="1090578" cy="80117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457200">
                <a:lnSpc>
                  <a:spcPts val="3000"/>
                </a:lnSpc>
                <a:defRPr sz="1600" spc="0">
                  <a:solidFill>
                    <a:srgbClr val="737373"/>
                  </a:solidFill>
                </a:defRPr>
              </a:lvl1pPr>
            </a:lstStyle>
            <a:p>
              <a:r>
                <a:rPr sz="1050"/>
                <a:t>Primary</a:t>
              </a:r>
            </a:p>
          </p:txBody>
        </p:sp>
        <p:sp>
          <p:nvSpPr>
            <p:cNvPr id="47" name="Secondary">
              <a:extLst>
                <a:ext uri="{FF2B5EF4-FFF2-40B4-BE49-F238E27FC236}">
                  <a16:creationId xmlns:a16="http://schemas.microsoft.com/office/drawing/2014/main" id="{94453EE1-87C3-2D46-93BB-5E00970CC893}"/>
                </a:ext>
              </a:extLst>
            </p:cNvPr>
            <p:cNvSpPr txBox="1"/>
            <p:nvPr userDrawn="1"/>
          </p:nvSpPr>
          <p:spPr>
            <a:xfrm>
              <a:off x="8206315" y="8332856"/>
              <a:ext cx="1407394" cy="80117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457200">
                <a:lnSpc>
                  <a:spcPts val="3000"/>
                </a:lnSpc>
                <a:defRPr sz="1600" spc="0">
                  <a:solidFill>
                    <a:srgbClr val="737373"/>
                  </a:solidFill>
                </a:defRPr>
              </a:lvl1pPr>
            </a:lstStyle>
            <a:p>
              <a:r>
                <a:rPr sz="1050"/>
                <a:t>Secondary</a:t>
              </a:r>
            </a:p>
          </p:txBody>
        </p:sp>
      </p:grpSp>
      <p:sp>
        <p:nvSpPr>
          <p:cNvPr id="49" name="Title 1">
            <a:extLst>
              <a:ext uri="{FF2B5EF4-FFF2-40B4-BE49-F238E27FC236}">
                <a16:creationId xmlns:a16="http://schemas.microsoft.com/office/drawing/2014/main" id="{74542BF3-1FF1-1A48-92AE-8BBE0A9573BC}"/>
              </a:ext>
            </a:extLst>
          </p:cNvPr>
          <p:cNvSpPr>
            <a:spLocks noGrp="1"/>
          </p:cNvSpPr>
          <p:nvPr>
            <p:ph type="title" hasCustomPrompt="1"/>
          </p:nvPr>
        </p:nvSpPr>
        <p:spPr>
          <a:xfrm>
            <a:off x="588416" y="571501"/>
            <a:ext cx="11023996" cy="430887"/>
          </a:xfrm>
          <a:prstGeom prst="rect">
            <a:avLst/>
          </a:prstGeom>
        </p:spPr>
        <p:txBody>
          <a:bodyPr wrap="square" lIns="0" tIns="0" rIns="0" bIns="0">
            <a:spAutoFit/>
          </a:bodyPr>
          <a:lstStyle>
            <a:lvl1pPr marL="4571">
              <a:lnSpc>
                <a:spcPct val="100000"/>
              </a:lnSpc>
              <a:defRPr sz="2800" b="0" i="0" cap="none" spc="0" baseline="0">
                <a:solidFill>
                  <a:srgbClr val="2F2F2F"/>
                </a:solidFill>
                <a:latin typeface="Segoe UI Semibold" panose="020B0502040204020203" pitchFamily="34" charset="0"/>
                <a:cs typeface="Segoe UI Semibold" panose="020B0502040204020203" pitchFamily="34" charset="0"/>
              </a:defRPr>
            </a:lvl1pPr>
          </a:lstStyle>
          <a:p>
            <a:r>
              <a:rPr lang="en-US"/>
              <a:t>List</a:t>
            </a:r>
          </a:p>
        </p:txBody>
      </p:sp>
      <p:sp>
        <p:nvSpPr>
          <p:cNvPr id="50" name="Text Placeholder 6">
            <a:extLst>
              <a:ext uri="{FF2B5EF4-FFF2-40B4-BE49-F238E27FC236}">
                <a16:creationId xmlns:a16="http://schemas.microsoft.com/office/drawing/2014/main" id="{F02C43B8-DD0F-C048-9F6E-784256D487F9}"/>
              </a:ext>
            </a:extLst>
          </p:cNvPr>
          <p:cNvSpPr>
            <a:spLocks noGrp="1"/>
          </p:cNvSpPr>
          <p:nvPr>
            <p:ph type="body" sz="quarter" idx="10" hasCustomPrompt="1"/>
          </p:nvPr>
        </p:nvSpPr>
        <p:spPr>
          <a:xfrm>
            <a:off x="574245" y="2019300"/>
            <a:ext cx="11038167" cy="3381756"/>
          </a:xfrm>
          <a:prstGeom prst="rect">
            <a:avLst/>
          </a:prstGeom>
        </p:spPr>
        <p:txBody>
          <a:bodyPr/>
          <a:lstStyle>
            <a:lvl1pPr marL="342900" marR="0" indent="-342900" algn="l" defTabSz="457109" rtl="0" eaLnBrk="1" fontAlgn="auto" latinLnBrk="0" hangingPunct="1">
              <a:lnSpc>
                <a:spcPct val="100000"/>
              </a:lnSpc>
              <a:spcBef>
                <a:spcPts val="600"/>
              </a:spcBef>
              <a:spcAft>
                <a:spcPts val="600"/>
              </a:spcAft>
              <a:buClrTx/>
              <a:buSzTx/>
              <a:buFont typeface="Arial" panose="020B0604020202020204" pitchFamily="34" charset="0"/>
              <a:buChar char="•"/>
              <a:tabLst/>
              <a:defRPr sz="2000" spc="0" baseline="0">
                <a:solidFill>
                  <a:srgbClr val="2F2F2F"/>
                </a:solidFill>
                <a:latin typeface="Segoe UI" panose="020B0502040204020203" pitchFamily="34" charset="0"/>
                <a:cs typeface="Segoe UI" panose="020B0502040204020203" pitchFamily="34" charset="0"/>
              </a:defRPr>
            </a:lvl1pPr>
          </a:lstStyle>
          <a:p>
            <a:pPr lvl="0"/>
            <a:r>
              <a:rPr lang="en-US"/>
              <a:t>Bulleted list, 20-24pt</a:t>
            </a:r>
          </a:p>
          <a:p>
            <a:pPr lvl="0"/>
            <a:r>
              <a:rPr lang="en-US"/>
              <a:t>Bulleted list, 20-24pt</a:t>
            </a:r>
          </a:p>
          <a:p>
            <a:pPr lvl="0"/>
            <a:r>
              <a:rPr lang="en-US"/>
              <a:t>Bulleted list, 20-24pt</a:t>
            </a:r>
          </a:p>
          <a:p>
            <a:pPr lvl="0"/>
            <a:endParaRPr lang="en-US"/>
          </a:p>
        </p:txBody>
      </p:sp>
    </p:spTree>
    <p:extLst>
      <p:ext uri="{BB962C8B-B14F-4D97-AF65-F5344CB8AC3E}">
        <p14:creationId xmlns:p14="http://schemas.microsoft.com/office/powerpoint/2010/main" val="48564937"/>
      </p:ext>
    </p:extLst>
  </p:cSld>
  <p:clrMapOvr>
    <a:masterClrMapping/>
  </p:clrMapOvr>
  <p:transition spd="med"/>
  <p:extLst>
    <p:ext uri="{DCECCB84-F9BA-43D5-87BE-67443E8EF086}">
      <p15:sldGuideLst xmlns:p15="http://schemas.microsoft.com/office/powerpoint/2012/main">
        <p15:guide id="1" orient="horz" pos="1272">
          <p15:clr>
            <a:srgbClr val="FBAE40"/>
          </p15:clr>
        </p15:guide>
      </p15:sldGuideLst>
    </p:ext>
  </p:extLst>
</p:sldLayout>
</file>

<file path=ppt/slideLayouts/slideLayout265.xml><?xml version="1.0" encoding="utf-8"?>
<p:sldLayout xmlns:a="http://schemas.openxmlformats.org/drawingml/2006/main" xmlns:r="http://schemas.openxmlformats.org/officeDocument/2006/relationships" xmlns:p="http://schemas.openxmlformats.org/presentationml/2006/main" showMasterSp="0" preserve="1" userDrawn="1">
  <p:cSld name="Comparison">
    <p:bg>
      <p:bgPr>
        <a:solidFill>
          <a:srgbClr val="F2F2F2"/>
        </a:solidFill>
        <a:effectLst/>
      </p:bgPr>
    </p:bg>
    <p:spTree>
      <p:nvGrpSpPr>
        <p:cNvPr id="1" name=""/>
        <p:cNvGrpSpPr/>
        <p:nvPr/>
      </p:nvGrpSpPr>
      <p:grpSpPr>
        <a:xfrm>
          <a:off x="0" y="0"/>
          <a:ext cx="0" cy="0"/>
          <a:chOff x="0" y="0"/>
          <a:chExt cx="0" cy="0"/>
        </a:xfrm>
      </p:grpSpPr>
      <p:pic>
        <p:nvPicPr>
          <p:cNvPr id="48" name="Picture 47">
            <a:extLst>
              <a:ext uri="{FF2B5EF4-FFF2-40B4-BE49-F238E27FC236}">
                <a16:creationId xmlns:a16="http://schemas.microsoft.com/office/drawing/2014/main" id="{6F2575E7-1E87-A84E-9DE8-B1F34242D8AC}"/>
              </a:ext>
            </a:extLst>
          </p:cNvPr>
          <p:cNvPicPr>
            <a:picLocks noChangeAspect="1"/>
          </p:cNvPicPr>
          <p:nvPr userDrawn="1"/>
        </p:nvPicPr>
        <p:blipFill>
          <a:blip r:embed="rId2"/>
          <a:stretch>
            <a:fillRect/>
          </a:stretch>
        </p:blipFill>
        <p:spPr>
          <a:xfrm>
            <a:off x="1" y="540715"/>
            <a:ext cx="12192000" cy="6858000"/>
          </a:xfrm>
          <a:prstGeom prst="rect">
            <a:avLst/>
          </a:prstGeom>
        </p:spPr>
      </p:pic>
      <p:grpSp>
        <p:nvGrpSpPr>
          <p:cNvPr id="7" name="Group 6">
            <a:extLst>
              <a:ext uri="{FF2B5EF4-FFF2-40B4-BE49-F238E27FC236}">
                <a16:creationId xmlns:a16="http://schemas.microsoft.com/office/drawing/2014/main" id="{2BB5A512-F14A-7843-85A2-3FE24B7798E9}"/>
              </a:ext>
            </a:extLst>
          </p:cNvPr>
          <p:cNvGrpSpPr/>
          <p:nvPr userDrawn="1"/>
        </p:nvGrpSpPr>
        <p:grpSpPr>
          <a:xfrm rot="5400000">
            <a:off x="10128268" y="2370357"/>
            <a:ext cx="6748141" cy="2227148"/>
            <a:chOff x="8206313" y="6182284"/>
            <a:chExt cx="12824005" cy="4231313"/>
          </a:xfrm>
        </p:grpSpPr>
        <p:pic>
          <p:nvPicPr>
            <p:cNvPr id="8" name="Image" descr="Image">
              <a:extLst>
                <a:ext uri="{FF2B5EF4-FFF2-40B4-BE49-F238E27FC236}">
                  <a16:creationId xmlns:a16="http://schemas.microsoft.com/office/drawing/2014/main" id="{A5FD33B4-808A-604D-A4CA-73750F66CDAC}"/>
                </a:ext>
              </a:extLst>
            </p:cNvPr>
            <p:cNvPicPr>
              <a:picLocks noChangeAspect="1"/>
            </p:cNvPicPr>
            <p:nvPr userDrawn="1"/>
          </p:nvPicPr>
          <p:blipFill>
            <a:blip r:embed="rId3"/>
            <a:srcRect b="20208"/>
            <a:stretch>
              <a:fillRect/>
            </a:stretch>
          </p:blipFill>
          <p:spPr>
            <a:xfrm>
              <a:off x="9825738" y="6285642"/>
              <a:ext cx="11204580" cy="2819606"/>
            </a:xfrm>
            <a:prstGeom prst="rect">
              <a:avLst/>
            </a:prstGeom>
            <a:ln w="12700">
              <a:miter lim="400000"/>
            </a:ln>
          </p:spPr>
        </p:pic>
        <p:sp>
          <p:nvSpPr>
            <p:cNvPr id="11" name="R134 G97 B197…">
              <a:extLst>
                <a:ext uri="{FF2B5EF4-FFF2-40B4-BE49-F238E27FC236}">
                  <a16:creationId xmlns:a16="http://schemas.microsoft.com/office/drawing/2014/main" id="{6FA3897D-CD5C-E543-8B96-BA9178CB738A}"/>
                </a:ext>
              </a:extLst>
            </p:cNvPr>
            <p:cNvSpPr txBox="1"/>
            <p:nvPr userDrawn="1"/>
          </p:nvSpPr>
          <p:spPr>
            <a:xfrm>
              <a:off x="10028165" y="6555303"/>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pPr>
              <a:r>
                <a:rPr sz="500"/>
                <a:t>R134 G97 B197</a:t>
              </a:r>
            </a:p>
          </p:txBody>
        </p:sp>
        <p:sp>
          <p:nvSpPr>
            <p:cNvPr id="12" name="R59 G46 B88…">
              <a:extLst>
                <a:ext uri="{FF2B5EF4-FFF2-40B4-BE49-F238E27FC236}">
                  <a16:creationId xmlns:a16="http://schemas.microsoft.com/office/drawing/2014/main" id="{EFEA0A55-3E1F-AB4B-88C5-9FB40BA7AEED}"/>
                </a:ext>
              </a:extLst>
            </p:cNvPr>
            <p:cNvSpPr txBox="1"/>
            <p:nvPr userDrawn="1"/>
          </p:nvSpPr>
          <p:spPr>
            <a:xfrm>
              <a:off x="11822346" y="6555303"/>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pPr>
              <a:r>
                <a:rPr sz="500"/>
                <a:t>R59 G46 B88</a:t>
              </a:r>
            </a:p>
          </p:txBody>
        </p:sp>
        <p:sp>
          <p:nvSpPr>
            <p:cNvPr id="13" name="R213 G157 B255…">
              <a:extLst>
                <a:ext uri="{FF2B5EF4-FFF2-40B4-BE49-F238E27FC236}">
                  <a16:creationId xmlns:a16="http://schemas.microsoft.com/office/drawing/2014/main" id="{9657301E-9F29-7243-8412-16F65FF53C76}"/>
                </a:ext>
              </a:extLst>
            </p:cNvPr>
            <p:cNvSpPr txBox="1"/>
            <p:nvPr userDrawn="1"/>
          </p:nvSpPr>
          <p:spPr>
            <a:xfrm>
              <a:off x="10028161" y="7232975"/>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solidFill>
                    <a:srgbClr val="3B2E58"/>
                  </a:solidFill>
                </a:defRPr>
              </a:pPr>
              <a:r>
                <a:rPr sz="500"/>
                <a:t>R213 G157 B255</a:t>
              </a:r>
            </a:p>
          </p:txBody>
        </p:sp>
        <p:sp>
          <p:nvSpPr>
            <p:cNvPr id="14" name="R161 G133 B210…">
              <a:extLst>
                <a:ext uri="{FF2B5EF4-FFF2-40B4-BE49-F238E27FC236}">
                  <a16:creationId xmlns:a16="http://schemas.microsoft.com/office/drawing/2014/main" id="{1CDD722D-B503-7E46-B944-8FAA59AC1C10}"/>
                </a:ext>
              </a:extLst>
            </p:cNvPr>
            <p:cNvSpPr txBox="1"/>
            <p:nvPr userDrawn="1"/>
          </p:nvSpPr>
          <p:spPr>
            <a:xfrm>
              <a:off x="11822346" y="7232975"/>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pPr>
              <a:r>
                <a:rPr sz="500"/>
                <a:t>R161 G133 B210</a:t>
              </a:r>
            </a:p>
          </p:txBody>
        </p:sp>
        <p:sp>
          <p:nvSpPr>
            <p:cNvPr id="15" name="R0 G120 B212…">
              <a:extLst>
                <a:ext uri="{FF2B5EF4-FFF2-40B4-BE49-F238E27FC236}">
                  <a16:creationId xmlns:a16="http://schemas.microsoft.com/office/drawing/2014/main" id="{E845703D-8481-CD4B-97F4-3A532BE91BC4}"/>
                </a:ext>
              </a:extLst>
            </p:cNvPr>
            <p:cNvSpPr txBox="1"/>
            <p:nvPr userDrawn="1"/>
          </p:nvSpPr>
          <p:spPr>
            <a:xfrm>
              <a:off x="13882762" y="6555303"/>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pPr>
              <a:r>
                <a:rPr sz="500"/>
                <a:t>R0 G120 B212 </a:t>
              </a:r>
            </a:p>
          </p:txBody>
        </p:sp>
        <p:sp>
          <p:nvSpPr>
            <p:cNvPr id="16" name="R36 G58 B94…">
              <a:extLst>
                <a:ext uri="{FF2B5EF4-FFF2-40B4-BE49-F238E27FC236}">
                  <a16:creationId xmlns:a16="http://schemas.microsoft.com/office/drawing/2014/main" id="{6341AF91-7239-7345-8EA7-EE6E80C49BDC}"/>
                </a:ext>
              </a:extLst>
            </p:cNvPr>
            <p:cNvSpPr txBox="1"/>
            <p:nvPr userDrawn="1"/>
          </p:nvSpPr>
          <p:spPr>
            <a:xfrm>
              <a:off x="15676945" y="6555303"/>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pPr>
              <a:r>
                <a:rPr sz="500"/>
                <a:t>R36 G58 B94</a:t>
              </a:r>
              <a:endParaRPr sz="900">
                <a:solidFill>
                  <a:srgbClr val="000000"/>
                </a:solidFill>
                <a:latin typeface="Times"/>
                <a:ea typeface="Times"/>
                <a:cs typeface="Times"/>
                <a:sym typeface="Times"/>
              </a:endParaRPr>
            </a:p>
          </p:txBody>
        </p:sp>
        <p:sp>
          <p:nvSpPr>
            <p:cNvPr id="17" name="R80 G230 B255…">
              <a:extLst>
                <a:ext uri="{FF2B5EF4-FFF2-40B4-BE49-F238E27FC236}">
                  <a16:creationId xmlns:a16="http://schemas.microsoft.com/office/drawing/2014/main" id="{64AD9798-8A4A-5C41-ACCB-536CF149BF4B}"/>
                </a:ext>
              </a:extLst>
            </p:cNvPr>
            <p:cNvSpPr txBox="1"/>
            <p:nvPr userDrawn="1"/>
          </p:nvSpPr>
          <p:spPr>
            <a:xfrm>
              <a:off x="13882762" y="7232975"/>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solidFill>
                    <a:srgbClr val="243A5E"/>
                  </a:solidFill>
                </a:defRPr>
              </a:pPr>
              <a:r>
                <a:rPr sz="500"/>
                <a:t>R80 G230 B255</a:t>
              </a:r>
              <a:endParaRPr sz="900">
                <a:latin typeface="Times"/>
                <a:ea typeface="Times"/>
                <a:cs typeface="Times"/>
                <a:sym typeface="Times"/>
              </a:endParaRPr>
            </a:p>
          </p:txBody>
        </p:sp>
        <p:sp>
          <p:nvSpPr>
            <p:cNvPr id="18" name="R40 G167 B233…">
              <a:extLst>
                <a:ext uri="{FF2B5EF4-FFF2-40B4-BE49-F238E27FC236}">
                  <a16:creationId xmlns:a16="http://schemas.microsoft.com/office/drawing/2014/main" id="{76876642-DA33-6547-B318-A06590ED5933}"/>
                </a:ext>
              </a:extLst>
            </p:cNvPr>
            <p:cNvSpPr txBox="1"/>
            <p:nvPr userDrawn="1"/>
          </p:nvSpPr>
          <p:spPr>
            <a:xfrm>
              <a:off x="15676945" y="7232975"/>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pPr>
              <a:r>
                <a:rPr sz="500"/>
                <a:t>R40 G167 B233</a:t>
              </a:r>
            </a:p>
          </p:txBody>
        </p:sp>
        <p:sp>
          <p:nvSpPr>
            <p:cNvPr id="20" name="R0 G133 B117   Hex #008575   C100 M15 Y60 K0   PMS 3285 C">
              <a:extLst>
                <a:ext uri="{FF2B5EF4-FFF2-40B4-BE49-F238E27FC236}">
                  <a16:creationId xmlns:a16="http://schemas.microsoft.com/office/drawing/2014/main" id="{FE215B22-AC11-3C46-AF46-E2769E619C3E}"/>
                </a:ext>
              </a:extLst>
            </p:cNvPr>
            <p:cNvSpPr txBox="1"/>
            <p:nvPr userDrawn="1"/>
          </p:nvSpPr>
          <p:spPr>
            <a:xfrm>
              <a:off x="17737362" y="6555303"/>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pPr>
              <a:r>
                <a:rPr sz="500"/>
                <a:t>R0 G133 B117 </a:t>
              </a:r>
            </a:p>
          </p:txBody>
        </p:sp>
        <p:sp>
          <p:nvSpPr>
            <p:cNvPr id="21" name="R39 G75 B71   Hex #274b47…">
              <a:extLst>
                <a:ext uri="{FF2B5EF4-FFF2-40B4-BE49-F238E27FC236}">
                  <a16:creationId xmlns:a16="http://schemas.microsoft.com/office/drawing/2014/main" id="{14B29230-0E2F-F64D-9D87-14DE08BF014D}"/>
                </a:ext>
              </a:extLst>
            </p:cNvPr>
            <p:cNvSpPr txBox="1"/>
            <p:nvPr userDrawn="1"/>
          </p:nvSpPr>
          <p:spPr>
            <a:xfrm>
              <a:off x="19531545" y="6555303"/>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pPr>
              <a:r>
                <a:rPr sz="500"/>
                <a:t>R39 G75 B71 </a:t>
              </a:r>
            </a:p>
          </p:txBody>
        </p:sp>
        <p:sp>
          <p:nvSpPr>
            <p:cNvPr id="22" name="R48 G229 B208…">
              <a:extLst>
                <a:ext uri="{FF2B5EF4-FFF2-40B4-BE49-F238E27FC236}">
                  <a16:creationId xmlns:a16="http://schemas.microsoft.com/office/drawing/2014/main" id="{7A2A44BF-C542-414B-90CE-1ED33247DD1F}"/>
                </a:ext>
              </a:extLst>
            </p:cNvPr>
            <p:cNvSpPr txBox="1"/>
            <p:nvPr userDrawn="1"/>
          </p:nvSpPr>
          <p:spPr>
            <a:xfrm>
              <a:off x="17737362" y="7232975"/>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solidFill>
                    <a:srgbClr val="304A47"/>
                  </a:solidFill>
                </a:defRPr>
              </a:pPr>
              <a:r>
                <a:rPr sz="500"/>
                <a:t>R48 G229 B208</a:t>
              </a:r>
              <a:endParaRPr sz="900">
                <a:latin typeface="Times"/>
                <a:ea typeface="Times"/>
                <a:cs typeface="Times"/>
                <a:sym typeface="Times"/>
              </a:endParaRPr>
            </a:p>
          </p:txBody>
        </p:sp>
        <p:sp>
          <p:nvSpPr>
            <p:cNvPr id="23" name="R40 G194 B209…">
              <a:extLst>
                <a:ext uri="{FF2B5EF4-FFF2-40B4-BE49-F238E27FC236}">
                  <a16:creationId xmlns:a16="http://schemas.microsoft.com/office/drawing/2014/main" id="{12563271-9B47-4F4E-B134-449D61E1F1FC}"/>
                </a:ext>
              </a:extLst>
            </p:cNvPr>
            <p:cNvSpPr txBox="1"/>
            <p:nvPr userDrawn="1"/>
          </p:nvSpPr>
          <p:spPr>
            <a:xfrm>
              <a:off x="19531545" y="7159864"/>
              <a:ext cx="1296343" cy="4874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pPr>
              <a:r>
                <a:rPr sz="500"/>
                <a:t>R40 G194 B209</a:t>
              </a:r>
            </a:p>
            <a:p>
              <a:pPr defTabSz="457200">
                <a:lnSpc>
                  <a:spcPct val="100000"/>
                </a:lnSpc>
                <a:defRPr sz="900" spc="0"/>
              </a:pPr>
              <a:endParaRPr sz="500"/>
            </a:p>
          </p:txBody>
        </p:sp>
        <p:sp>
          <p:nvSpPr>
            <p:cNvPr id="24" name="R16 G124 B16  Hex #107c10  C75 M0 Y100 K0   PMS 362 C">
              <a:extLst>
                <a:ext uri="{FF2B5EF4-FFF2-40B4-BE49-F238E27FC236}">
                  <a16:creationId xmlns:a16="http://schemas.microsoft.com/office/drawing/2014/main" id="{67ACF396-EDE4-7242-A514-4BD6136AFBE8}"/>
                </a:ext>
              </a:extLst>
            </p:cNvPr>
            <p:cNvSpPr txBox="1"/>
            <p:nvPr userDrawn="1"/>
          </p:nvSpPr>
          <p:spPr>
            <a:xfrm>
              <a:off x="10028165" y="8136439"/>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pPr>
              <a:r>
                <a:rPr sz="500"/>
                <a:t>R16 G124 B16 </a:t>
              </a:r>
            </a:p>
          </p:txBody>
        </p:sp>
        <p:sp>
          <p:nvSpPr>
            <p:cNvPr id="25" name="R5 G75 B22   Hex #054b16…">
              <a:extLst>
                <a:ext uri="{FF2B5EF4-FFF2-40B4-BE49-F238E27FC236}">
                  <a16:creationId xmlns:a16="http://schemas.microsoft.com/office/drawing/2014/main" id="{13839C61-1590-F144-B1BC-57F52103A102}"/>
                </a:ext>
              </a:extLst>
            </p:cNvPr>
            <p:cNvSpPr txBox="1"/>
            <p:nvPr userDrawn="1"/>
          </p:nvSpPr>
          <p:spPr>
            <a:xfrm>
              <a:off x="11822348" y="8063328"/>
              <a:ext cx="1296343" cy="4874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pPr>
              <a:r>
                <a:rPr sz="500"/>
                <a:t>R5 G75 B22  </a:t>
              </a:r>
              <a:br>
                <a:rPr sz="500"/>
              </a:br>
              <a:endParaRPr sz="500"/>
            </a:p>
          </p:txBody>
        </p:sp>
        <p:sp>
          <p:nvSpPr>
            <p:cNvPr id="26" name="R155 G240 B11…">
              <a:extLst>
                <a:ext uri="{FF2B5EF4-FFF2-40B4-BE49-F238E27FC236}">
                  <a16:creationId xmlns:a16="http://schemas.microsoft.com/office/drawing/2014/main" id="{34E32D58-CDE3-DA44-A59F-39E144E3CB0F}"/>
                </a:ext>
              </a:extLst>
            </p:cNvPr>
            <p:cNvSpPr txBox="1"/>
            <p:nvPr userDrawn="1"/>
          </p:nvSpPr>
          <p:spPr>
            <a:xfrm>
              <a:off x="10028165" y="8698410"/>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solidFill>
                    <a:srgbClr val="1F491D"/>
                  </a:solidFill>
                </a:defRPr>
              </a:pPr>
              <a:r>
                <a:rPr sz="500"/>
                <a:t>R155 G240 B11</a:t>
              </a:r>
              <a:endParaRPr sz="900">
                <a:latin typeface="Times"/>
                <a:ea typeface="Times"/>
                <a:cs typeface="Times"/>
                <a:sym typeface="Times"/>
              </a:endParaRPr>
            </a:p>
          </p:txBody>
        </p:sp>
        <p:sp>
          <p:nvSpPr>
            <p:cNvPr id="27" name="R127 G186 B0…">
              <a:extLst>
                <a:ext uri="{FF2B5EF4-FFF2-40B4-BE49-F238E27FC236}">
                  <a16:creationId xmlns:a16="http://schemas.microsoft.com/office/drawing/2014/main" id="{7FE53095-05C9-C247-A6D0-44300D57851A}"/>
                </a:ext>
              </a:extLst>
            </p:cNvPr>
            <p:cNvSpPr txBox="1"/>
            <p:nvPr userDrawn="1"/>
          </p:nvSpPr>
          <p:spPr>
            <a:xfrm>
              <a:off x="11822346" y="8698410"/>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pPr>
              <a:r>
                <a:rPr sz="500"/>
                <a:t>R127 G186 B0</a:t>
              </a:r>
            </a:p>
          </p:txBody>
        </p:sp>
        <p:sp>
          <p:nvSpPr>
            <p:cNvPr id="28" name="R216 G59 B1…">
              <a:extLst>
                <a:ext uri="{FF2B5EF4-FFF2-40B4-BE49-F238E27FC236}">
                  <a16:creationId xmlns:a16="http://schemas.microsoft.com/office/drawing/2014/main" id="{C717E470-1863-8941-9B21-AD5FCCD3E40D}"/>
                </a:ext>
              </a:extLst>
            </p:cNvPr>
            <p:cNvSpPr txBox="1"/>
            <p:nvPr userDrawn="1"/>
          </p:nvSpPr>
          <p:spPr>
            <a:xfrm>
              <a:off x="13882762" y="8136439"/>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pPr>
              <a:r>
                <a:rPr sz="500"/>
                <a:t>R216 G59 B1</a:t>
              </a:r>
              <a:endParaRPr sz="500">
                <a:solidFill>
                  <a:srgbClr val="000000"/>
                </a:solidFill>
              </a:endParaRPr>
            </a:p>
          </p:txBody>
        </p:sp>
        <p:sp>
          <p:nvSpPr>
            <p:cNvPr id="29" name="R107 G41 B41…">
              <a:extLst>
                <a:ext uri="{FF2B5EF4-FFF2-40B4-BE49-F238E27FC236}">
                  <a16:creationId xmlns:a16="http://schemas.microsoft.com/office/drawing/2014/main" id="{935E2D5E-724E-C849-A2D2-C69D8E010842}"/>
                </a:ext>
              </a:extLst>
            </p:cNvPr>
            <p:cNvSpPr txBox="1"/>
            <p:nvPr userDrawn="1"/>
          </p:nvSpPr>
          <p:spPr>
            <a:xfrm>
              <a:off x="15676943" y="8136439"/>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pPr>
              <a:r>
                <a:rPr sz="500"/>
                <a:t>R107 G41 B41 </a:t>
              </a:r>
            </a:p>
          </p:txBody>
        </p:sp>
        <p:sp>
          <p:nvSpPr>
            <p:cNvPr id="30" name="R255 G147 B73…">
              <a:extLst>
                <a:ext uri="{FF2B5EF4-FFF2-40B4-BE49-F238E27FC236}">
                  <a16:creationId xmlns:a16="http://schemas.microsoft.com/office/drawing/2014/main" id="{B34F765F-41D9-2D43-BF2E-32D6FEE5E704}"/>
                </a:ext>
              </a:extLst>
            </p:cNvPr>
            <p:cNvSpPr txBox="1"/>
            <p:nvPr userDrawn="1"/>
          </p:nvSpPr>
          <p:spPr>
            <a:xfrm>
              <a:off x="13882762" y="8698410"/>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solidFill>
                    <a:srgbClr val="632D2B"/>
                  </a:solidFill>
                </a:defRPr>
              </a:pPr>
              <a:r>
                <a:rPr sz="500"/>
                <a:t>R255 G147 B73</a:t>
              </a:r>
            </a:p>
          </p:txBody>
        </p:sp>
        <p:sp>
          <p:nvSpPr>
            <p:cNvPr id="31" name="R241 G101 B34…">
              <a:extLst>
                <a:ext uri="{FF2B5EF4-FFF2-40B4-BE49-F238E27FC236}">
                  <a16:creationId xmlns:a16="http://schemas.microsoft.com/office/drawing/2014/main" id="{29CB1822-8302-CD4B-9264-93606C293898}"/>
                </a:ext>
              </a:extLst>
            </p:cNvPr>
            <p:cNvSpPr txBox="1"/>
            <p:nvPr userDrawn="1"/>
          </p:nvSpPr>
          <p:spPr>
            <a:xfrm>
              <a:off x="15676943" y="8698410"/>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pPr>
              <a:r>
                <a:rPr sz="500"/>
                <a:t>R241 G101 B34</a:t>
              </a:r>
            </a:p>
          </p:txBody>
        </p:sp>
        <p:sp>
          <p:nvSpPr>
            <p:cNvPr id="32" name="R255 G185 B0…">
              <a:extLst>
                <a:ext uri="{FF2B5EF4-FFF2-40B4-BE49-F238E27FC236}">
                  <a16:creationId xmlns:a16="http://schemas.microsoft.com/office/drawing/2014/main" id="{F160629A-2BEE-3A43-8F27-9F4A4FA55B23}"/>
                </a:ext>
              </a:extLst>
            </p:cNvPr>
            <p:cNvSpPr txBox="1"/>
            <p:nvPr userDrawn="1"/>
          </p:nvSpPr>
          <p:spPr>
            <a:xfrm>
              <a:off x="17737363" y="8136438"/>
              <a:ext cx="1390722"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pPr>
              <a:r>
                <a:rPr sz="500"/>
                <a:t>R255 G185 B0</a:t>
              </a:r>
              <a:endParaRPr sz="900">
                <a:latin typeface="Times"/>
                <a:ea typeface="Times"/>
                <a:cs typeface="Times"/>
                <a:sym typeface="Times"/>
              </a:endParaRPr>
            </a:p>
          </p:txBody>
        </p:sp>
        <p:sp>
          <p:nvSpPr>
            <p:cNvPr id="33" name="R106 G75 B22…">
              <a:extLst>
                <a:ext uri="{FF2B5EF4-FFF2-40B4-BE49-F238E27FC236}">
                  <a16:creationId xmlns:a16="http://schemas.microsoft.com/office/drawing/2014/main" id="{423CA32E-C799-734D-A7DC-77273CBB8186}"/>
                </a:ext>
              </a:extLst>
            </p:cNvPr>
            <p:cNvSpPr txBox="1"/>
            <p:nvPr userDrawn="1"/>
          </p:nvSpPr>
          <p:spPr>
            <a:xfrm>
              <a:off x="19531545" y="8136439"/>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pPr>
              <a:r>
                <a:rPr sz="500"/>
                <a:t>R106 G75 B22</a:t>
              </a:r>
              <a:endParaRPr sz="900">
                <a:solidFill>
                  <a:srgbClr val="000000"/>
                </a:solidFill>
                <a:latin typeface="Times"/>
                <a:ea typeface="Times"/>
                <a:cs typeface="Times"/>
                <a:sym typeface="Times"/>
              </a:endParaRPr>
            </a:p>
          </p:txBody>
        </p:sp>
        <p:sp>
          <p:nvSpPr>
            <p:cNvPr id="34" name="R254 G240 B0…">
              <a:extLst>
                <a:ext uri="{FF2B5EF4-FFF2-40B4-BE49-F238E27FC236}">
                  <a16:creationId xmlns:a16="http://schemas.microsoft.com/office/drawing/2014/main" id="{583E1587-1B99-B545-9D89-241F824B168B}"/>
                </a:ext>
              </a:extLst>
            </p:cNvPr>
            <p:cNvSpPr txBox="1"/>
            <p:nvPr userDrawn="1"/>
          </p:nvSpPr>
          <p:spPr>
            <a:xfrm>
              <a:off x="17737362" y="8698410"/>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solidFill>
                    <a:srgbClr val="654B21"/>
                  </a:solidFill>
                </a:defRPr>
              </a:pPr>
              <a:r>
                <a:rPr sz="500"/>
                <a:t>R254 G240 B0</a:t>
              </a:r>
              <a:endParaRPr sz="900">
                <a:latin typeface="Times"/>
                <a:ea typeface="Times"/>
                <a:cs typeface="Times"/>
                <a:sym typeface="Times"/>
              </a:endParaRPr>
            </a:p>
          </p:txBody>
        </p:sp>
        <p:sp>
          <p:nvSpPr>
            <p:cNvPr id="35" name="R254 G212 B0…">
              <a:extLst>
                <a:ext uri="{FF2B5EF4-FFF2-40B4-BE49-F238E27FC236}">
                  <a16:creationId xmlns:a16="http://schemas.microsoft.com/office/drawing/2014/main" id="{55F9DB90-A546-CC40-A8E2-A1843B773CCD}"/>
                </a:ext>
              </a:extLst>
            </p:cNvPr>
            <p:cNvSpPr txBox="1"/>
            <p:nvPr userDrawn="1"/>
          </p:nvSpPr>
          <p:spPr>
            <a:xfrm>
              <a:off x="19531545" y="8698410"/>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pPr>
              <a:r>
                <a:rPr sz="500"/>
                <a:t>R254 G212 B0</a:t>
              </a:r>
            </a:p>
          </p:txBody>
        </p:sp>
        <p:pic>
          <p:nvPicPr>
            <p:cNvPr id="36" name="Image" descr="Image">
              <a:extLst>
                <a:ext uri="{FF2B5EF4-FFF2-40B4-BE49-F238E27FC236}">
                  <a16:creationId xmlns:a16="http://schemas.microsoft.com/office/drawing/2014/main" id="{3B96C91B-2EC2-334C-96C2-B98E7D46A363}"/>
                </a:ext>
              </a:extLst>
            </p:cNvPr>
            <p:cNvPicPr>
              <a:picLocks noChangeAspect="1"/>
            </p:cNvPicPr>
            <p:nvPr userDrawn="1"/>
          </p:nvPicPr>
          <p:blipFill>
            <a:blip r:embed="rId4"/>
            <a:stretch>
              <a:fillRect/>
            </a:stretch>
          </p:blipFill>
          <p:spPr>
            <a:xfrm>
              <a:off x="9825738" y="9911907"/>
              <a:ext cx="11204576" cy="501690"/>
            </a:xfrm>
            <a:prstGeom prst="rect">
              <a:avLst/>
            </a:prstGeom>
            <a:ln w="12700">
              <a:miter lim="400000"/>
            </a:ln>
          </p:spPr>
        </p:pic>
        <p:sp>
          <p:nvSpPr>
            <p:cNvPr id="37" name="R242 G242 B242…">
              <a:extLst>
                <a:ext uri="{FF2B5EF4-FFF2-40B4-BE49-F238E27FC236}">
                  <a16:creationId xmlns:a16="http://schemas.microsoft.com/office/drawing/2014/main" id="{83488EE5-49C3-B942-A3D6-3D2848D42D62}"/>
                </a:ext>
              </a:extLst>
            </p:cNvPr>
            <p:cNvSpPr txBox="1"/>
            <p:nvPr userDrawn="1"/>
          </p:nvSpPr>
          <p:spPr>
            <a:xfrm>
              <a:off x="10028161" y="9992155"/>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solidFill>
                    <a:srgbClr val="505050"/>
                  </a:solidFill>
                </a:defRPr>
              </a:pPr>
              <a:r>
                <a:rPr sz="500"/>
                <a:t>R242 G242 B242</a:t>
              </a:r>
              <a:endParaRPr sz="900" b="1">
                <a:latin typeface="Times"/>
                <a:ea typeface="Times"/>
                <a:cs typeface="Times"/>
                <a:sym typeface="Times"/>
              </a:endParaRPr>
            </a:p>
          </p:txBody>
        </p:sp>
        <p:sp>
          <p:nvSpPr>
            <p:cNvPr id="38" name="R230 G230 B230…">
              <a:extLst>
                <a:ext uri="{FF2B5EF4-FFF2-40B4-BE49-F238E27FC236}">
                  <a16:creationId xmlns:a16="http://schemas.microsoft.com/office/drawing/2014/main" id="{97BD5EA1-AF7C-E44B-8DD9-0E7231208480}"/>
                </a:ext>
              </a:extLst>
            </p:cNvPr>
            <p:cNvSpPr txBox="1"/>
            <p:nvPr userDrawn="1"/>
          </p:nvSpPr>
          <p:spPr>
            <a:xfrm>
              <a:off x="11620264" y="9992157"/>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solidFill>
                    <a:srgbClr val="505050"/>
                  </a:solidFill>
                </a:defRPr>
              </a:pPr>
              <a:r>
                <a:rPr sz="500"/>
                <a:t>R230 G230 B230</a:t>
              </a:r>
              <a:endParaRPr sz="900" b="1">
                <a:latin typeface="Times"/>
                <a:ea typeface="Times"/>
                <a:cs typeface="Times"/>
                <a:sym typeface="Times"/>
              </a:endParaRPr>
            </a:p>
          </p:txBody>
        </p:sp>
        <p:sp>
          <p:nvSpPr>
            <p:cNvPr id="39" name="R210 G210 B210…">
              <a:extLst>
                <a:ext uri="{FF2B5EF4-FFF2-40B4-BE49-F238E27FC236}">
                  <a16:creationId xmlns:a16="http://schemas.microsoft.com/office/drawing/2014/main" id="{C51778C9-BAA8-664F-9040-748A0C1DFD5C}"/>
                </a:ext>
              </a:extLst>
            </p:cNvPr>
            <p:cNvSpPr txBox="1"/>
            <p:nvPr userDrawn="1"/>
          </p:nvSpPr>
          <p:spPr>
            <a:xfrm>
              <a:off x="13212361" y="9992157"/>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solidFill>
                    <a:srgbClr val="505050"/>
                  </a:solidFill>
                </a:defRPr>
              </a:pPr>
              <a:r>
                <a:rPr sz="500"/>
                <a:t>R210 G210 B210</a:t>
              </a:r>
              <a:endParaRPr sz="900" b="1">
                <a:latin typeface="Times"/>
                <a:ea typeface="Times"/>
                <a:cs typeface="Times"/>
                <a:sym typeface="Times"/>
              </a:endParaRPr>
            </a:p>
          </p:txBody>
        </p:sp>
        <p:sp>
          <p:nvSpPr>
            <p:cNvPr id="40" name="R115 G115 B115…">
              <a:extLst>
                <a:ext uri="{FF2B5EF4-FFF2-40B4-BE49-F238E27FC236}">
                  <a16:creationId xmlns:a16="http://schemas.microsoft.com/office/drawing/2014/main" id="{D6C17FFC-1A7B-4845-8EB6-08BCA6391B57}"/>
                </a:ext>
              </a:extLst>
            </p:cNvPr>
            <p:cNvSpPr txBox="1"/>
            <p:nvPr userDrawn="1"/>
          </p:nvSpPr>
          <p:spPr>
            <a:xfrm>
              <a:off x="14804462" y="9992159"/>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pPr>
              <a:r>
                <a:rPr sz="500"/>
                <a:t>R115 G115 B115</a:t>
              </a:r>
            </a:p>
          </p:txBody>
        </p:sp>
        <p:sp>
          <p:nvSpPr>
            <p:cNvPr id="41" name="R80 G80 B80…">
              <a:extLst>
                <a:ext uri="{FF2B5EF4-FFF2-40B4-BE49-F238E27FC236}">
                  <a16:creationId xmlns:a16="http://schemas.microsoft.com/office/drawing/2014/main" id="{4BD4B5B3-5131-8943-97CB-6CCA9A43A57A}"/>
                </a:ext>
              </a:extLst>
            </p:cNvPr>
            <p:cNvSpPr txBox="1"/>
            <p:nvPr userDrawn="1"/>
          </p:nvSpPr>
          <p:spPr>
            <a:xfrm>
              <a:off x="16396563" y="9992159"/>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pPr>
              <a:r>
                <a:rPr sz="500"/>
                <a:t>R80 G80 B80 </a:t>
              </a:r>
            </a:p>
          </p:txBody>
        </p:sp>
        <p:sp>
          <p:nvSpPr>
            <p:cNvPr id="42" name="R47 G47 B47…">
              <a:extLst>
                <a:ext uri="{FF2B5EF4-FFF2-40B4-BE49-F238E27FC236}">
                  <a16:creationId xmlns:a16="http://schemas.microsoft.com/office/drawing/2014/main" id="{1D7AC7F4-326A-5440-89DE-0C5E89AC6CA2}"/>
                </a:ext>
              </a:extLst>
            </p:cNvPr>
            <p:cNvSpPr txBox="1"/>
            <p:nvPr userDrawn="1"/>
          </p:nvSpPr>
          <p:spPr>
            <a:xfrm>
              <a:off x="18001362" y="9992157"/>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pPr>
              <a:r>
                <a:rPr sz="500"/>
                <a:t>R47 G47 B47</a:t>
              </a:r>
              <a:endParaRPr sz="900" b="1">
                <a:latin typeface="Times"/>
                <a:ea typeface="Times"/>
                <a:cs typeface="Times"/>
                <a:sym typeface="Times"/>
              </a:endParaRPr>
            </a:p>
          </p:txBody>
        </p:sp>
        <p:sp>
          <p:nvSpPr>
            <p:cNvPr id="43" name="R0 G0 B0…">
              <a:extLst>
                <a:ext uri="{FF2B5EF4-FFF2-40B4-BE49-F238E27FC236}">
                  <a16:creationId xmlns:a16="http://schemas.microsoft.com/office/drawing/2014/main" id="{9453C476-6A1F-6F4B-B61B-60632A79C479}"/>
                </a:ext>
              </a:extLst>
            </p:cNvPr>
            <p:cNvSpPr txBox="1"/>
            <p:nvPr userDrawn="1"/>
          </p:nvSpPr>
          <p:spPr>
            <a:xfrm>
              <a:off x="19593463" y="9992157"/>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pPr>
              <a:r>
                <a:rPr sz="500"/>
                <a:t>R0 G0 B0</a:t>
              </a:r>
              <a:endParaRPr sz="900" b="1">
                <a:latin typeface="Times"/>
                <a:ea typeface="Times"/>
                <a:cs typeface="Times"/>
                <a:sym typeface="Times"/>
              </a:endParaRPr>
            </a:p>
          </p:txBody>
        </p:sp>
        <p:sp>
          <p:nvSpPr>
            <p:cNvPr id="44" name="Primary">
              <a:extLst>
                <a:ext uri="{FF2B5EF4-FFF2-40B4-BE49-F238E27FC236}">
                  <a16:creationId xmlns:a16="http://schemas.microsoft.com/office/drawing/2014/main" id="{4D7F0525-8509-7440-9B56-5C9B5A392AC3}"/>
                </a:ext>
              </a:extLst>
            </p:cNvPr>
            <p:cNvSpPr txBox="1"/>
            <p:nvPr userDrawn="1"/>
          </p:nvSpPr>
          <p:spPr>
            <a:xfrm>
              <a:off x="8479813" y="6182284"/>
              <a:ext cx="1090578" cy="80117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457200">
                <a:lnSpc>
                  <a:spcPts val="3000"/>
                </a:lnSpc>
                <a:defRPr sz="1600" spc="0">
                  <a:solidFill>
                    <a:srgbClr val="737373"/>
                  </a:solidFill>
                </a:defRPr>
              </a:lvl1pPr>
            </a:lstStyle>
            <a:p>
              <a:r>
                <a:rPr sz="1050"/>
                <a:t>Primary</a:t>
              </a:r>
            </a:p>
          </p:txBody>
        </p:sp>
        <p:sp>
          <p:nvSpPr>
            <p:cNvPr id="45" name="Secondary">
              <a:extLst>
                <a:ext uri="{FF2B5EF4-FFF2-40B4-BE49-F238E27FC236}">
                  <a16:creationId xmlns:a16="http://schemas.microsoft.com/office/drawing/2014/main" id="{5E702E4A-2EA6-964A-93A1-9C4BAF12C7D8}"/>
                </a:ext>
              </a:extLst>
            </p:cNvPr>
            <p:cNvSpPr txBox="1"/>
            <p:nvPr userDrawn="1"/>
          </p:nvSpPr>
          <p:spPr>
            <a:xfrm>
              <a:off x="8206313" y="6837392"/>
              <a:ext cx="1407394" cy="80117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457200">
                <a:lnSpc>
                  <a:spcPts val="3000"/>
                </a:lnSpc>
                <a:defRPr sz="1600" spc="0">
                  <a:solidFill>
                    <a:srgbClr val="737373"/>
                  </a:solidFill>
                </a:defRPr>
              </a:lvl1pPr>
            </a:lstStyle>
            <a:p>
              <a:r>
                <a:rPr sz="1050"/>
                <a:t>Secondary</a:t>
              </a:r>
            </a:p>
          </p:txBody>
        </p:sp>
        <p:sp>
          <p:nvSpPr>
            <p:cNvPr id="46" name="Primary">
              <a:extLst>
                <a:ext uri="{FF2B5EF4-FFF2-40B4-BE49-F238E27FC236}">
                  <a16:creationId xmlns:a16="http://schemas.microsoft.com/office/drawing/2014/main" id="{C85AA88D-ABA8-CA45-A711-450C99C591DA}"/>
                </a:ext>
              </a:extLst>
            </p:cNvPr>
            <p:cNvSpPr txBox="1"/>
            <p:nvPr userDrawn="1"/>
          </p:nvSpPr>
          <p:spPr>
            <a:xfrm>
              <a:off x="8479815" y="7633849"/>
              <a:ext cx="1090578" cy="80117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457200">
                <a:lnSpc>
                  <a:spcPts val="3000"/>
                </a:lnSpc>
                <a:defRPr sz="1600" spc="0">
                  <a:solidFill>
                    <a:srgbClr val="737373"/>
                  </a:solidFill>
                </a:defRPr>
              </a:lvl1pPr>
            </a:lstStyle>
            <a:p>
              <a:r>
                <a:rPr sz="1050"/>
                <a:t>Primary</a:t>
              </a:r>
            </a:p>
          </p:txBody>
        </p:sp>
        <p:sp>
          <p:nvSpPr>
            <p:cNvPr id="47" name="Secondary">
              <a:extLst>
                <a:ext uri="{FF2B5EF4-FFF2-40B4-BE49-F238E27FC236}">
                  <a16:creationId xmlns:a16="http://schemas.microsoft.com/office/drawing/2014/main" id="{94453EE1-87C3-2D46-93BB-5E00970CC893}"/>
                </a:ext>
              </a:extLst>
            </p:cNvPr>
            <p:cNvSpPr txBox="1"/>
            <p:nvPr userDrawn="1"/>
          </p:nvSpPr>
          <p:spPr>
            <a:xfrm>
              <a:off x="8206315" y="8332856"/>
              <a:ext cx="1407394" cy="80117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457200">
                <a:lnSpc>
                  <a:spcPts val="3000"/>
                </a:lnSpc>
                <a:defRPr sz="1600" spc="0">
                  <a:solidFill>
                    <a:srgbClr val="737373"/>
                  </a:solidFill>
                </a:defRPr>
              </a:lvl1pPr>
            </a:lstStyle>
            <a:p>
              <a:r>
                <a:rPr sz="1050"/>
                <a:t>Secondary</a:t>
              </a:r>
            </a:p>
          </p:txBody>
        </p:sp>
      </p:grpSp>
      <p:sp>
        <p:nvSpPr>
          <p:cNvPr id="49" name="Title 1">
            <a:extLst>
              <a:ext uri="{FF2B5EF4-FFF2-40B4-BE49-F238E27FC236}">
                <a16:creationId xmlns:a16="http://schemas.microsoft.com/office/drawing/2014/main" id="{74542BF3-1FF1-1A48-92AE-8BBE0A9573BC}"/>
              </a:ext>
            </a:extLst>
          </p:cNvPr>
          <p:cNvSpPr>
            <a:spLocks noGrp="1"/>
          </p:cNvSpPr>
          <p:nvPr>
            <p:ph type="title" hasCustomPrompt="1"/>
          </p:nvPr>
        </p:nvSpPr>
        <p:spPr>
          <a:xfrm>
            <a:off x="588416" y="571501"/>
            <a:ext cx="11023996" cy="430887"/>
          </a:xfrm>
          <a:prstGeom prst="rect">
            <a:avLst/>
          </a:prstGeom>
        </p:spPr>
        <p:txBody>
          <a:bodyPr wrap="square" lIns="0" tIns="0" rIns="0" bIns="0">
            <a:spAutoFit/>
          </a:bodyPr>
          <a:lstStyle>
            <a:lvl1pPr marL="4571">
              <a:lnSpc>
                <a:spcPct val="100000"/>
              </a:lnSpc>
              <a:defRPr sz="2800" b="0" i="0" cap="none" spc="0" baseline="0">
                <a:solidFill>
                  <a:srgbClr val="2F2F2F"/>
                </a:solidFill>
                <a:latin typeface="Segoe UI Semibold" panose="020B0502040204020203" pitchFamily="34" charset="0"/>
                <a:cs typeface="Segoe UI Semibold" panose="020B0502040204020203" pitchFamily="34" charset="0"/>
              </a:defRPr>
            </a:lvl1pPr>
          </a:lstStyle>
          <a:p>
            <a:r>
              <a:rPr lang="en-US"/>
              <a:t>Comparison</a:t>
            </a:r>
          </a:p>
        </p:txBody>
      </p:sp>
      <p:sp>
        <p:nvSpPr>
          <p:cNvPr id="56" name="Text Placeholder 6">
            <a:extLst>
              <a:ext uri="{FF2B5EF4-FFF2-40B4-BE49-F238E27FC236}">
                <a16:creationId xmlns:a16="http://schemas.microsoft.com/office/drawing/2014/main" id="{B9BA9784-2126-1848-8E03-4E7CF943C78F}"/>
              </a:ext>
            </a:extLst>
          </p:cNvPr>
          <p:cNvSpPr>
            <a:spLocks noGrp="1"/>
          </p:cNvSpPr>
          <p:nvPr>
            <p:ph type="body" sz="quarter" idx="11" hasCustomPrompt="1"/>
          </p:nvPr>
        </p:nvSpPr>
        <p:spPr>
          <a:xfrm>
            <a:off x="594852" y="1929473"/>
            <a:ext cx="4884537" cy="424261"/>
          </a:xfrm>
          <a:prstGeom prst="rect">
            <a:avLst/>
          </a:prstGeom>
        </p:spPr>
        <p:txBody>
          <a:bodyPr/>
          <a:lstStyle>
            <a:lvl1pPr marL="342900" marR="0" indent="-342900" algn="l" defTabSz="457109" rtl="0" eaLnBrk="1" fontAlgn="auto" latinLnBrk="0" hangingPunct="1">
              <a:lnSpc>
                <a:spcPct val="100000"/>
              </a:lnSpc>
              <a:spcBef>
                <a:spcPts val="600"/>
              </a:spcBef>
              <a:spcAft>
                <a:spcPts val="600"/>
              </a:spcAft>
              <a:buClrTx/>
              <a:buSzTx/>
              <a:buFont typeface="Arial" panose="020B0604020202020204" pitchFamily="34" charset="0"/>
              <a:buNone/>
              <a:tabLst/>
              <a:defRPr sz="2800" b="0" spc="0" baseline="0">
                <a:solidFill>
                  <a:srgbClr val="0478D4"/>
                </a:solidFill>
                <a:latin typeface="+mn-lt"/>
                <a:cs typeface="Segoe UI" panose="020B0502040204020203" pitchFamily="34" charset="0"/>
              </a:defRPr>
            </a:lvl1pPr>
          </a:lstStyle>
          <a:p>
            <a:r>
              <a:rPr lang="en-US" b="1">
                <a:solidFill>
                  <a:srgbClr val="0478D4"/>
                </a:solidFill>
              </a:rPr>
              <a:t>Title 1</a:t>
            </a:r>
          </a:p>
        </p:txBody>
      </p:sp>
      <p:sp>
        <p:nvSpPr>
          <p:cNvPr id="57" name="Text Placeholder 6">
            <a:extLst>
              <a:ext uri="{FF2B5EF4-FFF2-40B4-BE49-F238E27FC236}">
                <a16:creationId xmlns:a16="http://schemas.microsoft.com/office/drawing/2014/main" id="{329F1A02-E026-D042-A41E-F73797D633C7}"/>
              </a:ext>
            </a:extLst>
          </p:cNvPr>
          <p:cNvSpPr>
            <a:spLocks noGrp="1"/>
          </p:cNvSpPr>
          <p:nvPr>
            <p:ph type="body" sz="quarter" idx="10" hasCustomPrompt="1"/>
          </p:nvPr>
        </p:nvSpPr>
        <p:spPr>
          <a:xfrm>
            <a:off x="599622" y="2602607"/>
            <a:ext cx="4879768" cy="3381756"/>
          </a:xfrm>
          <a:prstGeom prst="rect">
            <a:avLst/>
          </a:prstGeom>
        </p:spPr>
        <p:txBody>
          <a:bodyPr/>
          <a:lstStyle>
            <a:lvl1pPr marL="342900" marR="0" indent="-342900" algn="l" defTabSz="457109" rtl="0" eaLnBrk="1" fontAlgn="auto" latinLnBrk="0" hangingPunct="1">
              <a:lnSpc>
                <a:spcPct val="100000"/>
              </a:lnSpc>
              <a:spcBef>
                <a:spcPts val="600"/>
              </a:spcBef>
              <a:spcAft>
                <a:spcPts val="600"/>
              </a:spcAft>
              <a:buClrTx/>
              <a:buSzTx/>
              <a:buFont typeface="Arial" panose="020B0604020202020204" pitchFamily="34" charset="0"/>
              <a:buChar char="•"/>
              <a:tabLst/>
              <a:defRPr sz="2000" spc="0" baseline="0">
                <a:solidFill>
                  <a:srgbClr val="2F2F2F"/>
                </a:solidFill>
                <a:latin typeface="Segoe UI" panose="020B0502040204020203" pitchFamily="34" charset="0"/>
                <a:cs typeface="Segoe UI" panose="020B0502040204020203" pitchFamily="34" charset="0"/>
              </a:defRPr>
            </a:lvl1pPr>
          </a:lstStyle>
          <a:p>
            <a:pPr lvl="0"/>
            <a:r>
              <a:rPr lang="en-US"/>
              <a:t>Detail 1, 20-24pt</a:t>
            </a:r>
          </a:p>
          <a:p>
            <a:pPr lvl="0"/>
            <a:r>
              <a:rPr lang="en-US"/>
              <a:t>Detail 2, 20-24pt</a:t>
            </a:r>
          </a:p>
          <a:p>
            <a:pPr lvl="0"/>
            <a:r>
              <a:rPr lang="en-US"/>
              <a:t>Detail 3, 20-24pt</a:t>
            </a:r>
          </a:p>
          <a:p>
            <a:pPr marL="342900" marR="0" lvl="0" indent="-342900" algn="l" defTabSz="457109" rtl="0" eaLnBrk="1" fontAlgn="auto" latinLnBrk="0" hangingPunct="1">
              <a:lnSpc>
                <a:spcPct val="100000"/>
              </a:lnSpc>
              <a:spcBef>
                <a:spcPts val="600"/>
              </a:spcBef>
              <a:spcAft>
                <a:spcPts val="600"/>
              </a:spcAft>
              <a:buClrTx/>
              <a:buSzTx/>
              <a:buFont typeface="Arial" panose="020B0604020202020204" pitchFamily="34" charset="0"/>
              <a:buChar char="•"/>
              <a:tabLst/>
              <a:defRPr/>
            </a:pPr>
            <a:r>
              <a:rPr lang="en-US"/>
              <a:t>Detail 4, 20-24pt</a:t>
            </a:r>
          </a:p>
          <a:p>
            <a:pPr lvl="0"/>
            <a:endParaRPr lang="en-US"/>
          </a:p>
        </p:txBody>
      </p:sp>
      <p:sp>
        <p:nvSpPr>
          <p:cNvPr id="58" name="Text Placeholder 6">
            <a:extLst>
              <a:ext uri="{FF2B5EF4-FFF2-40B4-BE49-F238E27FC236}">
                <a16:creationId xmlns:a16="http://schemas.microsoft.com/office/drawing/2014/main" id="{34192514-DB65-A841-ACF2-B1B1EF984D6E}"/>
              </a:ext>
            </a:extLst>
          </p:cNvPr>
          <p:cNvSpPr>
            <a:spLocks noGrp="1"/>
          </p:cNvSpPr>
          <p:nvPr>
            <p:ph type="body" sz="quarter" idx="12" hasCustomPrompt="1"/>
          </p:nvPr>
        </p:nvSpPr>
        <p:spPr>
          <a:xfrm>
            <a:off x="6626162" y="1929473"/>
            <a:ext cx="4884537" cy="424261"/>
          </a:xfrm>
          <a:prstGeom prst="rect">
            <a:avLst/>
          </a:prstGeom>
        </p:spPr>
        <p:txBody>
          <a:bodyPr/>
          <a:lstStyle>
            <a:lvl1pPr marL="342900" marR="0" indent="-342900" algn="l" defTabSz="457109" rtl="0" eaLnBrk="1" fontAlgn="auto" latinLnBrk="0" hangingPunct="1">
              <a:lnSpc>
                <a:spcPct val="100000"/>
              </a:lnSpc>
              <a:spcBef>
                <a:spcPts val="600"/>
              </a:spcBef>
              <a:spcAft>
                <a:spcPts val="600"/>
              </a:spcAft>
              <a:buClrTx/>
              <a:buSzTx/>
              <a:buFont typeface="Arial" panose="020B0604020202020204" pitchFamily="34" charset="0"/>
              <a:buNone/>
              <a:tabLst/>
              <a:defRPr sz="2800" b="0" spc="0" baseline="0">
                <a:solidFill>
                  <a:srgbClr val="0478D4"/>
                </a:solidFill>
                <a:latin typeface="+mn-lt"/>
                <a:cs typeface="Segoe UI" panose="020B0502040204020203" pitchFamily="34" charset="0"/>
              </a:defRPr>
            </a:lvl1pPr>
          </a:lstStyle>
          <a:p>
            <a:r>
              <a:rPr lang="en-US" b="1">
                <a:solidFill>
                  <a:srgbClr val="0478D4"/>
                </a:solidFill>
              </a:rPr>
              <a:t>Title 2</a:t>
            </a:r>
          </a:p>
        </p:txBody>
      </p:sp>
      <p:sp>
        <p:nvSpPr>
          <p:cNvPr id="59" name="Text Placeholder 6">
            <a:extLst>
              <a:ext uri="{FF2B5EF4-FFF2-40B4-BE49-F238E27FC236}">
                <a16:creationId xmlns:a16="http://schemas.microsoft.com/office/drawing/2014/main" id="{6E1033CB-5C19-6745-9098-766E25355ED0}"/>
              </a:ext>
            </a:extLst>
          </p:cNvPr>
          <p:cNvSpPr>
            <a:spLocks noGrp="1"/>
          </p:cNvSpPr>
          <p:nvPr>
            <p:ph type="body" sz="quarter" idx="13" hasCustomPrompt="1"/>
          </p:nvPr>
        </p:nvSpPr>
        <p:spPr>
          <a:xfrm>
            <a:off x="6630931" y="2602607"/>
            <a:ext cx="4879768" cy="3381756"/>
          </a:xfrm>
          <a:prstGeom prst="rect">
            <a:avLst/>
          </a:prstGeom>
        </p:spPr>
        <p:txBody>
          <a:bodyPr/>
          <a:lstStyle>
            <a:lvl1pPr marL="342900" marR="0" indent="-342900" algn="l" defTabSz="457109" rtl="0" eaLnBrk="1" fontAlgn="auto" latinLnBrk="0" hangingPunct="1">
              <a:lnSpc>
                <a:spcPct val="100000"/>
              </a:lnSpc>
              <a:spcBef>
                <a:spcPts val="600"/>
              </a:spcBef>
              <a:spcAft>
                <a:spcPts val="600"/>
              </a:spcAft>
              <a:buClrTx/>
              <a:buSzTx/>
              <a:buFont typeface="Arial" panose="020B0604020202020204" pitchFamily="34" charset="0"/>
              <a:buChar char="•"/>
              <a:tabLst/>
              <a:defRPr sz="2000" spc="0" baseline="0">
                <a:solidFill>
                  <a:srgbClr val="2F2F2F"/>
                </a:solidFill>
                <a:latin typeface="Segoe UI" panose="020B0502040204020203" pitchFamily="34" charset="0"/>
                <a:cs typeface="Segoe UI" panose="020B0502040204020203" pitchFamily="34" charset="0"/>
              </a:defRPr>
            </a:lvl1pPr>
          </a:lstStyle>
          <a:p>
            <a:pPr lvl="0"/>
            <a:r>
              <a:rPr lang="en-US"/>
              <a:t>Detail 1, 20-24pt</a:t>
            </a:r>
          </a:p>
          <a:p>
            <a:pPr lvl="0"/>
            <a:r>
              <a:rPr lang="en-US"/>
              <a:t>Detail 2, 20-24pt</a:t>
            </a:r>
          </a:p>
          <a:p>
            <a:pPr lvl="0"/>
            <a:r>
              <a:rPr lang="en-US"/>
              <a:t>Detail 3, 20-24pt</a:t>
            </a:r>
          </a:p>
          <a:p>
            <a:pPr marL="342900" marR="0" lvl="0" indent="-342900" algn="l" defTabSz="457109" rtl="0" eaLnBrk="1" fontAlgn="auto" latinLnBrk="0" hangingPunct="1">
              <a:lnSpc>
                <a:spcPct val="100000"/>
              </a:lnSpc>
              <a:spcBef>
                <a:spcPts val="600"/>
              </a:spcBef>
              <a:spcAft>
                <a:spcPts val="600"/>
              </a:spcAft>
              <a:buClrTx/>
              <a:buSzTx/>
              <a:buFont typeface="Arial" panose="020B0604020202020204" pitchFamily="34" charset="0"/>
              <a:buChar char="•"/>
              <a:tabLst/>
              <a:defRPr/>
            </a:pPr>
            <a:r>
              <a:rPr lang="en-US"/>
              <a:t>Detail 4, 20-24pt</a:t>
            </a:r>
          </a:p>
          <a:p>
            <a:pPr lvl="0"/>
            <a:endParaRPr lang="en-US"/>
          </a:p>
        </p:txBody>
      </p:sp>
      <p:cxnSp>
        <p:nvCxnSpPr>
          <p:cNvPr id="19" name="Straight Connector 18">
            <a:extLst>
              <a:ext uri="{FF2B5EF4-FFF2-40B4-BE49-F238E27FC236}">
                <a16:creationId xmlns:a16="http://schemas.microsoft.com/office/drawing/2014/main" id="{B3F672C9-0DB5-2942-B42D-AA5E1193F82E}"/>
              </a:ext>
            </a:extLst>
          </p:cNvPr>
          <p:cNvCxnSpPr/>
          <p:nvPr userDrawn="1"/>
        </p:nvCxnSpPr>
        <p:spPr>
          <a:xfrm>
            <a:off x="5742450" y="1929473"/>
            <a:ext cx="0" cy="4016807"/>
          </a:xfrm>
          <a:prstGeom prst="line">
            <a:avLst/>
          </a:prstGeom>
          <a:noFill/>
          <a:ln w="12700" cap="flat">
            <a:solidFill>
              <a:srgbClr val="0478D4"/>
            </a:solidFill>
            <a:prstDash val="solid"/>
            <a:miter lim="400000"/>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2105405400"/>
      </p:ext>
    </p:extLst>
  </p:cSld>
  <p:clrMapOvr>
    <a:masterClrMapping/>
  </p:clrMapOvr>
  <p:transition spd="med"/>
  <p:extLst>
    <p:ext uri="{DCECCB84-F9BA-43D5-87BE-67443E8EF086}">
      <p15:sldGuideLst xmlns:p15="http://schemas.microsoft.com/office/powerpoint/2012/main">
        <p15:guide id="1" orient="horz" pos="1272">
          <p15:clr>
            <a:srgbClr val="FBAE40"/>
          </p15:clr>
        </p15:guide>
      </p15:sldGuideLst>
    </p:ext>
  </p:extLst>
</p:sldLayout>
</file>

<file path=ppt/slideLayouts/slideLayout266.xml><?xml version="1.0" encoding="utf-8"?>
<p:sldLayout xmlns:a="http://schemas.openxmlformats.org/drawingml/2006/main" xmlns:r="http://schemas.openxmlformats.org/officeDocument/2006/relationships" xmlns:p="http://schemas.openxmlformats.org/presentationml/2006/main" showMasterSp="0" preserve="1" userDrawn="1">
  <p:cSld name="Image Left, List Right">
    <p:bg>
      <p:bgPr>
        <a:solidFill>
          <a:srgbClr val="F2F2F2"/>
        </a:solidFill>
        <a:effectLst/>
      </p:bgPr>
    </p:bg>
    <p:spTree>
      <p:nvGrpSpPr>
        <p:cNvPr id="1" name=""/>
        <p:cNvGrpSpPr/>
        <p:nvPr/>
      </p:nvGrpSpPr>
      <p:grpSpPr>
        <a:xfrm>
          <a:off x="0" y="0"/>
          <a:ext cx="0" cy="0"/>
          <a:chOff x="0" y="0"/>
          <a:chExt cx="0" cy="0"/>
        </a:xfrm>
      </p:grpSpPr>
      <p:pic>
        <p:nvPicPr>
          <p:cNvPr id="48" name="Picture 47">
            <a:extLst>
              <a:ext uri="{FF2B5EF4-FFF2-40B4-BE49-F238E27FC236}">
                <a16:creationId xmlns:a16="http://schemas.microsoft.com/office/drawing/2014/main" id="{6F2575E7-1E87-A84E-9DE8-B1F34242D8AC}"/>
              </a:ext>
            </a:extLst>
          </p:cNvPr>
          <p:cNvPicPr>
            <a:picLocks noChangeAspect="1"/>
          </p:cNvPicPr>
          <p:nvPr userDrawn="1"/>
        </p:nvPicPr>
        <p:blipFill>
          <a:blip r:embed="rId2"/>
          <a:stretch>
            <a:fillRect/>
          </a:stretch>
        </p:blipFill>
        <p:spPr>
          <a:xfrm>
            <a:off x="1" y="540715"/>
            <a:ext cx="12192000" cy="6858000"/>
          </a:xfrm>
          <a:prstGeom prst="rect">
            <a:avLst/>
          </a:prstGeom>
        </p:spPr>
      </p:pic>
      <p:grpSp>
        <p:nvGrpSpPr>
          <p:cNvPr id="7" name="Group 6">
            <a:extLst>
              <a:ext uri="{FF2B5EF4-FFF2-40B4-BE49-F238E27FC236}">
                <a16:creationId xmlns:a16="http://schemas.microsoft.com/office/drawing/2014/main" id="{2BB5A512-F14A-7843-85A2-3FE24B7798E9}"/>
              </a:ext>
            </a:extLst>
          </p:cNvPr>
          <p:cNvGrpSpPr/>
          <p:nvPr userDrawn="1"/>
        </p:nvGrpSpPr>
        <p:grpSpPr>
          <a:xfrm rot="5400000">
            <a:off x="10128268" y="2370357"/>
            <a:ext cx="6748141" cy="2227148"/>
            <a:chOff x="8206313" y="6182284"/>
            <a:chExt cx="12824005" cy="4231313"/>
          </a:xfrm>
        </p:grpSpPr>
        <p:pic>
          <p:nvPicPr>
            <p:cNvPr id="8" name="Image" descr="Image">
              <a:extLst>
                <a:ext uri="{FF2B5EF4-FFF2-40B4-BE49-F238E27FC236}">
                  <a16:creationId xmlns:a16="http://schemas.microsoft.com/office/drawing/2014/main" id="{A5FD33B4-808A-604D-A4CA-73750F66CDAC}"/>
                </a:ext>
              </a:extLst>
            </p:cNvPr>
            <p:cNvPicPr>
              <a:picLocks noChangeAspect="1"/>
            </p:cNvPicPr>
            <p:nvPr userDrawn="1"/>
          </p:nvPicPr>
          <p:blipFill>
            <a:blip r:embed="rId3"/>
            <a:srcRect b="20208"/>
            <a:stretch>
              <a:fillRect/>
            </a:stretch>
          </p:blipFill>
          <p:spPr>
            <a:xfrm>
              <a:off x="9825738" y="6285642"/>
              <a:ext cx="11204580" cy="2819606"/>
            </a:xfrm>
            <a:prstGeom prst="rect">
              <a:avLst/>
            </a:prstGeom>
            <a:ln w="12700">
              <a:miter lim="400000"/>
            </a:ln>
          </p:spPr>
        </p:pic>
        <p:sp>
          <p:nvSpPr>
            <p:cNvPr id="11" name="R134 G97 B197…">
              <a:extLst>
                <a:ext uri="{FF2B5EF4-FFF2-40B4-BE49-F238E27FC236}">
                  <a16:creationId xmlns:a16="http://schemas.microsoft.com/office/drawing/2014/main" id="{6FA3897D-CD5C-E543-8B96-BA9178CB738A}"/>
                </a:ext>
              </a:extLst>
            </p:cNvPr>
            <p:cNvSpPr txBox="1"/>
            <p:nvPr userDrawn="1"/>
          </p:nvSpPr>
          <p:spPr>
            <a:xfrm>
              <a:off x="10028165" y="6555303"/>
              <a:ext cx="1296343" cy="34118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57200">
                <a:lnSpc>
                  <a:spcPct val="100000"/>
                </a:lnSpc>
                <a:defRPr sz="900" spc="0"/>
              </a:pPr>
              <a:r>
                <a:rPr sz="500"/>
                <a:t>R134 G97 B197</a:t>
              </a:r>
            </a:p>
          </p:txBody>
        </p:sp>
        <p:sp>
          <p:nvSpPr>
            <p:cNvPr id="12" name="R59 G46 B88…">
              <a:extLst>
                <a:ext uri="{FF2B5EF4-FFF2-40B4-BE49-F238E27FC236}">
                  <a16:creationId xmlns:a16="http://schemas.microsoft.com/office/drawing/2014/main" id="{EFEA0A55-3E1F-AB4B-88C5-9FB40BA7AEED}"/>
                </a:ext>
              </a:extLst>
            </p:cNvPr>
            <p:cNvSpPr txBox="1"/>
            <p:nvPr userDrawn="1"/>
          </p:nvSpPr>
          <p:spPr>
            <a:xfrm>
              <a:off x="11822346" y="6555303"/>
              <a:ext cx="1296343" cy="34118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57200">
                <a:lnSpc>
                  <a:spcPct val="100000"/>
                </a:lnSpc>
                <a:defRPr sz="900" spc="0"/>
              </a:pPr>
              <a:r>
                <a:rPr sz="500"/>
                <a:t>R59 G46 B88</a:t>
              </a:r>
            </a:p>
          </p:txBody>
        </p:sp>
        <p:sp>
          <p:nvSpPr>
            <p:cNvPr id="13" name="R213 G157 B255…">
              <a:extLst>
                <a:ext uri="{FF2B5EF4-FFF2-40B4-BE49-F238E27FC236}">
                  <a16:creationId xmlns:a16="http://schemas.microsoft.com/office/drawing/2014/main" id="{9657301E-9F29-7243-8412-16F65FF53C76}"/>
                </a:ext>
              </a:extLst>
            </p:cNvPr>
            <p:cNvSpPr txBox="1"/>
            <p:nvPr userDrawn="1"/>
          </p:nvSpPr>
          <p:spPr>
            <a:xfrm>
              <a:off x="10028161" y="7232975"/>
              <a:ext cx="1296343" cy="34118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57200">
                <a:lnSpc>
                  <a:spcPct val="100000"/>
                </a:lnSpc>
                <a:defRPr sz="900" spc="0">
                  <a:solidFill>
                    <a:srgbClr val="3B2E58"/>
                  </a:solidFill>
                </a:defRPr>
              </a:pPr>
              <a:r>
                <a:rPr sz="500"/>
                <a:t>R213 G157 B255</a:t>
              </a:r>
            </a:p>
          </p:txBody>
        </p:sp>
        <p:sp>
          <p:nvSpPr>
            <p:cNvPr id="14" name="R161 G133 B210…">
              <a:extLst>
                <a:ext uri="{FF2B5EF4-FFF2-40B4-BE49-F238E27FC236}">
                  <a16:creationId xmlns:a16="http://schemas.microsoft.com/office/drawing/2014/main" id="{1CDD722D-B503-7E46-B944-8FAA59AC1C10}"/>
                </a:ext>
              </a:extLst>
            </p:cNvPr>
            <p:cNvSpPr txBox="1"/>
            <p:nvPr userDrawn="1"/>
          </p:nvSpPr>
          <p:spPr>
            <a:xfrm>
              <a:off x="11822346" y="7232975"/>
              <a:ext cx="1296343" cy="34118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57200">
                <a:lnSpc>
                  <a:spcPct val="100000"/>
                </a:lnSpc>
                <a:defRPr sz="900" spc="0"/>
              </a:pPr>
              <a:r>
                <a:rPr sz="500"/>
                <a:t>R161 G133 B210</a:t>
              </a:r>
            </a:p>
          </p:txBody>
        </p:sp>
        <p:sp>
          <p:nvSpPr>
            <p:cNvPr id="15" name="R0 G120 B212…">
              <a:extLst>
                <a:ext uri="{FF2B5EF4-FFF2-40B4-BE49-F238E27FC236}">
                  <a16:creationId xmlns:a16="http://schemas.microsoft.com/office/drawing/2014/main" id="{E845703D-8481-CD4B-97F4-3A532BE91BC4}"/>
                </a:ext>
              </a:extLst>
            </p:cNvPr>
            <p:cNvSpPr txBox="1"/>
            <p:nvPr userDrawn="1"/>
          </p:nvSpPr>
          <p:spPr>
            <a:xfrm>
              <a:off x="13882762" y="6555303"/>
              <a:ext cx="1296343" cy="34118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57200">
                <a:lnSpc>
                  <a:spcPct val="100000"/>
                </a:lnSpc>
                <a:defRPr sz="900" spc="0"/>
              </a:pPr>
              <a:r>
                <a:rPr sz="500"/>
                <a:t>R0 G120 B212 </a:t>
              </a:r>
            </a:p>
          </p:txBody>
        </p:sp>
        <p:sp>
          <p:nvSpPr>
            <p:cNvPr id="16" name="R36 G58 B94…">
              <a:extLst>
                <a:ext uri="{FF2B5EF4-FFF2-40B4-BE49-F238E27FC236}">
                  <a16:creationId xmlns:a16="http://schemas.microsoft.com/office/drawing/2014/main" id="{6341AF91-7239-7345-8EA7-EE6E80C49BDC}"/>
                </a:ext>
              </a:extLst>
            </p:cNvPr>
            <p:cNvSpPr txBox="1"/>
            <p:nvPr userDrawn="1"/>
          </p:nvSpPr>
          <p:spPr>
            <a:xfrm>
              <a:off x="15676945" y="6555303"/>
              <a:ext cx="1296343" cy="34118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57200">
                <a:lnSpc>
                  <a:spcPct val="100000"/>
                </a:lnSpc>
                <a:defRPr sz="900" spc="0"/>
              </a:pPr>
              <a:r>
                <a:rPr sz="500"/>
                <a:t>R36 G58 B94</a:t>
              </a:r>
              <a:endParaRPr sz="900">
                <a:solidFill>
                  <a:srgbClr val="000000"/>
                </a:solidFill>
                <a:latin typeface="Times"/>
                <a:ea typeface="Times"/>
                <a:cs typeface="Times"/>
                <a:sym typeface="Times"/>
              </a:endParaRPr>
            </a:p>
          </p:txBody>
        </p:sp>
        <p:sp>
          <p:nvSpPr>
            <p:cNvPr id="17" name="R80 G230 B255…">
              <a:extLst>
                <a:ext uri="{FF2B5EF4-FFF2-40B4-BE49-F238E27FC236}">
                  <a16:creationId xmlns:a16="http://schemas.microsoft.com/office/drawing/2014/main" id="{64AD9798-8A4A-5C41-ACCB-536CF149BF4B}"/>
                </a:ext>
              </a:extLst>
            </p:cNvPr>
            <p:cNvSpPr txBox="1"/>
            <p:nvPr userDrawn="1"/>
          </p:nvSpPr>
          <p:spPr>
            <a:xfrm>
              <a:off x="13882762" y="7232975"/>
              <a:ext cx="1296343" cy="34118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57200">
                <a:lnSpc>
                  <a:spcPct val="100000"/>
                </a:lnSpc>
                <a:defRPr sz="900" spc="0">
                  <a:solidFill>
                    <a:srgbClr val="243A5E"/>
                  </a:solidFill>
                </a:defRPr>
              </a:pPr>
              <a:r>
                <a:rPr sz="500"/>
                <a:t>R80 G230 B255</a:t>
              </a:r>
              <a:endParaRPr sz="900">
                <a:latin typeface="Times"/>
                <a:ea typeface="Times"/>
                <a:cs typeface="Times"/>
                <a:sym typeface="Times"/>
              </a:endParaRPr>
            </a:p>
          </p:txBody>
        </p:sp>
        <p:sp>
          <p:nvSpPr>
            <p:cNvPr id="18" name="R40 G167 B233…">
              <a:extLst>
                <a:ext uri="{FF2B5EF4-FFF2-40B4-BE49-F238E27FC236}">
                  <a16:creationId xmlns:a16="http://schemas.microsoft.com/office/drawing/2014/main" id="{76876642-DA33-6547-B318-A06590ED5933}"/>
                </a:ext>
              </a:extLst>
            </p:cNvPr>
            <p:cNvSpPr txBox="1"/>
            <p:nvPr userDrawn="1"/>
          </p:nvSpPr>
          <p:spPr>
            <a:xfrm>
              <a:off x="15676945" y="7232975"/>
              <a:ext cx="1296343" cy="34118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57200">
                <a:lnSpc>
                  <a:spcPct val="100000"/>
                </a:lnSpc>
                <a:defRPr sz="900" spc="0"/>
              </a:pPr>
              <a:r>
                <a:rPr sz="500"/>
                <a:t>R40 G167 B233</a:t>
              </a:r>
            </a:p>
          </p:txBody>
        </p:sp>
        <p:sp>
          <p:nvSpPr>
            <p:cNvPr id="20" name="R0 G133 B117   Hex #008575   C100 M15 Y60 K0   PMS 3285 C">
              <a:extLst>
                <a:ext uri="{FF2B5EF4-FFF2-40B4-BE49-F238E27FC236}">
                  <a16:creationId xmlns:a16="http://schemas.microsoft.com/office/drawing/2014/main" id="{FE215B22-AC11-3C46-AF46-E2769E619C3E}"/>
                </a:ext>
              </a:extLst>
            </p:cNvPr>
            <p:cNvSpPr txBox="1"/>
            <p:nvPr userDrawn="1"/>
          </p:nvSpPr>
          <p:spPr>
            <a:xfrm>
              <a:off x="17737362" y="6555303"/>
              <a:ext cx="1296343" cy="34118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57200">
                <a:lnSpc>
                  <a:spcPct val="100000"/>
                </a:lnSpc>
                <a:defRPr sz="900" spc="0"/>
              </a:pPr>
              <a:r>
                <a:rPr sz="500"/>
                <a:t>R0 G133 B117 </a:t>
              </a:r>
            </a:p>
          </p:txBody>
        </p:sp>
        <p:sp>
          <p:nvSpPr>
            <p:cNvPr id="21" name="R39 G75 B71   Hex #274b47…">
              <a:extLst>
                <a:ext uri="{FF2B5EF4-FFF2-40B4-BE49-F238E27FC236}">
                  <a16:creationId xmlns:a16="http://schemas.microsoft.com/office/drawing/2014/main" id="{14B29230-0E2F-F64D-9D87-14DE08BF014D}"/>
                </a:ext>
              </a:extLst>
            </p:cNvPr>
            <p:cNvSpPr txBox="1"/>
            <p:nvPr userDrawn="1"/>
          </p:nvSpPr>
          <p:spPr>
            <a:xfrm>
              <a:off x="19531545" y="6555303"/>
              <a:ext cx="1296343" cy="34118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57200">
                <a:lnSpc>
                  <a:spcPct val="100000"/>
                </a:lnSpc>
                <a:defRPr sz="900" spc="0"/>
              </a:pPr>
              <a:r>
                <a:rPr sz="500"/>
                <a:t>R39 G75 B71 </a:t>
              </a:r>
            </a:p>
          </p:txBody>
        </p:sp>
        <p:sp>
          <p:nvSpPr>
            <p:cNvPr id="22" name="R48 G229 B208…">
              <a:extLst>
                <a:ext uri="{FF2B5EF4-FFF2-40B4-BE49-F238E27FC236}">
                  <a16:creationId xmlns:a16="http://schemas.microsoft.com/office/drawing/2014/main" id="{7A2A44BF-C542-414B-90CE-1ED33247DD1F}"/>
                </a:ext>
              </a:extLst>
            </p:cNvPr>
            <p:cNvSpPr txBox="1"/>
            <p:nvPr userDrawn="1"/>
          </p:nvSpPr>
          <p:spPr>
            <a:xfrm>
              <a:off x="17737362" y="7232975"/>
              <a:ext cx="1296343" cy="34118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57200">
                <a:lnSpc>
                  <a:spcPct val="100000"/>
                </a:lnSpc>
                <a:defRPr sz="900" spc="0">
                  <a:solidFill>
                    <a:srgbClr val="304A47"/>
                  </a:solidFill>
                </a:defRPr>
              </a:pPr>
              <a:r>
                <a:rPr sz="500"/>
                <a:t>R48 G229 B208</a:t>
              </a:r>
              <a:endParaRPr sz="900">
                <a:latin typeface="Times"/>
                <a:ea typeface="Times"/>
                <a:cs typeface="Times"/>
                <a:sym typeface="Times"/>
              </a:endParaRPr>
            </a:p>
          </p:txBody>
        </p:sp>
        <p:sp>
          <p:nvSpPr>
            <p:cNvPr id="23" name="R40 G194 B209…">
              <a:extLst>
                <a:ext uri="{FF2B5EF4-FFF2-40B4-BE49-F238E27FC236}">
                  <a16:creationId xmlns:a16="http://schemas.microsoft.com/office/drawing/2014/main" id="{12563271-9B47-4F4E-B134-449D61E1F1FC}"/>
                </a:ext>
              </a:extLst>
            </p:cNvPr>
            <p:cNvSpPr txBox="1"/>
            <p:nvPr userDrawn="1"/>
          </p:nvSpPr>
          <p:spPr>
            <a:xfrm>
              <a:off x="19531545" y="7159864"/>
              <a:ext cx="1296343" cy="487408"/>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57200">
                <a:lnSpc>
                  <a:spcPct val="100000"/>
                </a:lnSpc>
                <a:defRPr sz="900" spc="0"/>
              </a:pPr>
              <a:r>
                <a:rPr sz="500"/>
                <a:t>R40 G194 B209</a:t>
              </a:r>
            </a:p>
            <a:p>
              <a:pPr defTabSz="457200">
                <a:lnSpc>
                  <a:spcPct val="100000"/>
                </a:lnSpc>
                <a:defRPr sz="900" spc="0"/>
              </a:pPr>
              <a:endParaRPr sz="500"/>
            </a:p>
          </p:txBody>
        </p:sp>
        <p:sp>
          <p:nvSpPr>
            <p:cNvPr id="24" name="R16 G124 B16  Hex #107c10  C75 M0 Y100 K0   PMS 362 C">
              <a:extLst>
                <a:ext uri="{FF2B5EF4-FFF2-40B4-BE49-F238E27FC236}">
                  <a16:creationId xmlns:a16="http://schemas.microsoft.com/office/drawing/2014/main" id="{67ACF396-EDE4-7242-A514-4BD6136AFBE8}"/>
                </a:ext>
              </a:extLst>
            </p:cNvPr>
            <p:cNvSpPr txBox="1"/>
            <p:nvPr userDrawn="1"/>
          </p:nvSpPr>
          <p:spPr>
            <a:xfrm>
              <a:off x="10028165" y="8136439"/>
              <a:ext cx="1296343" cy="34118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57200">
                <a:lnSpc>
                  <a:spcPct val="100000"/>
                </a:lnSpc>
                <a:defRPr sz="900" spc="0"/>
              </a:pPr>
              <a:r>
                <a:rPr sz="500"/>
                <a:t>R16 G124 B16 </a:t>
              </a:r>
            </a:p>
          </p:txBody>
        </p:sp>
        <p:sp>
          <p:nvSpPr>
            <p:cNvPr id="25" name="R5 G75 B22   Hex #054b16…">
              <a:extLst>
                <a:ext uri="{FF2B5EF4-FFF2-40B4-BE49-F238E27FC236}">
                  <a16:creationId xmlns:a16="http://schemas.microsoft.com/office/drawing/2014/main" id="{13839C61-1590-F144-B1BC-57F52103A102}"/>
                </a:ext>
              </a:extLst>
            </p:cNvPr>
            <p:cNvSpPr txBox="1"/>
            <p:nvPr userDrawn="1"/>
          </p:nvSpPr>
          <p:spPr>
            <a:xfrm>
              <a:off x="11822348" y="8063328"/>
              <a:ext cx="1296343" cy="487408"/>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57200">
                <a:lnSpc>
                  <a:spcPct val="100000"/>
                </a:lnSpc>
                <a:defRPr sz="900" spc="0"/>
              </a:pPr>
              <a:r>
                <a:rPr sz="500"/>
                <a:t>R5 G75 B22  </a:t>
              </a:r>
              <a:br>
                <a:rPr sz="500"/>
              </a:br>
              <a:endParaRPr sz="500"/>
            </a:p>
          </p:txBody>
        </p:sp>
        <p:sp>
          <p:nvSpPr>
            <p:cNvPr id="26" name="R155 G240 B11…">
              <a:extLst>
                <a:ext uri="{FF2B5EF4-FFF2-40B4-BE49-F238E27FC236}">
                  <a16:creationId xmlns:a16="http://schemas.microsoft.com/office/drawing/2014/main" id="{34E32D58-CDE3-DA44-A59F-39E144E3CB0F}"/>
                </a:ext>
              </a:extLst>
            </p:cNvPr>
            <p:cNvSpPr txBox="1"/>
            <p:nvPr userDrawn="1"/>
          </p:nvSpPr>
          <p:spPr>
            <a:xfrm>
              <a:off x="10028165" y="8698410"/>
              <a:ext cx="1296343" cy="34118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57200">
                <a:lnSpc>
                  <a:spcPct val="100000"/>
                </a:lnSpc>
                <a:defRPr sz="900" spc="0">
                  <a:solidFill>
                    <a:srgbClr val="1F491D"/>
                  </a:solidFill>
                </a:defRPr>
              </a:pPr>
              <a:r>
                <a:rPr sz="500"/>
                <a:t>R155 G240 B11</a:t>
              </a:r>
              <a:endParaRPr sz="900">
                <a:latin typeface="Times"/>
                <a:ea typeface="Times"/>
                <a:cs typeface="Times"/>
                <a:sym typeface="Times"/>
              </a:endParaRPr>
            </a:p>
          </p:txBody>
        </p:sp>
        <p:sp>
          <p:nvSpPr>
            <p:cNvPr id="27" name="R127 G186 B0…">
              <a:extLst>
                <a:ext uri="{FF2B5EF4-FFF2-40B4-BE49-F238E27FC236}">
                  <a16:creationId xmlns:a16="http://schemas.microsoft.com/office/drawing/2014/main" id="{7FE53095-05C9-C247-A6D0-44300D57851A}"/>
                </a:ext>
              </a:extLst>
            </p:cNvPr>
            <p:cNvSpPr txBox="1"/>
            <p:nvPr userDrawn="1"/>
          </p:nvSpPr>
          <p:spPr>
            <a:xfrm>
              <a:off x="11822346" y="8698410"/>
              <a:ext cx="1296343" cy="34118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57200">
                <a:lnSpc>
                  <a:spcPct val="100000"/>
                </a:lnSpc>
                <a:defRPr sz="900" spc="0"/>
              </a:pPr>
              <a:r>
                <a:rPr sz="500"/>
                <a:t>R127 G186 B0</a:t>
              </a:r>
            </a:p>
          </p:txBody>
        </p:sp>
        <p:sp>
          <p:nvSpPr>
            <p:cNvPr id="28" name="R216 G59 B1…">
              <a:extLst>
                <a:ext uri="{FF2B5EF4-FFF2-40B4-BE49-F238E27FC236}">
                  <a16:creationId xmlns:a16="http://schemas.microsoft.com/office/drawing/2014/main" id="{C717E470-1863-8941-9B21-AD5FCCD3E40D}"/>
                </a:ext>
              </a:extLst>
            </p:cNvPr>
            <p:cNvSpPr txBox="1"/>
            <p:nvPr userDrawn="1"/>
          </p:nvSpPr>
          <p:spPr>
            <a:xfrm>
              <a:off x="13882762" y="8136439"/>
              <a:ext cx="1296343" cy="34118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57200">
                <a:lnSpc>
                  <a:spcPct val="100000"/>
                </a:lnSpc>
                <a:defRPr sz="900" spc="0"/>
              </a:pPr>
              <a:r>
                <a:rPr sz="500"/>
                <a:t>R216 G59 B1</a:t>
              </a:r>
              <a:endParaRPr sz="500">
                <a:solidFill>
                  <a:srgbClr val="000000"/>
                </a:solidFill>
              </a:endParaRPr>
            </a:p>
          </p:txBody>
        </p:sp>
        <p:sp>
          <p:nvSpPr>
            <p:cNvPr id="29" name="R107 G41 B41…">
              <a:extLst>
                <a:ext uri="{FF2B5EF4-FFF2-40B4-BE49-F238E27FC236}">
                  <a16:creationId xmlns:a16="http://schemas.microsoft.com/office/drawing/2014/main" id="{935E2D5E-724E-C849-A2D2-C69D8E010842}"/>
                </a:ext>
              </a:extLst>
            </p:cNvPr>
            <p:cNvSpPr txBox="1"/>
            <p:nvPr userDrawn="1"/>
          </p:nvSpPr>
          <p:spPr>
            <a:xfrm>
              <a:off x="15676943" y="8136439"/>
              <a:ext cx="1296343" cy="34118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57200">
                <a:lnSpc>
                  <a:spcPct val="100000"/>
                </a:lnSpc>
                <a:defRPr sz="900" spc="0"/>
              </a:pPr>
              <a:r>
                <a:rPr sz="500"/>
                <a:t>R107 G41 B41 </a:t>
              </a:r>
            </a:p>
          </p:txBody>
        </p:sp>
        <p:sp>
          <p:nvSpPr>
            <p:cNvPr id="30" name="R255 G147 B73…">
              <a:extLst>
                <a:ext uri="{FF2B5EF4-FFF2-40B4-BE49-F238E27FC236}">
                  <a16:creationId xmlns:a16="http://schemas.microsoft.com/office/drawing/2014/main" id="{B34F765F-41D9-2D43-BF2E-32D6FEE5E704}"/>
                </a:ext>
              </a:extLst>
            </p:cNvPr>
            <p:cNvSpPr txBox="1"/>
            <p:nvPr userDrawn="1"/>
          </p:nvSpPr>
          <p:spPr>
            <a:xfrm>
              <a:off x="13882762" y="8698410"/>
              <a:ext cx="1296343" cy="34118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57200">
                <a:lnSpc>
                  <a:spcPct val="100000"/>
                </a:lnSpc>
                <a:defRPr sz="900" spc="0">
                  <a:solidFill>
                    <a:srgbClr val="632D2B"/>
                  </a:solidFill>
                </a:defRPr>
              </a:pPr>
              <a:r>
                <a:rPr sz="500"/>
                <a:t>R255 G147 B73</a:t>
              </a:r>
            </a:p>
          </p:txBody>
        </p:sp>
        <p:sp>
          <p:nvSpPr>
            <p:cNvPr id="31" name="R241 G101 B34…">
              <a:extLst>
                <a:ext uri="{FF2B5EF4-FFF2-40B4-BE49-F238E27FC236}">
                  <a16:creationId xmlns:a16="http://schemas.microsoft.com/office/drawing/2014/main" id="{29CB1822-8302-CD4B-9264-93606C293898}"/>
                </a:ext>
              </a:extLst>
            </p:cNvPr>
            <p:cNvSpPr txBox="1"/>
            <p:nvPr userDrawn="1"/>
          </p:nvSpPr>
          <p:spPr>
            <a:xfrm>
              <a:off x="15676943" y="8698410"/>
              <a:ext cx="1296343" cy="34118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57200">
                <a:lnSpc>
                  <a:spcPct val="100000"/>
                </a:lnSpc>
                <a:defRPr sz="900" spc="0"/>
              </a:pPr>
              <a:r>
                <a:rPr sz="500"/>
                <a:t>R241 G101 B34</a:t>
              </a:r>
            </a:p>
          </p:txBody>
        </p:sp>
        <p:sp>
          <p:nvSpPr>
            <p:cNvPr id="32" name="R255 G185 B0…">
              <a:extLst>
                <a:ext uri="{FF2B5EF4-FFF2-40B4-BE49-F238E27FC236}">
                  <a16:creationId xmlns:a16="http://schemas.microsoft.com/office/drawing/2014/main" id="{F160629A-2BEE-3A43-8F27-9F4A4FA55B23}"/>
                </a:ext>
              </a:extLst>
            </p:cNvPr>
            <p:cNvSpPr txBox="1"/>
            <p:nvPr userDrawn="1"/>
          </p:nvSpPr>
          <p:spPr>
            <a:xfrm>
              <a:off x="17737363" y="8136438"/>
              <a:ext cx="1390722" cy="34118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57200">
                <a:lnSpc>
                  <a:spcPct val="100000"/>
                </a:lnSpc>
                <a:defRPr sz="900" spc="0"/>
              </a:pPr>
              <a:r>
                <a:rPr sz="500"/>
                <a:t>R255 G185 B0</a:t>
              </a:r>
              <a:endParaRPr sz="900">
                <a:latin typeface="Times"/>
                <a:ea typeface="Times"/>
                <a:cs typeface="Times"/>
                <a:sym typeface="Times"/>
              </a:endParaRPr>
            </a:p>
          </p:txBody>
        </p:sp>
        <p:sp>
          <p:nvSpPr>
            <p:cNvPr id="33" name="R106 G75 B22…">
              <a:extLst>
                <a:ext uri="{FF2B5EF4-FFF2-40B4-BE49-F238E27FC236}">
                  <a16:creationId xmlns:a16="http://schemas.microsoft.com/office/drawing/2014/main" id="{423CA32E-C799-734D-A7DC-77273CBB8186}"/>
                </a:ext>
              </a:extLst>
            </p:cNvPr>
            <p:cNvSpPr txBox="1"/>
            <p:nvPr userDrawn="1"/>
          </p:nvSpPr>
          <p:spPr>
            <a:xfrm>
              <a:off x="19531545" y="8136439"/>
              <a:ext cx="1296343" cy="34118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57200">
                <a:lnSpc>
                  <a:spcPct val="100000"/>
                </a:lnSpc>
                <a:defRPr sz="900" spc="0"/>
              </a:pPr>
              <a:r>
                <a:rPr sz="500"/>
                <a:t>R106 G75 B22</a:t>
              </a:r>
              <a:endParaRPr sz="900">
                <a:solidFill>
                  <a:srgbClr val="000000"/>
                </a:solidFill>
                <a:latin typeface="Times"/>
                <a:ea typeface="Times"/>
                <a:cs typeface="Times"/>
                <a:sym typeface="Times"/>
              </a:endParaRPr>
            </a:p>
          </p:txBody>
        </p:sp>
        <p:sp>
          <p:nvSpPr>
            <p:cNvPr id="34" name="R254 G240 B0…">
              <a:extLst>
                <a:ext uri="{FF2B5EF4-FFF2-40B4-BE49-F238E27FC236}">
                  <a16:creationId xmlns:a16="http://schemas.microsoft.com/office/drawing/2014/main" id="{583E1587-1B99-B545-9D89-241F824B168B}"/>
                </a:ext>
              </a:extLst>
            </p:cNvPr>
            <p:cNvSpPr txBox="1"/>
            <p:nvPr userDrawn="1"/>
          </p:nvSpPr>
          <p:spPr>
            <a:xfrm>
              <a:off x="17737362" y="8698410"/>
              <a:ext cx="1296343" cy="34118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57200">
                <a:lnSpc>
                  <a:spcPct val="100000"/>
                </a:lnSpc>
                <a:defRPr sz="900" spc="0">
                  <a:solidFill>
                    <a:srgbClr val="654B21"/>
                  </a:solidFill>
                </a:defRPr>
              </a:pPr>
              <a:r>
                <a:rPr sz="500"/>
                <a:t>R254 G240 B0</a:t>
              </a:r>
              <a:endParaRPr sz="900">
                <a:latin typeface="Times"/>
                <a:ea typeface="Times"/>
                <a:cs typeface="Times"/>
                <a:sym typeface="Times"/>
              </a:endParaRPr>
            </a:p>
          </p:txBody>
        </p:sp>
        <p:sp>
          <p:nvSpPr>
            <p:cNvPr id="35" name="R254 G212 B0…">
              <a:extLst>
                <a:ext uri="{FF2B5EF4-FFF2-40B4-BE49-F238E27FC236}">
                  <a16:creationId xmlns:a16="http://schemas.microsoft.com/office/drawing/2014/main" id="{55F9DB90-A546-CC40-A8E2-A1843B773CCD}"/>
                </a:ext>
              </a:extLst>
            </p:cNvPr>
            <p:cNvSpPr txBox="1"/>
            <p:nvPr userDrawn="1"/>
          </p:nvSpPr>
          <p:spPr>
            <a:xfrm>
              <a:off x="19531545" y="8698410"/>
              <a:ext cx="1296343" cy="34118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57200">
                <a:lnSpc>
                  <a:spcPct val="100000"/>
                </a:lnSpc>
                <a:defRPr sz="900" spc="0"/>
              </a:pPr>
              <a:r>
                <a:rPr sz="500"/>
                <a:t>R254 G212 B0</a:t>
              </a:r>
            </a:p>
          </p:txBody>
        </p:sp>
        <p:pic>
          <p:nvPicPr>
            <p:cNvPr id="36" name="Image" descr="Image">
              <a:extLst>
                <a:ext uri="{FF2B5EF4-FFF2-40B4-BE49-F238E27FC236}">
                  <a16:creationId xmlns:a16="http://schemas.microsoft.com/office/drawing/2014/main" id="{3B96C91B-2EC2-334C-96C2-B98E7D46A363}"/>
                </a:ext>
              </a:extLst>
            </p:cNvPr>
            <p:cNvPicPr>
              <a:picLocks noChangeAspect="1"/>
            </p:cNvPicPr>
            <p:nvPr userDrawn="1"/>
          </p:nvPicPr>
          <p:blipFill>
            <a:blip r:embed="rId4"/>
            <a:stretch>
              <a:fillRect/>
            </a:stretch>
          </p:blipFill>
          <p:spPr>
            <a:xfrm>
              <a:off x="9825738" y="9911907"/>
              <a:ext cx="11204576" cy="501690"/>
            </a:xfrm>
            <a:prstGeom prst="rect">
              <a:avLst/>
            </a:prstGeom>
            <a:ln w="12700">
              <a:miter lim="400000"/>
            </a:ln>
          </p:spPr>
        </p:pic>
        <p:sp>
          <p:nvSpPr>
            <p:cNvPr id="37" name="R242 G242 B242…">
              <a:extLst>
                <a:ext uri="{FF2B5EF4-FFF2-40B4-BE49-F238E27FC236}">
                  <a16:creationId xmlns:a16="http://schemas.microsoft.com/office/drawing/2014/main" id="{83488EE5-49C3-B942-A3D6-3D2848D42D62}"/>
                </a:ext>
              </a:extLst>
            </p:cNvPr>
            <p:cNvSpPr txBox="1"/>
            <p:nvPr userDrawn="1"/>
          </p:nvSpPr>
          <p:spPr>
            <a:xfrm>
              <a:off x="10028161" y="9992155"/>
              <a:ext cx="1296343" cy="34118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57200">
                <a:lnSpc>
                  <a:spcPct val="100000"/>
                </a:lnSpc>
                <a:defRPr sz="900" spc="0">
                  <a:solidFill>
                    <a:srgbClr val="505050"/>
                  </a:solidFill>
                </a:defRPr>
              </a:pPr>
              <a:r>
                <a:rPr sz="500"/>
                <a:t>R242 G242 B242</a:t>
              </a:r>
              <a:endParaRPr sz="900" b="1">
                <a:latin typeface="Times"/>
                <a:ea typeface="Times"/>
                <a:cs typeface="Times"/>
                <a:sym typeface="Times"/>
              </a:endParaRPr>
            </a:p>
          </p:txBody>
        </p:sp>
        <p:sp>
          <p:nvSpPr>
            <p:cNvPr id="38" name="R230 G230 B230…">
              <a:extLst>
                <a:ext uri="{FF2B5EF4-FFF2-40B4-BE49-F238E27FC236}">
                  <a16:creationId xmlns:a16="http://schemas.microsoft.com/office/drawing/2014/main" id="{97BD5EA1-AF7C-E44B-8DD9-0E7231208480}"/>
                </a:ext>
              </a:extLst>
            </p:cNvPr>
            <p:cNvSpPr txBox="1"/>
            <p:nvPr userDrawn="1"/>
          </p:nvSpPr>
          <p:spPr>
            <a:xfrm>
              <a:off x="11620264" y="9992157"/>
              <a:ext cx="1296343" cy="34118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57200">
                <a:lnSpc>
                  <a:spcPct val="100000"/>
                </a:lnSpc>
                <a:defRPr sz="900" spc="0">
                  <a:solidFill>
                    <a:srgbClr val="505050"/>
                  </a:solidFill>
                </a:defRPr>
              </a:pPr>
              <a:r>
                <a:rPr sz="500"/>
                <a:t>R230 G230 B230</a:t>
              </a:r>
              <a:endParaRPr sz="900" b="1">
                <a:latin typeface="Times"/>
                <a:ea typeface="Times"/>
                <a:cs typeface="Times"/>
                <a:sym typeface="Times"/>
              </a:endParaRPr>
            </a:p>
          </p:txBody>
        </p:sp>
        <p:sp>
          <p:nvSpPr>
            <p:cNvPr id="39" name="R210 G210 B210…">
              <a:extLst>
                <a:ext uri="{FF2B5EF4-FFF2-40B4-BE49-F238E27FC236}">
                  <a16:creationId xmlns:a16="http://schemas.microsoft.com/office/drawing/2014/main" id="{C51778C9-BAA8-664F-9040-748A0C1DFD5C}"/>
                </a:ext>
              </a:extLst>
            </p:cNvPr>
            <p:cNvSpPr txBox="1"/>
            <p:nvPr userDrawn="1"/>
          </p:nvSpPr>
          <p:spPr>
            <a:xfrm>
              <a:off x="13212361" y="9992157"/>
              <a:ext cx="1296343" cy="34118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57200">
                <a:lnSpc>
                  <a:spcPct val="100000"/>
                </a:lnSpc>
                <a:defRPr sz="900" spc="0">
                  <a:solidFill>
                    <a:srgbClr val="505050"/>
                  </a:solidFill>
                </a:defRPr>
              </a:pPr>
              <a:r>
                <a:rPr sz="500"/>
                <a:t>R210 G210 B210</a:t>
              </a:r>
              <a:endParaRPr sz="900" b="1">
                <a:latin typeface="Times"/>
                <a:ea typeface="Times"/>
                <a:cs typeface="Times"/>
                <a:sym typeface="Times"/>
              </a:endParaRPr>
            </a:p>
          </p:txBody>
        </p:sp>
        <p:sp>
          <p:nvSpPr>
            <p:cNvPr id="40" name="R115 G115 B115…">
              <a:extLst>
                <a:ext uri="{FF2B5EF4-FFF2-40B4-BE49-F238E27FC236}">
                  <a16:creationId xmlns:a16="http://schemas.microsoft.com/office/drawing/2014/main" id="{D6C17FFC-1A7B-4845-8EB6-08BCA6391B57}"/>
                </a:ext>
              </a:extLst>
            </p:cNvPr>
            <p:cNvSpPr txBox="1"/>
            <p:nvPr userDrawn="1"/>
          </p:nvSpPr>
          <p:spPr>
            <a:xfrm>
              <a:off x="14804462" y="9992159"/>
              <a:ext cx="1296343" cy="34118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57200">
                <a:lnSpc>
                  <a:spcPct val="100000"/>
                </a:lnSpc>
                <a:defRPr sz="900" spc="0"/>
              </a:pPr>
              <a:r>
                <a:rPr sz="500"/>
                <a:t>R115 G115 B115</a:t>
              </a:r>
            </a:p>
          </p:txBody>
        </p:sp>
        <p:sp>
          <p:nvSpPr>
            <p:cNvPr id="41" name="R80 G80 B80…">
              <a:extLst>
                <a:ext uri="{FF2B5EF4-FFF2-40B4-BE49-F238E27FC236}">
                  <a16:creationId xmlns:a16="http://schemas.microsoft.com/office/drawing/2014/main" id="{4BD4B5B3-5131-8943-97CB-6CCA9A43A57A}"/>
                </a:ext>
              </a:extLst>
            </p:cNvPr>
            <p:cNvSpPr txBox="1"/>
            <p:nvPr userDrawn="1"/>
          </p:nvSpPr>
          <p:spPr>
            <a:xfrm>
              <a:off x="16396563" y="9992159"/>
              <a:ext cx="1296343" cy="34118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57200">
                <a:lnSpc>
                  <a:spcPct val="100000"/>
                </a:lnSpc>
                <a:defRPr sz="900" spc="0"/>
              </a:pPr>
              <a:r>
                <a:rPr sz="500"/>
                <a:t>R80 G80 B80 </a:t>
              </a:r>
            </a:p>
          </p:txBody>
        </p:sp>
        <p:sp>
          <p:nvSpPr>
            <p:cNvPr id="42" name="R47 G47 B47…">
              <a:extLst>
                <a:ext uri="{FF2B5EF4-FFF2-40B4-BE49-F238E27FC236}">
                  <a16:creationId xmlns:a16="http://schemas.microsoft.com/office/drawing/2014/main" id="{1D7AC7F4-326A-5440-89DE-0C5E89AC6CA2}"/>
                </a:ext>
              </a:extLst>
            </p:cNvPr>
            <p:cNvSpPr txBox="1"/>
            <p:nvPr userDrawn="1"/>
          </p:nvSpPr>
          <p:spPr>
            <a:xfrm>
              <a:off x="18001362" y="9992157"/>
              <a:ext cx="1296343" cy="34118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57200">
                <a:lnSpc>
                  <a:spcPct val="100000"/>
                </a:lnSpc>
                <a:defRPr sz="900" spc="0"/>
              </a:pPr>
              <a:r>
                <a:rPr sz="500"/>
                <a:t>R47 G47 B47</a:t>
              </a:r>
              <a:endParaRPr sz="900" b="1">
                <a:latin typeface="Times"/>
                <a:ea typeface="Times"/>
                <a:cs typeface="Times"/>
                <a:sym typeface="Times"/>
              </a:endParaRPr>
            </a:p>
          </p:txBody>
        </p:sp>
        <p:sp>
          <p:nvSpPr>
            <p:cNvPr id="43" name="R0 G0 B0…">
              <a:extLst>
                <a:ext uri="{FF2B5EF4-FFF2-40B4-BE49-F238E27FC236}">
                  <a16:creationId xmlns:a16="http://schemas.microsoft.com/office/drawing/2014/main" id="{9453C476-6A1F-6F4B-B61B-60632A79C479}"/>
                </a:ext>
              </a:extLst>
            </p:cNvPr>
            <p:cNvSpPr txBox="1"/>
            <p:nvPr userDrawn="1"/>
          </p:nvSpPr>
          <p:spPr>
            <a:xfrm>
              <a:off x="19593463" y="9992157"/>
              <a:ext cx="1296343" cy="34118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57200">
                <a:lnSpc>
                  <a:spcPct val="100000"/>
                </a:lnSpc>
                <a:defRPr sz="900" spc="0"/>
              </a:pPr>
              <a:r>
                <a:rPr sz="500"/>
                <a:t>R0 G0 B0</a:t>
              </a:r>
              <a:endParaRPr sz="900" b="1">
                <a:latin typeface="Times"/>
                <a:ea typeface="Times"/>
                <a:cs typeface="Times"/>
                <a:sym typeface="Times"/>
              </a:endParaRPr>
            </a:p>
          </p:txBody>
        </p:sp>
        <p:sp>
          <p:nvSpPr>
            <p:cNvPr id="44" name="Primary">
              <a:extLst>
                <a:ext uri="{FF2B5EF4-FFF2-40B4-BE49-F238E27FC236}">
                  <a16:creationId xmlns:a16="http://schemas.microsoft.com/office/drawing/2014/main" id="{4D7F0525-8509-7440-9B56-5C9B5A392AC3}"/>
                </a:ext>
              </a:extLst>
            </p:cNvPr>
            <p:cNvSpPr txBox="1"/>
            <p:nvPr userDrawn="1"/>
          </p:nvSpPr>
          <p:spPr>
            <a:xfrm>
              <a:off x="8479813" y="6182284"/>
              <a:ext cx="1090578" cy="801179"/>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50800" tIns="50800" rIns="50800" bIns="50800" anchor="ctr">
              <a:spAutoFit/>
            </a:bodyPr>
            <a:lstStyle>
              <a:lvl1pPr defTabSz="457200">
                <a:lnSpc>
                  <a:spcPts val="3000"/>
                </a:lnSpc>
                <a:defRPr sz="1600" spc="0">
                  <a:solidFill>
                    <a:srgbClr val="737373"/>
                  </a:solidFill>
                </a:defRPr>
              </a:lvl1pPr>
            </a:lstStyle>
            <a:p>
              <a:r>
                <a:rPr sz="1050"/>
                <a:t>Primary</a:t>
              </a:r>
            </a:p>
          </p:txBody>
        </p:sp>
        <p:sp>
          <p:nvSpPr>
            <p:cNvPr id="45" name="Secondary">
              <a:extLst>
                <a:ext uri="{FF2B5EF4-FFF2-40B4-BE49-F238E27FC236}">
                  <a16:creationId xmlns:a16="http://schemas.microsoft.com/office/drawing/2014/main" id="{5E702E4A-2EA6-964A-93A1-9C4BAF12C7D8}"/>
                </a:ext>
              </a:extLst>
            </p:cNvPr>
            <p:cNvSpPr txBox="1"/>
            <p:nvPr userDrawn="1"/>
          </p:nvSpPr>
          <p:spPr>
            <a:xfrm>
              <a:off x="8206313" y="6837392"/>
              <a:ext cx="1407394" cy="801179"/>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50800" tIns="50800" rIns="50800" bIns="50800" anchor="ctr">
              <a:spAutoFit/>
            </a:bodyPr>
            <a:lstStyle>
              <a:lvl1pPr defTabSz="457200">
                <a:lnSpc>
                  <a:spcPts val="3000"/>
                </a:lnSpc>
                <a:defRPr sz="1600" spc="0">
                  <a:solidFill>
                    <a:srgbClr val="737373"/>
                  </a:solidFill>
                </a:defRPr>
              </a:lvl1pPr>
            </a:lstStyle>
            <a:p>
              <a:r>
                <a:rPr sz="1050"/>
                <a:t>Secondary</a:t>
              </a:r>
            </a:p>
          </p:txBody>
        </p:sp>
        <p:sp>
          <p:nvSpPr>
            <p:cNvPr id="46" name="Primary">
              <a:extLst>
                <a:ext uri="{FF2B5EF4-FFF2-40B4-BE49-F238E27FC236}">
                  <a16:creationId xmlns:a16="http://schemas.microsoft.com/office/drawing/2014/main" id="{C85AA88D-ABA8-CA45-A711-450C99C591DA}"/>
                </a:ext>
              </a:extLst>
            </p:cNvPr>
            <p:cNvSpPr txBox="1"/>
            <p:nvPr userDrawn="1"/>
          </p:nvSpPr>
          <p:spPr>
            <a:xfrm>
              <a:off x="8479815" y="7633849"/>
              <a:ext cx="1090578" cy="801179"/>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50800" tIns="50800" rIns="50800" bIns="50800" anchor="ctr">
              <a:spAutoFit/>
            </a:bodyPr>
            <a:lstStyle>
              <a:lvl1pPr defTabSz="457200">
                <a:lnSpc>
                  <a:spcPts val="3000"/>
                </a:lnSpc>
                <a:defRPr sz="1600" spc="0">
                  <a:solidFill>
                    <a:srgbClr val="737373"/>
                  </a:solidFill>
                </a:defRPr>
              </a:lvl1pPr>
            </a:lstStyle>
            <a:p>
              <a:r>
                <a:rPr sz="1050"/>
                <a:t>Primary</a:t>
              </a:r>
            </a:p>
          </p:txBody>
        </p:sp>
        <p:sp>
          <p:nvSpPr>
            <p:cNvPr id="47" name="Secondary">
              <a:extLst>
                <a:ext uri="{FF2B5EF4-FFF2-40B4-BE49-F238E27FC236}">
                  <a16:creationId xmlns:a16="http://schemas.microsoft.com/office/drawing/2014/main" id="{94453EE1-87C3-2D46-93BB-5E00970CC893}"/>
                </a:ext>
              </a:extLst>
            </p:cNvPr>
            <p:cNvSpPr txBox="1"/>
            <p:nvPr userDrawn="1"/>
          </p:nvSpPr>
          <p:spPr>
            <a:xfrm>
              <a:off x="8206315" y="8332856"/>
              <a:ext cx="1407394" cy="801179"/>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50800" tIns="50800" rIns="50800" bIns="50800" anchor="ctr">
              <a:spAutoFit/>
            </a:bodyPr>
            <a:lstStyle>
              <a:lvl1pPr defTabSz="457200">
                <a:lnSpc>
                  <a:spcPts val="3000"/>
                </a:lnSpc>
                <a:defRPr sz="1600" spc="0">
                  <a:solidFill>
                    <a:srgbClr val="737373"/>
                  </a:solidFill>
                </a:defRPr>
              </a:lvl1pPr>
            </a:lstStyle>
            <a:p>
              <a:r>
                <a:rPr sz="1050"/>
                <a:t>Secondary</a:t>
              </a:r>
            </a:p>
          </p:txBody>
        </p:sp>
      </p:grpSp>
      <p:sp>
        <p:nvSpPr>
          <p:cNvPr id="49" name="Title 1">
            <a:extLst>
              <a:ext uri="{FF2B5EF4-FFF2-40B4-BE49-F238E27FC236}">
                <a16:creationId xmlns:a16="http://schemas.microsoft.com/office/drawing/2014/main" id="{74542BF3-1FF1-1A48-92AE-8BBE0A9573BC}"/>
              </a:ext>
            </a:extLst>
          </p:cNvPr>
          <p:cNvSpPr>
            <a:spLocks noGrp="1"/>
          </p:cNvSpPr>
          <p:nvPr>
            <p:ph type="title" hasCustomPrompt="1"/>
          </p:nvPr>
        </p:nvSpPr>
        <p:spPr>
          <a:xfrm>
            <a:off x="588416" y="571501"/>
            <a:ext cx="11023996" cy="430887"/>
          </a:xfrm>
          <a:prstGeom prst="rect">
            <a:avLst/>
          </a:prstGeom>
        </p:spPr>
        <p:txBody>
          <a:bodyPr wrap="square" lIns="0" tIns="0" rIns="0" bIns="0">
            <a:spAutoFit/>
          </a:bodyPr>
          <a:lstStyle>
            <a:lvl1pPr marL="4571">
              <a:lnSpc>
                <a:spcPct val="100000"/>
              </a:lnSpc>
              <a:defRPr sz="2800" b="0" i="0" cap="none" spc="0" baseline="0">
                <a:solidFill>
                  <a:srgbClr val="2F2F2F"/>
                </a:solidFill>
                <a:latin typeface="Segoe UI Semibold" panose="020B0502040204020203" pitchFamily="34" charset="0"/>
                <a:cs typeface="Segoe UI Semibold" panose="020B0502040204020203" pitchFamily="34" charset="0"/>
              </a:defRPr>
            </a:lvl1pPr>
          </a:lstStyle>
          <a:p>
            <a:r>
              <a:rPr lang="en-US"/>
              <a:t>Image on the left, list on the right, 28pt </a:t>
            </a:r>
          </a:p>
        </p:txBody>
      </p:sp>
      <p:sp>
        <p:nvSpPr>
          <p:cNvPr id="59" name="Text Placeholder 6">
            <a:extLst>
              <a:ext uri="{FF2B5EF4-FFF2-40B4-BE49-F238E27FC236}">
                <a16:creationId xmlns:a16="http://schemas.microsoft.com/office/drawing/2014/main" id="{6E1033CB-5C19-6745-9098-766E25355ED0}"/>
              </a:ext>
            </a:extLst>
          </p:cNvPr>
          <p:cNvSpPr>
            <a:spLocks noGrp="1"/>
          </p:cNvSpPr>
          <p:nvPr>
            <p:ph type="body" sz="quarter" idx="13" hasCustomPrompt="1"/>
          </p:nvPr>
        </p:nvSpPr>
        <p:spPr>
          <a:xfrm>
            <a:off x="4466995" y="1929472"/>
            <a:ext cx="7145414" cy="3867478"/>
          </a:xfrm>
          <a:prstGeom prst="rect">
            <a:avLst/>
          </a:prstGeom>
        </p:spPr>
        <p:txBody>
          <a:bodyPr/>
          <a:lstStyle>
            <a:lvl1pPr marL="342900" marR="0" indent="-342900" algn="l" defTabSz="457109" rtl="0" eaLnBrk="1" fontAlgn="auto" latinLnBrk="0" hangingPunct="1">
              <a:lnSpc>
                <a:spcPct val="100000"/>
              </a:lnSpc>
              <a:spcBef>
                <a:spcPts val="600"/>
              </a:spcBef>
              <a:spcAft>
                <a:spcPts val="600"/>
              </a:spcAft>
              <a:buClrTx/>
              <a:buSzTx/>
              <a:buFont typeface="Arial" panose="020B0604020202020204" pitchFamily="34" charset="0"/>
              <a:buNone/>
              <a:tabLst/>
              <a:defRPr sz="3200" spc="0" baseline="0">
                <a:solidFill>
                  <a:srgbClr val="2F2F2F"/>
                </a:solidFill>
                <a:latin typeface="Segoe UI" panose="020B0502040204020203" pitchFamily="34" charset="0"/>
                <a:cs typeface="Segoe UI" panose="020B0502040204020203" pitchFamily="34" charset="0"/>
              </a:defRPr>
            </a:lvl1pPr>
          </a:lstStyle>
          <a:p>
            <a:pPr lvl="0"/>
            <a:r>
              <a:rPr lang="en-US"/>
              <a:t>Detail, 32pt</a:t>
            </a:r>
          </a:p>
          <a:p>
            <a:pPr lvl="0"/>
            <a:r>
              <a:rPr lang="en-US"/>
              <a:t>Detail, 32pt</a:t>
            </a:r>
          </a:p>
          <a:p>
            <a:pPr lvl="0"/>
            <a:r>
              <a:rPr lang="en-US"/>
              <a:t>Detail, 32pt</a:t>
            </a:r>
          </a:p>
        </p:txBody>
      </p:sp>
      <p:sp>
        <p:nvSpPr>
          <p:cNvPr id="52" name="Picture Placeholder 2" descr="Add alt text to all images">
            <a:extLst>
              <a:ext uri="{FF2B5EF4-FFF2-40B4-BE49-F238E27FC236}">
                <a16:creationId xmlns:a16="http://schemas.microsoft.com/office/drawing/2014/main" id="{4C137356-5022-5D4A-9491-CF4D7809CE3D}"/>
              </a:ext>
            </a:extLst>
          </p:cNvPr>
          <p:cNvSpPr>
            <a:spLocks noGrp="1"/>
          </p:cNvSpPr>
          <p:nvPr>
            <p:ph type="pic" sz="quarter" idx="14" hasCustomPrompt="1"/>
          </p:nvPr>
        </p:nvSpPr>
        <p:spPr>
          <a:xfrm>
            <a:off x="588415" y="1904327"/>
            <a:ext cx="3070138" cy="3926816"/>
          </a:xfrm>
          <a:prstGeom prst="rect">
            <a:avLst/>
          </a:prstGeom>
        </p:spPr>
        <p:txBody>
          <a:bodyPr/>
          <a:lstStyle>
            <a:lvl1pPr algn="ctr">
              <a:buNone/>
              <a:defRPr sz="3200" spc="0">
                <a:solidFill>
                  <a:schemeClr val="bg2"/>
                </a:solidFill>
              </a:defRPr>
            </a:lvl1pPr>
          </a:lstStyle>
          <a:p>
            <a:r>
              <a:rPr lang="en-US"/>
              <a:t>Add picture</a:t>
            </a:r>
          </a:p>
        </p:txBody>
      </p:sp>
    </p:spTree>
    <p:extLst>
      <p:ext uri="{BB962C8B-B14F-4D97-AF65-F5344CB8AC3E}">
        <p14:creationId xmlns:p14="http://schemas.microsoft.com/office/powerpoint/2010/main" val="3917034993"/>
      </p:ext>
    </p:extLst>
  </p:cSld>
  <p:clrMapOvr>
    <a:masterClrMapping/>
  </p:clrMapOvr>
  <p:transition spd="med"/>
  <p:extLst>
    <p:ext uri="{DCECCB84-F9BA-43D5-87BE-67443E8EF086}">
      <p15:sldGuideLst xmlns:p15="http://schemas.microsoft.com/office/powerpoint/2012/main">
        <p15:guide id="1" orient="horz" pos="1272">
          <p15:clr>
            <a:srgbClr val="FBAE40"/>
          </p15:clr>
        </p15:guide>
      </p15:sldGuideLst>
    </p:ext>
  </p:extLst>
</p:sldLayout>
</file>

<file path=ppt/slideLayouts/slideLayout267.xml><?xml version="1.0" encoding="utf-8"?>
<p:sldLayout xmlns:a="http://schemas.openxmlformats.org/drawingml/2006/main" xmlns:r="http://schemas.openxmlformats.org/officeDocument/2006/relationships" xmlns:p="http://schemas.openxmlformats.org/presentationml/2006/main" showMasterSp="0" preserve="1" userDrawn="1">
  <p:cSld name="List Left, Image Right">
    <p:bg>
      <p:bgPr>
        <a:solidFill>
          <a:srgbClr val="F2F2F2"/>
        </a:solidFill>
        <a:effectLst/>
      </p:bgPr>
    </p:bg>
    <p:spTree>
      <p:nvGrpSpPr>
        <p:cNvPr id="1" name=""/>
        <p:cNvGrpSpPr/>
        <p:nvPr/>
      </p:nvGrpSpPr>
      <p:grpSpPr>
        <a:xfrm>
          <a:off x="0" y="0"/>
          <a:ext cx="0" cy="0"/>
          <a:chOff x="0" y="0"/>
          <a:chExt cx="0" cy="0"/>
        </a:xfrm>
      </p:grpSpPr>
      <p:pic>
        <p:nvPicPr>
          <p:cNvPr id="48" name="Picture 47">
            <a:extLst>
              <a:ext uri="{FF2B5EF4-FFF2-40B4-BE49-F238E27FC236}">
                <a16:creationId xmlns:a16="http://schemas.microsoft.com/office/drawing/2014/main" id="{6F2575E7-1E87-A84E-9DE8-B1F34242D8AC}"/>
              </a:ext>
            </a:extLst>
          </p:cNvPr>
          <p:cNvPicPr>
            <a:picLocks noChangeAspect="1"/>
          </p:cNvPicPr>
          <p:nvPr userDrawn="1"/>
        </p:nvPicPr>
        <p:blipFill>
          <a:blip r:embed="rId2"/>
          <a:stretch>
            <a:fillRect/>
          </a:stretch>
        </p:blipFill>
        <p:spPr>
          <a:xfrm>
            <a:off x="1" y="540715"/>
            <a:ext cx="12192000" cy="6858000"/>
          </a:xfrm>
          <a:prstGeom prst="rect">
            <a:avLst/>
          </a:prstGeom>
        </p:spPr>
      </p:pic>
      <p:grpSp>
        <p:nvGrpSpPr>
          <p:cNvPr id="7" name="Group 6">
            <a:extLst>
              <a:ext uri="{FF2B5EF4-FFF2-40B4-BE49-F238E27FC236}">
                <a16:creationId xmlns:a16="http://schemas.microsoft.com/office/drawing/2014/main" id="{2BB5A512-F14A-7843-85A2-3FE24B7798E9}"/>
              </a:ext>
            </a:extLst>
          </p:cNvPr>
          <p:cNvGrpSpPr/>
          <p:nvPr userDrawn="1"/>
        </p:nvGrpSpPr>
        <p:grpSpPr>
          <a:xfrm rot="5400000">
            <a:off x="10128268" y="2370357"/>
            <a:ext cx="6748141" cy="2227148"/>
            <a:chOff x="8206313" y="6182284"/>
            <a:chExt cx="12824005" cy="4231313"/>
          </a:xfrm>
        </p:grpSpPr>
        <p:pic>
          <p:nvPicPr>
            <p:cNvPr id="8" name="Image" descr="Image">
              <a:extLst>
                <a:ext uri="{FF2B5EF4-FFF2-40B4-BE49-F238E27FC236}">
                  <a16:creationId xmlns:a16="http://schemas.microsoft.com/office/drawing/2014/main" id="{A5FD33B4-808A-604D-A4CA-73750F66CDAC}"/>
                </a:ext>
              </a:extLst>
            </p:cNvPr>
            <p:cNvPicPr>
              <a:picLocks noChangeAspect="1"/>
            </p:cNvPicPr>
            <p:nvPr userDrawn="1"/>
          </p:nvPicPr>
          <p:blipFill>
            <a:blip r:embed="rId3"/>
            <a:srcRect b="20208"/>
            <a:stretch>
              <a:fillRect/>
            </a:stretch>
          </p:blipFill>
          <p:spPr>
            <a:xfrm>
              <a:off x="9825738" y="6285642"/>
              <a:ext cx="11204580" cy="2819606"/>
            </a:xfrm>
            <a:prstGeom prst="rect">
              <a:avLst/>
            </a:prstGeom>
            <a:ln w="12700">
              <a:miter lim="400000"/>
            </a:ln>
          </p:spPr>
        </p:pic>
        <p:sp>
          <p:nvSpPr>
            <p:cNvPr id="11" name="R134 G97 B197…">
              <a:extLst>
                <a:ext uri="{FF2B5EF4-FFF2-40B4-BE49-F238E27FC236}">
                  <a16:creationId xmlns:a16="http://schemas.microsoft.com/office/drawing/2014/main" id="{6FA3897D-CD5C-E543-8B96-BA9178CB738A}"/>
                </a:ext>
              </a:extLst>
            </p:cNvPr>
            <p:cNvSpPr txBox="1"/>
            <p:nvPr userDrawn="1"/>
          </p:nvSpPr>
          <p:spPr>
            <a:xfrm>
              <a:off x="10028165" y="6555303"/>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pPr>
              <a:r>
                <a:rPr sz="500"/>
                <a:t>R134 G97 B197</a:t>
              </a:r>
            </a:p>
          </p:txBody>
        </p:sp>
        <p:sp>
          <p:nvSpPr>
            <p:cNvPr id="12" name="R59 G46 B88…">
              <a:extLst>
                <a:ext uri="{FF2B5EF4-FFF2-40B4-BE49-F238E27FC236}">
                  <a16:creationId xmlns:a16="http://schemas.microsoft.com/office/drawing/2014/main" id="{EFEA0A55-3E1F-AB4B-88C5-9FB40BA7AEED}"/>
                </a:ext>
              </a:extLst>
            </p:cNvPr>
            <p:cNvSpPr txBox="1"/>
            <p:nvPr userDrawn="1"/>
          </p:nvSpPr>
          <p:spPr>
            <a:xfrm>
              <a:off x="11822346" y="6555303"/>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pPr>
              <a:r>
                <a:rPr sz="500"/>
                <a:t>R59 G46 B88</a:t>
              </a:r>
            </a:p>
          </p:txBody>
        </p:sp>
        <p:sp>
          <p:nvSpPr>
            <p:cNvPr id="13" name="R213 G157 B255…">
              <a:extLst>
                <a:ext uri="{FF2B5EF4-FFF2-40B4-BE49-F238E27FC236}">
                  <a16:creationId xmlns:a16="http://schemas.microsoft.com/office/drawing/2014/main" id="{9657301E-9F29-7243-8412-16F65FF53C76}"/>
                </a:ext>
              </a:extLst>
            </p:cNvPr>
            <p:cNvSpPr txBox="1"/>
            <p:nvPr userDrawn="1"/>
          </p:nvSpPr>
          <p:spPr>
            <a:xfrm>
              <a:off x="10028161" y="7232975"/>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solidFill>
                    <a:srgbClr val="3B2E58"/>
                  </a:solidFill>
                </a:defRPr>
              </a:pPr>
              <a:r>
                <a:rPr sz="500"/>
                <a:t>R213 G157 B255</a:t>
              </a:r>
            </a:p>
          </p:txBody>
        </p:sp>
        <p:sp>
          <p:nvSpPr>
            <p:cNvPr id="14" name="R161 G133 B210…">
              <a:extLst>
                <a:ext uri="{FF2B5EF4-FFF2-40B4-BE49-F238E27FC236}">
                  <a16:creationId xmlns:a16="http://schemas.microsoft.com/office/drawing/2014/main" id="{1CDD722D-B503-7E46-B944-8FAA59AC1C10}"/>
                </a:ext>
              </a:extLst>
            </p:cNvPr>
            <p:cNvSpPr txBox="1"/>
            <p:nvPr userDrawn="1"/>
          </p:nvSpPr>
          <p:spPr>
            <a:xfrm>
              <a:off x="11822346" y="7232975"/>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pPr>
              <a:r>
                <a:rPr sz="500"/>
                <a:t>R161 G133 B210</a:t>
              </a:r>
            </a:p>
          </p:txBody>
        </p:sp>
        <p:sp>
          <p:nvSpPr>
            <p:cNvPr id="15" name="R0 G120 B212…">
              <a:extLst>
                <a:ext uri="{FF2B5EF4-FFF2-40B4-BE49-F238E27FC236}">
                  <a16:creationId xmlns:a16="http://schemas.microsoft.com/office/drawing/2014/main" id="{E845703D-8481-CD4B-97F4-3A532BE91BC4}"/>
                </a:ext>
              </a:extLst>
            </p:cNvPr>
            <p:cNvSpPr txBox="1"/>
            <p:nvPr userDrawn="1"/>
          </p:nvSpPr>
          <p:spPr>
            <a:xfrm>
              <a:off x="13882762" y="6555303"/>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pPr>
              <a:r>
                <a:rPr sz="500"/>
                <a:t>R0 G120 B212 </a:t>
              </a:r>
            </a:p>
          </p:txBody>
        </p:sp>
        <p:sp>
          <p:nvSpPr>
            <p:cNvPr id="16" name="R36 G58 B94…">
              <a:extLst>
                <a:ext uri="{FF2B5EF4-FFF2-40B4-BE49-F238E27FC236}">
                  <a16:creationId xmlns:a16="http://schemas.microsoft.com/office/drawing/2014/main" id="{6341AF91-7239-7345-8EA7-EE6E80C49BDC}"/>
                </a:ext>
              </a:extLst>
            </p:cNvPr>
            <p:cNvSpPr txBox="1"/>
            <p:nvPr userDrawn="1"/>
          </p:nvSpPr>
          <p:spPr>
            <a:xfrm>
              <a:off x="15676945" y="6555303"/>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pPr>
              <a:r>
                <a:rPr sz="500"/>
                <a:t>R36 G58 B94</a:t>
              </a:r>
              <a:endParaRPr sz="900">
                <a:solidFill>
                  <a:srgbClr val="000000"/>
                </a:solidFill>
                <a:latin typeface="Times"/>
                <a:ea typeface="Times"/>
                <a:cs typeface="Times"/>
                <a:sym typeface="Times"/>
              </a:endParaRPr>
            </a:p>
          </p:txBody>
        </p:sp>
        <p:sp>
          <p:nvSpPr>
            <p:cNvPr id="17" name="R80 G230 B255…">
              <a:extLst>
                <a:ext uri="{FF2B5EF4-FFF2-40B4-BE49-F238E27FC236}">
                  <a16:creationId xmlns:a16="http://schemas.microsoft.com/office/drawing/2014/main" id="{64AD9798-8A4A-5C41-ACCB-536CF149BF4B}"/>
                </a:ext>
              </a:extLst>
            </p:cNvPr>
            <p:cNvSpPr txBox="1"/>
            <p:nvPr userDrawn="1"/>
          </p:nvSpPr>
          <p:spPr>
            <a:xfrm>
              <a:off x="13882762" y="7232975"/>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solidFill>
                    <a:srgbClr val="243A5E"/>
                  </a:solidFill>
                </a:defRPr>
              </a:pPr>
              <a:r>
                <a:rPr sz="500"/>
                <a:t>R80 G230 B255</a:t>
              </a:r>
              <a:endParaRPr sz="900">
                <a:latin typeface="Times"/>
                <a:ea typeface="Times"/>
                <a:cs typeface="Times"/>
                <a:sym typeface="Times"/>
              </a:endParaRPr>
            </a:p>
          </p:txBody>
        </p:sp>
        <p:sp>
          <p:nvSpPr>
            <p:cNvPr id="18" name="R40 G167 B233…">
              <a:extLst>
                <a:ext uri="{FF2B5EF4-FFF2-40B4-BE49-F238E27FC236}">
                  <a16:creationId xmlns:a16="http://schemas.microsoft.com/office/drawing/2014/main" id="{76876642-DA33-6547-B318-A06590ED5933}"/>
                </a:ext>
              </a:extLst>
            </p:cNvPr>
            <p:cNvSpPr txBox="1"/>
            <p:nvPr userDrawn="1"/>
          </p:nvSpPr>
          <p:spPr>
            <a:xfrm>
              <a:off x="15676945" y="7232975"/>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pPr>
              <a:r>
                <a:rPr sz="500"/>
                <a:t>R40 G167 B233</a:t>
              </a:r>
            </a:p>
          </p:txBody>
        </p:sp>
        <p:sp>
          <p:nvSpPr>
            <p:cNvPr id="20" name="R0 G133 B117   Hex #008575   C100 M15 Y60 K0   PMS 3285 C">
              <a:extLst>
                <a:ext uri="{FF2B5EF4-FFF2-40B4-BE49-F238E27FC236}">
                  <a16:creationId xmlns:a16="http://schemas.microsoft.com/office/drawing/2014/main" id="{FE215B22-AC11-3C46-AF46-E2769E619C3E}"/>
                </a:ext>
              </a:extLst>
            </p:cNvPr>
            <p:cNvSpPr txBox="1"/>
            <p:nvPr userDrawn="1"/>
          </p:nvSpPr>
          <p:spPr>
            <a:xfrm>
              <a:off x="17737362" y="6555303"/>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pPr>
              <a:r>
                <a:rPr sz="500"/>
                <a:t>R0 G133 B117 </a:t>
              </a:r>
            </a:p>
          </p:txBody>
        </p:sp>
        <p:sp>
          <p:nvSpPr>
            <p:cNvPr id="21" name="R39 G75 B71   Hex #274b47…">
              <a:extLst>
                <a:ext uri="{FF2B5EF4-FFF2-40B4-BE49-F238E27FC236}">
                  <a16:creationId xmlns:a16="http://schemas.microsoft.com/office/drawing/2014/main" id="{14B29230-0E2F-F64D-9D87-14DE08BF014D}"/>
                </a:ext>
              </a:extLst>
            </p:cNvPr>
            <p:cNvSpPr txBox="1"/>
            <p:nvPr userDrawn="1"/>
          </p:nvSpPr>
          <p:spPr>
            <a:xfrm>
              <a:off x="19531545" y="6555303"/>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pPr>
              <a:r>
                <a:rPr sz="500"/>
                <a:t>R39 G75 B71 </a:t>
              </a:r>
            </a:p>
          </p:txBody>
        </p:sp>
        <p:sp>
          <p:nvSpPr>
            <p:cNvPr id="22" name="R48 G229 B208…">
              <a:extLst>
                <a:ext uri="{FF2B5EF4-FFF2-40B4-BE49-F238E27FC236}">
                  <a16:creationId xmlns:a16="http://schemas.microsoft.com/office/drawing/2014/main" id="{7A2A44BF-C542-414B-90CE-1ED33247DD1F}"/>
                </a:ext>
              </a:extLst>
            </p:cNvPr>
            <p:cNvSpPr txBox="1"/>
            <p:nvPr userDrawn="1"/>
          </p:nvSpPr>
          <p:spPr>
            <a:xfrm>
              <a:off x="17737362" y="7232975"/>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solidFill>
                    <a:srgbClr val="304A47"/>
                  </a:solidFill>
                </a:defRPr>
              </a:pPr>
              <a:r>
                <a:rPr sz="500"/>
                <a:t>R48 G229 B208</a:t>
              </a:r>
              <a:endParaRPr sz="900">
                <a:latin typeface="Times"/>
                <a:ea typeface="Times"/>
                <a:cs typeface="Times"/>
                <a:sym typeface="Times"/>
              </a:endParaRPr>
            </a:p>
          </p:txBody>
        </p:sp>
        <p:sp>
          <p:nvSpPr>
            <p:cNvPr id="23" name="R40 G194 B209…">
              <a:extLst>
                <a:ext uri="{FF2B5EF4-FFF2-40B4-BE49-F238E27FC236}">
                  <a16:creationId xmlns:a16="http://schemas.microsoft.com/office/drawing/2014/main" id="{12563271-9B47-4F4E-B134-449D61E1F1FC}"/>
                </a:ext>
              </a:extLst>
            </p:cNvPr>
            <p:cNvSpPr txBox="1"/>
            <p:nvPr userDrawn="1"/>
          </p:nvSpPr>
          <p:spPr>
            <a:xfrm>
              <a:off x="19531545" y="7159864"/>
              <a:ext cx="1296343" cy="4874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pPr>
              <a:r>
                <a:rPr sz="500"/>
                <a:t>R40 G194 B209</a:t>
              </a:r>
            </a:p>
            <a:p>
              <a:pPr defTabSz="457200">
                <a:lnSpc>
                  <a:spcPct val="100000"/>
                </a:lnSpc>
                <a:defRPr sz="900" spc="0"/>
              </a:pPr>
              <a:endParaRPr sz="500"/>
            </a:p>
          </p:txBody>
        </p:sp>
        <p:sp>
          <p:nvSpPr>
            <p:cNvPr id="24" name="R16 G124 B16  Hex #107c10  C75 M0 Y100 K0   PMS 362 C">
              <a:extLst>
                <a:ext uri="{FF2B5EF4-FFF2-40B4-BE49-F238E27FC236}">
                  <a16:creationId xmlns:a16="http://schemas.microsoft.com/office/drawing/2014/main" id="{67ACF396-EDE4-7242-A514-4BD6136AFBE8}"/>
                </a:ext>
              </a:extLst>
            </p:cNvPr>
            <p:cNvSpPr txBox="1"/>
            <p:nvPr userDrawn="1"/>
          </p:nvSpPr>
          <p:spPr>
            <a:xfrm>
              <a:off x="10028165" y="8136439"/>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pPr>
              <a:r>
                <a:rPr sz="500"/>
                <a:t>R16 G124 B16 </a:t>
              </a:r>
            </a:p>
          </p:txBody>
        </p:sp>
        <p:sp>
          <p:nvSpPr>
            <p:cNvPr id="25" name="R5 G75 B22   Hex #054b16…">
              <a:extLst>
                <a:ext uri="{FF2B5EF4-FFF2-40B4-BE49-F238E27FC236}">
                  <a16:creationId xmlns:a16="http://schemas.microsoft.com/office/drawing/2014/main" id="{13839C61-1590-F144-B1BC-57F52103A102}"/>
                </a:ext>
              </a:extLst>
            </p:cNvPr>
            <p:cNvSpPr txBox="1"/>
            <p:nvPr userDrawn="1"/>
          </p:nvSpPr>
          <p:spPr>
            <a:xfrm>
              <a:off x="11822348" y="8063328"/>
              <a:ext cx="1296343" cy="4874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pPr>
              <a:r>
                <a:rPr sz="500"/>
                <a:t>R5 G75 B22  </a:t>
              </a:r>
              <a:br>
                <a:rPr sz="500"/>
              </a:br>
              <a:endParaRPr sz="500"/>
            </a:p>
          </p:txBody>
        </p:sp>
        <p:sp>
          <p:nvSpPr>
            <p:cNvPr id="26" name="R155 G240 B11…">
              <a:extLst>
                <a:ext uri="{FF2B5EF4-FFF2-40B4-BE49-F238E27FC236}">
                  <a16:creationId xmlns:a16="http://schemas.microsoft.com/office/drawing/2014/main" id="{34E32D58-CDE3-DA44-A59F-39E144E3CB0F}"/>
                </a:ext>
              </a:extLst>
            </p:cNvPr>
            <p:cNvSpPr txBox="1"/>
            <p:nvPr userDrawn="1"/>
          </p:nvSpPr>
          <p:spPr>
            <a:xfrm>
              <a:off x="10028165" y="8698410"/>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solidFill>
                    <a:srgbClr val="1F491D"/>
                  </a:solidFill>
                </a:defRPr>
              </a:pPr>
              <a:r>
                <a:rPr sz="500"/>
                <a:t>R155 G240 B11</a:t>
              </a:r>
              <a:endParaRPr sz="900">
                <a:latin typeface="Times"/>
                <a:ea typeface="Times"/>
                <a:cs typeface="Times"/>
                <a:sym typeface="Times"/>
              </a:endParaRPr>
            </a:p>
          </p:txBody>
        </p:sp>
        <p:sp>
          <p:nvSpPr>
            <p:cNvPr id="27" name="R127 G186 B0…">
              <a:extLst>
                <a:ext uri="{FF2B5EF4-FFF2-40B4-BE49-F238E27FC236}">
                  <a16:creationId xmlns:a16="http://schemas.microsoft.com/office/drawing/2014/main" id="{7FE53095-05C9-C247-A6D0-44300D57851A}"/>
                </a:ext>
              </a:extLst>
            </p:cNvPr>
            <p:cNvSpPr txBox="1"/>
            <p:nvPr userDrawn="1"/>
          </p:nvSpPr>
          <p:spPr>
            <a:xfrm>
              <a:off x="11822346" y="8698410"/>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pPr>
              <a:r>
                <a:rPr sz="500"/>
                <a:t>R127 G186 B0</a:t>
              </a:r>
            </a:p>
          </p:txBody>
        </p:sp>
        <p:sp>
          <p:nvSpPr>
            <p:cNvPr id="28" name="R216 G59 B1…">
              <a:extLst>
                <a:ext uri="{FF2B5EF4-FFF2-40B4-BE49-F238E27FC236}">
                  <a16:creationId xmlns:a16="http://schemas.microsoft.com/office/drawing/2014/main" id="{C717E470-1863-8941-9B21-AD5FCCD3E40D}"/>
                </a:ext>
              </a:extLst>
            </p:cNvPr>
            <p:cNvSpPr txBox="1"/>
            <p:nvPr userDrawn="1"/>
          </p:nvSpPr>
          <p:spPr>
            <a:xfrm>
              <a:off x="13882762" y="8136439"/>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pPr>
              <a:r>
                <a:rPr sz="500"/>
                <a:t>R216 G59 B1</a:t>
              </a:r>
              <a:endParaRPr sz="500">
                <a:solidFill>
                  <a:srgbClr val="000000"/>
                </a:solidFill>
              </a:endParaRPr>
            </a:p>
          </p:txBody>
        </p:sp>
        <p:sp>
          <p:nvSpPr>
            <p:cNvPr id="29" name="R107 G41 B41…">
              <a:extLst>
                <a:ext uri="{FF2B5EF4-FFF2-40B4-BE49-F238E27FC236}">
                  <a16:creationId xmlns:a16="http://schemas.microsoft.com/office/drawing/2014/main" id="{935E2D5E-724E-C849-A2D2-C69D8E010842}"/>
                </a:ext>
              </a:extLst>
            </p:cNvPr>
            <p:cNvSpPr txBox="1"/>
            <p:nvPr userDrawn="1"/>
          </p:nvSpPr>
          <p:spPr>
            <a:xfrm>
              <a:off x="15676943" y="8136439"/>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pPr>
              <a:r>
                <a:rPr sz="500"/>
                <a:t>R107 G41 B41 </a:t>
              </a:r>
            </a:p>
          </p:txBody>
        </p:sp>
        <p:sp>
          <p:nvSpPr>
            <p:cNvPr id="30" name="R255 G147 B73…">
              <a:extLst>
                <a:ext uri="{FF2B5EF4-FFF2-40B4-BE49-F238E27FC236}">
                  <a16:creationId xmlns:a16="http://schemas.microsoft.com/office/drawing/2014/main" id="{B34F765F-41D9-2D43-BF2E-32D6FEE5E704}"/>
                </a:ext>
              </a:extLst>
            </p:cNvPr>
            <p:cNvSpPr txBox="1"/>
            <p:nvPr userDrawn="1"/>
          </p:nvSpPr>
          <p:spPr>
            <a:xfrm>
              <a:off x="13882762" y="8698410"/>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solidFill>
                    <a:srgbClr val="632D2B"/>
                  </a:solidFill>
                </a:defRPr>
              </a:pPr>
              <a:r>
                <a:rPr sz="500"/>
                <a:t>R255 G147 B73</a:t>
              </a:r>
            </a:p>
          </p:txBody>
        </p:sp>
        <p:sp>
          <p:nvSpPr>
            <p:cNvPr id="31" name="R241 G101 B34…">
              <a:extLst>
                <a:ext uri="{FF2B5EF4-FFF2-40B4-BE49-F238E27FC236}">
                  <a16:creationId xmlns:a16="http://schemas.microsoft.com/office/drawing/2014/main" id="{29CB1822-8302-CD4B-9264-93606C293898}"/>
                </a:ext>
              </a:extLst>
            </p:cNvPr>
            <p:cNvSpPr txBox="1"/>
            <p:nvPr userDrawn="1"/>
          </p:nvSpPr>
          <p:spPr>
            <a:xfrm>
              <a:off x="15676943" y="8698410"/>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pPr>
              <a:r>
                <a:rPr sz="500"/>
                <a:t>R241 G101 B34</a:t>
              </a:r>
            </a:p>
          </p:txBody>
        </p:sp>
        <p:sp>
          <p:nvSpPr>
            <p:cNvPr id="32" name="R255 G185 B0…">
              <a:extLst>
                <a:ext uri="{FF2B5EF4-FFF2-40B4-BE49-F238E27FC236}">
                  <a16:creationId xmlns:a16="http://schemas.microsoft.com/office/drawing/2014/main" id="{F160629A-2BEE-3A43-8F27-9F4A4FA55B23}"/>
                </a:ext>
              </a:extLst>
            </p:cNvPr>
            <p:cNvSpPr txBox="1"/>
            <p:nvPr userDrawn="1"/>
          </p:nvSpPr>
          <p:spPr>
            <a:xfrm>
              <a:off x="17737363" y="8136438"/>
              <a:ext cx="1390722"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pPr>
              <a:r>
                <a:rPr sz="500"/>
                <a:t>R255 G185 B0</a:t>
              </a:r>
              <a:endParaRPr sz="900">
                <a:latin typeface="Times"/>
                <a:ea typeface="Times"/>
                <a:cs typeface="Times"/>
                <a:sym typeface="Times"/>
              </a:endParaRPr>
            </a:p>
          </p:txBody>
        </p:sp>
        <p:sp>
          <p:nvSpPr>
            <p:cNvPr id="33" name="R106 G75 B22…">
              <a:extLst>
                <a:ext uri="{FF2B5EF4-FFF2-40B4-BE49-F238E27FC236}">
                  <a16:creationId xmlns:a16="http://schemas.microsoft.com/office/drawing/2014/main" id="{423CA32E-C799-734D-A7DC-77273CBB8186}"/>
                </a:ext>
              </a:extLst>
            </p:cNvPr>
            <p:cNvSpPr txBox="1"/>
            <p:nvPr userDrawn="1"/>
          </p:nvSpPr>
          <p:spPr>
            <a:xfrm>
              <a:off x="19531545" y="8136439"/>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pPr>
              <a:r>
                <a:rPr sz="500"/>
                <a:t>R106 G75 B22</a:t>
              </a:r>
              <a:endParaRPr sz="900">
                <a:solidFill>
                  <a:srgbClr val="000000"/>
                </a:solidFill>
                <a:latin typeface="Times"/>
                <a:ea typeface="Times"/>
                <a:cs typeface="Times"/>
                <a:sym typeface="Times"/>
              </a:endParaRPr>
            </a:p>
          </p:txBody>
        </p:sp>
        <p:sp>
          <p:nvSpPr>
            <p:cNvPr id="34" name="R254 G240 B0…">
              <a:extLst>
                <a:ext uri="{FF2B5EF4-FFF2-40B4-BE49-F238E27FC236}">
                  <a16:creationId xmlns:a16="http://schemas.microsoft.com/office/drawing/2014/main" id="{583E1587-1B99-B545-9D89-241F824B168B}"/>
                </a:ext>
              </a:extLst>
            </p:cNvPr>
            <p:cNvSpPr txBox="1"/>
            <p:nvPr userDrawn="1"/>
          </p:nvSpPr>
          <p:spPr>
            <a:xfrm>
              <a:off x="17737362" y="8698410"/>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solidFill>
                    <a:srgbClr val="654B21"/>
                  </a:solidFill>
                </a:defRPr>
              </a:pPr>
              <a:r>
                <a:rPr sz="500"/>
                <a:t>R254 G240 B0</a:t>
              </a:r>
              <a:endParaRPr sz="900">
                <a:latin typeface="Times"/>
                <a:ea typeface="Times"/>
                <a:cs typeface="Times"/>
                <a:sym typeface="Times"/>
              </a:endParaRPr>
            </a:p>
          </p:txBody>
        </p:sp>
        <p:sp>
          <p:nvSpPr>
            <p:cNvPr id="35" name="R254 G212 B0…">
              <a:extLst>
                <a:ext uri="{FF2B5EF4-FFF2-40B4-BE49-F238E27FC236}">
                  <a16:creationId xmlns:a16="http://schemas.microsoft.com/office/drawing/2014/main" id="{55F9DB90-A546-CC40-A8E2-A1843B773CCD}"/>
                </a:ext>
              </a:extLst>
            </p:cNvPr>
            <p:cNvSpPr txBox="1"/>
            <p:nvPr userDrawn="1"/>
          </p:nvSpPr>
          <p:spPr>
            <a:xfrm>
              <a:off x="19531545" y="8698410"/>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pPr>
              <a:r>
                <a:rPr sz="500"/>
                <a:t>R254 G212 B0</a:t>
              </a:r>
            </a:p>
          </p:txBody>
        </p:sp>
        <p:pic>
          <p:nvPicPr>
            <p:cNvPr id="36" name="Image" descr="Image">
              <a:extLst>
                <a:ext uri="{FF2B5EF4-FFF2-40B4-BE49-F238E27FC236}">
                  <a16:creationId xmlns:a16="http://schemas.microsoft.com/office/drawing/2014/main" id="{3B96C91B-2EC2-334C-96C2-B98E7D46A363}"/>
                </a:ext>
              </a:extLst>
            </p:cNvPr>
            <p:cNvPicPr>
              <a:picLocks noChangeAspect="1"/>
            </p:cNvPicPr>
            <p:nvPr userDrawn="1"/>
          </p:nvPicPr>
          <p:blipFill>
            <a:blip r:embed="rId4"/>
            <a:stretch>
              <a:fillRect/>
            </a:stretch>
          </p:blipFill>
          <p:spPr>
            <a:xfrm>
              <a:off x="9825738" y="9911907"/>
              <a:ext cx="11204576" cy="501690"/>
            </a:xfrm>
            <a:prstGeom prst="rect">
              <a:avLst/>
            </a:prstGeom>
            <a:ln w="12700">
              <a:miter lim="400000"/>
            </a:ln>
          </p:spPr>
        </p:pic>
        <p:sp>
          <p:nvSpPr>
            <p:cNvPr id="37" name="R242 G242 B242…">
              <a:extLst>
                <a:ext uri="{FF2B5EF4-FFF2-40B4-BE49-F238E27FC236}">
                  <a16:creationId xmlns:a16="http://schemas.microsoft.com/office/drawing/2014/main" id="{83488EE5-49C3-B942-A3D6-3D2848D42D62}"/>
                </a:ext>
              </a:extLst>
            </p:cNvPr>
            <p:cNvSpPr txBox="1"/>
            <p:nvPr userDrawn="1"/>
          </p:nvSpPr>
          <p:spPr>
            <a:xfrm>
              <a:off x="10028161" y="9992155"/>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solidFill>
                    <a:srgbClr val="505050"/>
                  </a:solidFill>
                </a:defRPr>
              </a:pPr>
              <a:r>
                <a:rPr sz="500"/>
                <a:t>R242 G242 B242</a:t>
              </a:r>
              <a:endParaRPr sz="900" b="1">
                <a:latin typeface="Times"/>
                <a:ea typeface="Times"/>
                <a:cs typeface="Times"/>
                <a:sym typeface="Times"/>
              </a:endParaRPr>
            </a:p>
          </p:txBody>
        </p:sp>
        <p:sp>
          <p:nvSpPr>
            <p:cNvPr id="38" name="R230 G230 B230…">
              <a:extLst>
                <a:ext uri="{FF2B5EF4-FFF2-40B4-BE49-F238E27FC236}">
                  <a16:creationId xmlns:a16="http://schemas.microsoft.com/office/drawing/2014/main" id="{97BD5EA1-AF7C-E44B-8DD9-0E7231208480}"/>
                </a:ext>
              </a:extLst>
            </p:cNvPr>
            <p:cNvSpPr txBox="1"/>
            <p:nvPr userDrawn="1"/>
          </p:nvSpPr>
          <p:spPr>
            <a:xfrm>
              <a:off x="11620264" y="9992157"/>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solidFill>
                    <a:srgbClr val="505050"/>
                  </a:solidFill>
                </a:defRPr>
              </a:pPr>
              <a:r>
                <a:rPr sz="500"/>
                <a:t>R230 G230 B230</a:t>
              </a:r>
              <a:endParaRPr sz="900" b="1">
                <a:latin typeface="Times"/>
                <a:ea typeface="Times"/>
                <a:cs typeface="Times"/>
                <a:sym typeface="Times"/>
              </a:endParaRPr>
            </a:p>
          </p:txBody>
        </p:sp>
        <p:sp>
          <p:nvSpPr>
            <p:cNvPr id="39" name="R210 G210 B210…">
              <a:extLst>
                <a:ext uri="{FF2B5EF4-FFF2-40B4-BE49-F238E27FC236}">
                  <a16:creationId xmlns:a16="http://schemas.microsoft.com/office/drawing/2014/main" id="{C51778C9-BAA8-664F-9040-748A0C1DFD5C}"/>
                </a:ext>
              </a:extLst>
            </p:cNvPr>
            <p:cNvSpPr txBox="1"/>
            <p:nvPr userDrawn="1"/>
          </p:nvSpPr>
          <p:spPr>
            <a:xfrm>
              <a:off x="13212361" y="9992157"/>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solidFill>
                    <a:srgbClr val="505050"/>
                  </a:solidFill>
                </a:defRPr>
              </a:pPr>
              <a:r>
                <a:rPr sz="500"/>
                <a:t>R210 G210 B210</a:t>
              </a:r>
              <a:endParaRPr sz="900" b="1">
                <a:latin typeface="Times"/>
                <a:ea typeface="Times"/>
                <a:cs typeface="Times"/>
                <a:sym typeface="Times"/>
              </a:endParaRPr>
            </a:p>
          </p:txBody>
        </p:sp>
        <p:sp>
          <p:nvSpPr>
            <p:cNvPr id="40" name="R115 G115 B115…">
              <a:extLst>
                <a:ext uri="{FF2B5EF4-FFF2-40B4-BE49-F238E27FC236}">
                  <a16:creationId xmlns:a16="http://schemas.microsoft.com/office/drawing/2014/main" id="{D6C17FFC-1A7B-4845-8EB6-08BCA6391B57}"/>
                </a:ext>
              </a:extLst>
            </p:cNvPr>
            <p:cNvSpPr txBox="1"/>
            <p:nvPr userDrawn="1"/>
          </p:nvSpPr>
          <p:spPr>
            <a:xfrm>
              <a:off x="14804462" y="9992159"/>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pPr>
              <a:r>
                <a:rPr sz="500"/>
                <a:t>R115 G115 B115</a:t>
              </a:r>
            </a:p>
          </p:txBody>
        </p:sp>
        <p:sp>
          <p:nvSpPr>
            <p:cNvPr id="41" name="R80 G80 B80…">
              <a:extLst>
                <a:ext uri="{FF2B5EF4-FFF2-40B4-BE49-F238E27FC236}">
                  <a16:creationId xmlns:a16="http://schemas.microsoft.com/office/drawing/2014/main" id="{4BD4B5B3-5131-8943-97CB-6CCA9A43A57A}"/>
                </a:ext>
              </a:extLst>
            </p:cNvPr>
            <p:cNvSpPr txBox="1"/>
            <p:nvPr userDrawn="1"/>
          </p:nvSpPr>
          <p:spPr>
            <a:xfrm>
              <a:off x="16396563" y="9992159"/>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pPr>
              <a:r>
                <a:rPr sz="500"/>
                <a:t>R80 G80 B80 </a:t>
              </a:r>
            </a:p>
          </p:txBody>
        </p:sp>
        <p:sp>
          <p:nvSpPr>
            <p:cNvPr id="42" name="R47 G47 B47…">
              <a:extLst>
                <a:ext uri="{FF2B5EF4-FFF2-40B4-BE49-F238E27FC236}">
                  <a16:creationId xmlns:a16="http://schemas.microsoft.com/office/drawing/2014/main" id="{1D7AC7F4-326A-5440-89DE-0C5E89AC6CA2}"/>
                </a:ext>
              </a:extLst>
            </p:cNvPr>
            <p:cNvSpPr txBox="1"/>
            <p:nvPr userDrawn="1"/>
          </p:nvSpPr>
          <p:spPr>
            <a:xfrm>
              <a:off x="18001362" y="9992157"/>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pPr>
              <a:r>
                <a:rPr sz="500"/>
                <a:t>R47 G47 B47</a:t>
              </a:r>
              <a:endParaRPr sz="900" b="1">
                <a:latin typeface="Times"/>
                <a:ea typeface="Times"/>
                <a:cs typeface="Times"/>
                <a:sym typeface="Times"/>
              </a:endParaRPr>
            </a:p>
          </p:txBody>
        </p:sp>
        <p:sp>
          <p:nvSpPr>
            <p:cNvPr id="43" name="R0 G0 B0…">
              <a:extLst>
                <a:ext uri="{FF2B5EF4-FFF2-40B4-BE49-F238E27FC236}">
                  <a16:creationId xmlns:a16="http://schemas.microsoft.com/office/drawing/2014/main" id="{9453C476-6A1F-6F4B-B61B-60632A79C479}"/>
                </a:ext>
              </a:extLst>
            </p:cNvPr>
            <p:cNvSpPr txBox="1"/>
            <p:nvPr userDrawn="1"/>
          </p:nvSpPr>
          <p:spPr>
            <a:xfrm>
              <a:off x="19593463" y="9992157"/>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pPr>
              <a:r>
                <a:rPr sz="500"/>
                <a:t>R0 G0 B0</a:t>
              </a:r>
              <a:endParaRPr sz="900" b="1">
                <a:latin typeface="Times"/>
                <a:ea typeface="Times"/>
                <a:cs typeface="Times"/>
                <a:sym typeface="Times"/>
              </a:endParaRPr>
            </a:p>
          </p:txBody>
        </p:sp>
        <p:sp>
          <p:nvSpPr>
            <p:cNvPr id="44" name="Primary">
              <a:extLst>
                <a:ext uri="{FF2B5EF4-FFF2-40B4-BE49-F238E27FC236}">
                  <a16:creationId xmlns:a16="http://schemas.microsoft.com/office/drawing/2014/main" id="{4D7F0525-8509-7440-9B56-5C9B5A392AC3}"/>
                </a:ext>
              </a:extLst>
            </p:cNvPr>
            <p:cNvSpPr txBox="1"/>
            <p:nvPr userDrawn="1"/>
          </p:nvSpPr>
          <p:spPr>
            <a:xfrm>
              <a:off x="8479813" y="6182284"/>
              <a:ext cx="1090578" cy="80117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457200">
                <a:lnSpc>
                  <a:spcPts val="3000"/>
                </a:lnSpc>
                <a:defRPr sz="1600" spc="0">
                  <a:solidFill>
                    <a:srgbClr val="737373"/>
                  </a:solidFill>
                </a:defRPr>
              </a:lvl1pPr>
            </a:lstStyle>
            <a:p>
              <a:r>
                <a:rPr sz="1050"/>
                <a:t>Primary</a:t>
              </a:r>
            </a:p>
          </p:txBody>
        </p:sp>
        <p:sp>
          <p:nvSpPr>
            <p:cNvPr id="45" name="Secondary">
              <a:extLst>
                <a:ext uri="{FF2B5EF4-FFF2-40B4-BE49-F238E27FC236}">
                  <a16:creationId xmlns:a16="http://schemas.microsoft.com/office/drawing/2014/main" id="{5E702E4A-2EA6-964A-93A1-9C4BAF12C7D8}"/>
                </a:ext>
              </a:extLst>
            </p:cNvPr>
            <p:cNvSpPr txBox="1"/>
            <p:nvPr userDrawn="1"/>
          </p:nvSpPr>
          <p:spPr>
            <a:xfrm>
              <a:off x="8206313" y="6837392"/>
              <a:ext cx="1407394" cy="80117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457200">
                <a:lnSpc>
                  <a:spcPts val="3000"/>
                </a:lnSpc>
                <a:defRPr sz="1600" spc="0">
                  <a:solidFill>
                    <a:srgbClr val="737373"/>
                  </a:solidFill>
                </a:defRPr>
              </a:lvl1pPr>
            </a:lstStyle>
            <a:p>
              <a:r>
                <a:rPr sz="1050"/>
                <a:t>Secondary</a:t>
              </a:r>
            </a:p>
          </p:txBody>
        </p:sp>
        <p:sp>
          <p:nvSpPr>
            <p:cNvPr id="46" name="Primary">
              <a:extLst>
                <a:ext uri="{FF2B5EF4-FFF2-40B4-BE49-F238E27FC236}">
                  <a16:creationId xmlns:a16="http://schemas.microsoft.com/office/drawing/2014/main" id="{C85AA88D-ABA8-CA45-A711-450C99C591DA}"/>
                </a:ext>
              </a:extLst>
            </p:cNvPr>
            <p:cNvSpPr txBox="1"/>
            <p:nvPr userDrawn="1"/>
          </p:nvSpPr>
          <p:spPr>
            <a:xfrm>
              <a:off x="8479815" y="7633849"/>
              <a:ext cx="1090578" cy="80117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457200">
                <a:lnSpc>
                  <a:spcPts val="3000"/>
                </a:lnSpc>
                <a:defRPr sz="1600" spc="0">
                  <a:solidFill>
                    <a:srgbClr val="737373"/>
                  </a:solidFill>
                </a:defRPr>
              </a:lvl1pPr>
            </a:lstStyle>
            <a:p>
              <a:r>
                <a:rPr sz="1050"/>
                <a:t>Primary</a:t>
              </a:r>
            </a:p>
          </p:txBody>
        </p:sp>
        <p:sp>
          <p:nvSpPr>
            <p:cNvPr id="47" name="Secondary">
              <a:extLst>
                <a:ext uri="{FF2B5EF4-FFF2-40B4-BE49-F238E27FC236}">
                  <a16:creationId xmlns:a16="http://schemas.microsoft.com/office/drawing/2014/main" id="{94453EE1-87C3-2D46-93BB-5E00970CC893}"/>
                </a:ext>
              </a:extLst>
            </p:cNvPr>
            <p:cNvSpPr txBox="1"/>
            <p:nvPr userDrawn="1"/>
          </p:nvSpPr>
          <p:spPr>
            <a:xfrm>
              <a:off x="8206315" y="8332856"/>
              <a:ext cx="1407394" cy="80117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457200">
                <a:lnSpc>
                  <a:spcPts val="3000"/>
                </a:lnSpc>
                <a:defRPr sz="1600" spc="0">
                  <a:solidFill>
                    <a:srgbClr val="737373"/>
                  </a:solidFill>
                </a:defRPr>
              </a:lvl1pPr>
            </a:lstStyle>
            <a:p>
              <a:r>
                <a:rPr sz="1050"/>
                <a:t>Secondary</a:t>
              </a:r>
            </a:p>
          </p:txBody>
        </p:sp>
      </p:grpSp>
      <p:sp>
        <p:nvSpPr>
          <p:cNvPr id="49" name="Title 1">
            <a:extLst>
              <a:ext uri="{FF2B5EF4-FFF2-40B4-BE49-F238E27FC236}">
                <a16:creationId xmlns:a16="http://schemas.microsoft.com/office/drawing/2014/main" id="{74542BF3-1FF1-1A48-92AE-8BBE0A9573BC}"/>
              </a:ext>
            </a:extLst>
          </p:cNvPr>
          <p:cNvSpPr>
            <a:spLocks noGrp="1"/>
          </p:cNvSpPr>
          <p:nvPr>
            <p:ph type="title" hasCustomPrompt="1"/>
          </p:nvPr>
        </p:nvSpPr>
        <p:spPr>
          <a:xfrm>
            <a:off x="588416" y="571501"/>
            <a:ext cx="11023996" cy="430887"/>
          </a:xfrm>
          <a:prstGeom prst="rect">
            <a:avLst/>
          </a:prstGeom>
        </p:spPr>
        <p:txBody>
          <a:bodyPr wrap="square" lIns="0" tIns="0" rIns="0" bIns="0">
            <a:spAutoFit/>
          </a:bodyPr>
          <a:lstStyle>
            <a:lvl1pPr marL="4571">
              <a:lnSpc>
                <a:spcPct val="100000"/>
              </a:lnSpc>
              <a:defRPr sz="2800" b="0" i="0" cap="none" spc="0" baseline="0">
                <a:solidFill>
                  <a:srgbClr val="2F2F2F"/>
                </a:solidFill>
                <a:latin typeface="Segoe UI Semibold" panose="020B0502040204020203" pitchFamily="34" charset="0"/>
                <a:cs typeface="Segoe UI Semibold" panose="020B0502040204020203" pitchFamily="34" charset="0"/>
              </a:defRPr>
            </a:lvl1pPr>
          </a:lstStyle>
          <a:p>
            <a:r>
              <a:rPr lang="en-US"/>
              <a:t>List on the left, image on the right</a:t>
            </a:r>
          </a:p>
        </p:txBody>
      </p:sp>
      <p:sp>
        <p:nvSpPr>
          <p:cNvPr id="59" name="Text Placeholder 6">
            <a:extLst>
              <a:ext uri="{FF2B5EF4-FFF2-40B4-BE49-F238E27FC236}">
                <a16:creationId xmlns:a16="http://schemas.microsoft.com/office/drawing/2014/main" id="{6E1033CB-5C19-6745-9098-766E25355ED0}"/>
              </a:ext>
            </a:extLst>
          </p:cNvPr>
          <p:cNvSpPr>
            <a:spLocks noGrp="1"/>
          </p:cNvSpPr>
          <p:nvPr>
            <p:ph type="body" sz="quarter" idx="13" hasCustomPrompt="1"/>
          </p:nvPr>
        </p:nvSpPr>
        <p:spPr>
          <a:xfrm>
            <a:off x="588415" y="1929472"/>
            <a:ext cx="6755589" cy="3867478"/>
          </a:xfrm>
          <a:prstGeom prst="rect">
            <a:avLst/>
          </a:prstGeom>
        </p:spPr>
        <p:txBody>
          <a:bodyPr/>
          <a:lstStyle>
            <a:lvl1pPr marL="342900" marR="0" indent="-342900" algn="r" defTabSz="457109" rtl="0" eaLnBrk="1" fontAlgn="auto" latinLnBrk="0" hangingPunct="1">
              <a:lnSpc>
                <a:spcPct val="100000"/>
              </a:lnSpc>
              <a:spcBef>
                <a:spcPts val="600"/>
              </a:spcBef>
              <a:spcAft>
                <a:spcPts val="600"/>
              </a:spcAft>
              <a:buClrTx/>
              <a:buSzTx/>
              <a:buFont typeface="Arial" panose="020B0604020202020204" pitchFamily="34" charset="0"/>
              <a:buNone/>
              <a:tabLst/>
              <a:defRPr sz="3200" spc="0" baseline="0">
                <a:solidFill>
                  <a:srgbClr val="2F2F2F"/>
                </a:solidFill>
                <a:latin typeface="Segoe UI" panose="020B0502040204020203" pitchFamily="34" charset="0"/>
                <a:cs typeface="Segoe UI" panose="020B0502040204020203" pitchFamily="34" charset="0"/>
              </a:defRPr>
            </a:lvl1pPr>
          </a:lstStyle>
          <a:p>
            <a:pPr lvl="0"/>
            <a:r>
              <a:rPr lang="en-US"/>
              <a:t>Detail, 32pt</a:t>
            </a:r>
          </a:p>
          <a:p>
            <a:pPr lvl="0"/>
            <a:r>
              <a:rPr lang="en-US"/>
              <a:t>Detail, 32pt</a:t>
            </a:r>
          </a:p>
          <a:p>
            <a:pPr lvl="0"/>
            <a:r>
              <a:rPr lang="en-US"/>
              <a:t>Detail, 32pt</a:t>
            </a:r>
          </a:p>
        </p:txBody>
      </p:sp>
      <p:sp>
        <p:nvSpPr>
          <p:cNvPr id="3" name="Picture Placeholder 2">
            <a:extLst>
              <a:ext uri="{FF2B5EF4-FFF2-40B4-BE49-F238E27FC236}">
                <a16:creationId xmlns:a16="http://schemas.microsoft.com/office/drawing/2014/main" id="{90521DD1-C3DF-A749-8763-9CC63EFC5880}"/>
              </a:ext>
            </a:extLst>
          </p:cNvPr>
          <p:cNvSpPr>
            <a:spLocks noGrp="1"/>
          </p:cNvSpPr>
          <p:nvPr>
            <p:ph type="pic" sz="quarter" idx="14" hasCustomPrompt="1"/>
          </p:nvPr>
        </p:nvSpPr>
        <p:spPr>
          <a:xfrm>
            <a:off x="8506680" y="1904327"/>
            <a:ext cx="3070138" cy="3926816"/>
          </a:xfrm>
          <a:prstGeom prst="rect">
            <a:avLst/>
          </a:prstGeom>
        </p:spPr>
        <p:txBody>
          <a:bodyPr/>
          <a:lstStyle>
            <a:lvl1pPr algn="ctr">
              <a:buNone/>
              <a:defRPr sz="3200" spc="0">
                <a:solidFill>
                  <a:schemeClr val="bg2"/>
                </a:solidFill>
              </a:defRPr>
            </a:lvl1pPr>
          </a:lstStyle>
          <a:p>
            <a:r>
              <a:rPr lang="en-US"/>
              <a:t>Add picture</a:t>
            </a:r>
          </a:p>
        </p:txBody>
      </p:sp>
    </p:spTree>
    <p:extLst>
      <p:ext uri="{BB962C8B-B14F-4D97-AF65-F5344CB8AC3E}">
        <p14:creationId xmlns:p14="http://schemas.microsoft.com/office/powerpoint/2010/main" val="1317311064"/>
      </p:ext>
    </p:extLst>
  </p:cSld>
  <p:clrMapOvr>
    <a:masterClrMapping/>
  </p:clrMapOvr>
  <p:transition spd="med"/>
  <p:extLst>
    <p:ext uri="{DCECCB84-F9BA-43D5-87BE-67443E8EF086}">
      <p15:sldGuideLst xmlns:p15="http://schemas.microsoft.com/office/powerpoint/2012/main">
        <p15:guide id="1" orient="horz" pos="1272">
          <p15:clr>
            <a:srgbClr val="FBAE40"/>
          </p15:clr>
        </p15:guide>
      </p15:sldGuideLst>
    </p:ext>
  </p:extLst>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Section Divider">
    <p:bg>
      <p:bgPr>
        <a:solidFill>
          <a:schemeClr val="tx2"/>
        </a:solidFill>
        <a:effectLst/>
      </p:bgPr>
    </p:bg>
    <p:spTree>
      <p:nvGrpSpPr>
        <p:cNvPr id="1" name=""/>
        <p:cNvGrpSpPr/>
        <p:nvPr/>
      </p:nvGrpSpPr>
      <p:grpSpPr>
        <a:xfrm>
          <a:off x="0" y="0"/>
          <a:ext cx="0" cy="0"/>
          <a:chOff x="0" y="0"/>
          <a:chExt cx="0" cy="0"/>
        </a:xfrm>
      </p:grpSpPr>
      <p:pic>
        <p:nvPicPr>
          <p:cNvPr id="7" name="Image" descr="Image">
            <a:extLst>
              <a:ext uri="{FF2B5EF4-FFF2-40B4-BE49-F238E27FC236}">
                <a16:creationId xmlns:a16="http://schemas.microsoft.com/office/drawing/2014/main" id="{6B71AC10-0A8D-FD4F-9144-4780889F385A}"/>
              </a:ext>
            </a:extLst>
          </p:cNvPr>
          <p:cNvPicPr>
            <a:picLocks noChangeAspect="1"/>
          </p:cNvPicPr>
          <p:nvPr userDrawn="1"/>
        </p:nvPicPr>
        <p:blipFill>
          <a:blip r:embed="rId2"/>
          <a:stretch>
            <a:fillRect/>
          </a:stretch>
        </p:blipFill>
        <p:spPr>
          <a:xfrm>
            <a:off x="1" y="0"/>
            <a:ext cx="12192000" cy="6858000"/>
          </a:xfrm>
          <a:prstGeom prst="rect">
            <a:avLst/>
          </a:prstGeom>
          <a:ln w="12700">
            <a:miter lim="400000"/>
          </a:ln>
        </p:spPr>
      </p:pic>
      <p:pic>
        <p:nvPicPr>
          <p:cNvPr id="6" name="Image" descr="Image">
            <a:extLst>
              <a:ext uri="{FF2B5EF4-FFF2-40B4-BE49-F238E27FC236}">
                <a16:creationId xmlns:a16="http://schemas.microsoft.com/office/drawing/2014/main" id="{47B816A4-8209-2048-B6D0-289DEAEF5D18}"/>
              </a:ext>
            </a:extLst>
          </p:cNvPr>
          <p:cNvPicPr>
            <a:picLocks noChangeAspect="1"/>
          </p:cNvPicPr>
          <p:nvPr userDrawn="1"/>
        </p:nvPicPr>
        <p:blipFill>
          <a:blip r:embed="rId3"/>
          <a:stretch>
            <a:fillRect/>
          </a:stretch>
        </p:blipFill>
        <p:spPr>
          <a:xfrm>
            <a:off x="0" y="702520"/>
            <a:ext cx="12190286" cy="6155481"/>
          </a:xfrm>
          <a:prstGeom prst="rect">
            <a:avLst/>
          </a:prstGeom>
          <a:ln w="12700">
            <a:miter lim="400000"/>
          </a:ln>
        </p:spPr>
      </p:pic>
      <p:grpSp>
        <p:nvGrpSpPr>
          <p:cNvPr id="10" name="Group 9">
            <a:extLst>
              <a:ext uri="{FF2B5EF4-FFF2-40B4-BE49-F238E27FC236}">
                <a16:creationId xmlns:a16="http://schemas.microsoft.com/office/drawing/2014/main" id="{EF8F013E-6FA7-5C4F-9D0A-EB84443842DB}"/>
              </a:ext>
            </a:extLst>
          </p:cNvPr>
          <p:cNvGrpSpPr/>
          <p:nvPr userDrawn="1"/>
        </p:nvGrpSpPr>
        <p:grpSpPr>
          <a:xfrm rot="5400000">
            <a:off x="10128268" y="2370357"/>
            <a:ext cx="6748141" cy="2227148"/>
            <a:chOff x="8206313" y="6182284"/>
            <a:chExt cx="12824005" cy="4231313"/>
          </a:xfrm>
        </p:grpSpPr>
        <p:pic>
          <p:nvPicPr>
            <p:cNvPr id="11" name="Image" descr="Image">
              <a:extLst>
                <a:ext uri="{FF2B5EF4-FFF2-40B4-BE49-F238E27FC236}">
                  <a16:creationId xmlns:a16="http://schemas.microsoft.com/office/drawing/2014/main" id="{5A4DE547-92A1-044D-B5D4-1665113CC01C}"/>
                </a:ext>
              </a:extLst>
            </p:cNvPr>
            <p:cNvPicPr>
              <a:picLocks noChangeAspect="1"/>
            </p:cNvPicPr>
            <p:nvPr userDrawn="1"/>
          </p:nvPicPr>
          <p:blipFill>
            <a:blip r:embed="rId4"/>
            <a:srcRect b="20208"/>
            <a:stretch>
              <a:fillRect/>
            </a:stretch>
          </p:blipFill>
          <p:spPr>
            <a:xfrm>
              <a:off x="9825738" y="6285642"/>
              <a:ext cx="11204580" cy="2819606"/>
            </a:xfrm>
            <a:prstGeom prst="rect">
              <a:avLst/>
            </a:prstGeom>
            <a:ln w="12700">
              <a:miter lim="400000"/>
            </a:ln>
          </p:spPr>
        </p:pic>
        <p:sp>
          <p:nvSpPr>
            <p:cNvPr id="12" name="R134 G97 B197…">
              <a:extLst>
                <a:ext uri="{FF2B5EF4-FFF2-40B4-BE49-F238E27FC236}">
                  <a16:creationId xmlns:a16="http://schemas.microsoft.com/office/drawing/2014/main" id="{E330689E-2D41-1C46-86F7-9A1160F37829}"/>
                </a:ext>
              </a:extLst>
            </p:cNvPr>
            <p:cNvSpPr txBox="1"/>
            <p:nvPr userDrawn="1"/>
          </p:nvSpPr>
          <p:spPr>
            <a:xfrm>
              <a:off x="10028165" y="6555303"/>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pPr>
              <a:r>
                <a:rPr sz="500"/>
                <a:t>R134 G97 B197</a:t>
              </a:r>
            </a:p>
          </p:txBody>
        </p:sp>
        <p:sp>
          <p:nvSpPr>
            <p:cNvPr id="14" name="R59 G46 B88…">
              <a:extLst>
                <a:ext uri="{FF2B5EF4-FFF2-40B4-BE49-F238E27FC236}">
                  <a16:creationId xmlns:a16="http://schemas.microsoft.com/office/drawing/2014/main" id="{3F800971-ADAC-4347-B715-B4555CB24FDA}"/>
                </a:ext>
              </a:extLst>
            </p:cNvPr>
            <p:cNvSpPr txBox="1"/>
            <p:nvPr userDrawn="1"/>
          </p:nvSpPr>
          <p:spPr>
            <a:xfrm>
              <a:off x="11822346" y="6555303"/>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pPr>
              <a:r>
                <a:rPr sz="500"/>
                <a:t>R59 G46 B88</a:t>
              </a:r>
            </a:p>
          </p:txBody>
        </p:sp>
        <p:sp>
          <p:nvSpPr>
            <p:cNvPr id="15" name="R213 G157 B255…">
              <a:extLst>
                <a:ext uri="{FF2B5EF4-FFF2-40B4-BE49-F238E27FC236}">
                  <a16:creationId xmlns:a16="http://schemas.microsoft.com/office/drawing/2014/main" id="{750D3DD1-127E-D647-80C5-7BD0F6E9CF25}"/>
                </a:ext>
              </a:extLst>
            </p:cNvPr>
            <p:cNvSpPr txBox="1"/>
            <p:nvPr userDrawn="1"/>
          </p:nvSpPr>
          <p:spPr>
            <a:xfrm>
              <a:off x="10028161" y="7232975"/>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solidFill>
                    <a:srgbClr val="3B2E58"/>
                  </a:solidFill>
                </a:defRPr>
              </a:pPr>
              <a:r>
                <a:rPr sz="500"/>
                <a:t>R213 G157 B255</a:t>
              </a:r>
            </a:p>
          </p:txBody>
        </p:sp>
        <p:sp>
          <p:nvSpPr>
            <p:cNvPr id="16" name="R161 G133 B210…">
              <a:extLst>
                <a:ext uri="{FF2B5EF4-FFF2-40B4-BE49-F238E27FC236}">
                  <a16:creationId xmlns:a16="http://schemas.microsoft.com/office/drawing/2014/main" id="{ED4CDA45-5E01-3243-A90F-BB3DE2375CAB}"/>
                </a:ext>
              </a:extLst>
            </p:cNvPr>
            <p:cNvSpPr txBox="1"/>
            <p:nvPr userDrawn="1"/>
          </p:nvSpPr>
          <p:spPr>
            <a:xfrm>
              <a:off x="11822346" y="7232975"/>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pPr>
              <a:r>
                <a:rPr sz="500"/>
                <a:t>R161 G133 B210</a:t>
              </a:r>
            </a:p>
          </p:txBody>
        </p:sp>
        <p:sp>
          <p:nvSpPr>
            <p:cNvPr id="17" name="R0 G120 B212…">
              <a:extLst>
                <a:ext uri="{FF2B5EF4-FFF2-40B4-BE49-F238E27FC236}">
                  <a16:creationId xmlns:a16="http://schemas.microsoft.com/office/drawing/2014/main" id="{85312296-97D8-6840-BB8B-63E20577CA51}"/>
                </a:ext>
              </a:extLst>
            </p:cNvPr>
            <p:cNvSpPr txBox="1"/>
            <p:nvPr userDrawn="1"/>
          </p:nvSpPr>
          <p:spPr>
            <a:xfrm>
              <a:off x="13882762" y="6555303"/>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pPr>
              <a:r>
                <a:rPr sz="500"/>
                <a:t>R0 G120 B212 </a:t>
              </a:r>
            </a:p>
          </p:txBody>
        </p:sp>
        <p:sp>
          <p:nvSpPr>
            <p:cNvPr id="18" name="R36 G58 B94…">
              <a:extLst>
                <a:ext uri="{FF2B5EF4-FFF2-40B4-BE49-F238E27FC236}">
                  <a16:creationId xmlns:a16="http://schemas.microsoft.com/office/drawing/2014/main" id="{B2160F5A-63C0-9846-A61F-4D24B8BDE9E3}"/>
                </a:ext>
              </a:extLst>
            </p:cNvPr>
            <p:cNvSpPr txBox="1"/>
            <p:nvPr userDrawn="1"/>
          </p:nvSpPr>
          <p:spPr>
            <a:xfrm>
              <a:off x="15676945" y="6555303"/>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pPr>
              <a:r>
                <a:rPr sz="500"/>
                <a:t>R36 G58 B94</a:t>
              </a:r>
              <a:endParaRPr sz="900">
                <a:solidFill>
                  <a:srgbClr val="000000"/>
                </a:solidFill>
                <a:latin typeface="Times"/>
                <a:ea typeface="Times"/>
                <a:cs typeface="Times"/>
                <a:sym typeface="Times"/>
              </a:endParaRPr>
            </a:p>
          </p:txBody>
        </p:sp>
        <p:sp>
          <p:nvSpPr>
            <p:cNvPr id="19" name="R80 G230 B255…">
              <a:extLst>
                <a:ext uri="{FF2B5EF4-FFF2-40B4-BE49-F238E27FC236}">
                  <a16:creationId xmlns:a16="http://schemas.microsoft.com/office/drawing/2014/main" id="{89923A7C-BE87-8D42-A3FA-1DCE6B6F31F7}"/>
                </a:ext>
              </a:extLst>
            </p:cNvPr>
            <p:cNvSpPr txBox="1"/>
            <p:nvPr userDrawn="1"/>
          </p:nvSpPr>
          <p:spPr>
            <a:xfrm>
              <a:off x="13882762" y="7232975"/>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solidFill>
                    <a:srgbClr val="243A5E"/>
                  </a:solidFill>
                </a:defRPr>
              </a:pPr>
              <a:r>
                <a:rPr sz="500"/>
                <a:t>R80 G230 B255</a:t>
              </a:r>
              <a:endParaRPr sz="900">
                <a:latin typeface="Times"/>
                <a:ea typeface="Times"/>
                <a:cs typeface="Times"/>
                <a:sym typeface="Times"/>
              </a:endParaRPr>
            </a:p>
          </p:txBody>
        </p:sp>
        <p:sp>
          <p:nvSpPr>
            <p:cNvPr id="20" name="R40 G167 B233…">
              <a:extLst>
                <a:ext uri="{FF2B5EF4-FFF2-40B4-BE49-F238E27FC236}">
                  <a16:creationId xmlns:a16="http://schemas.microsoft.com/office/drawing/2014/main" id="{9ABDA324-B076-9A42-BA84-2DA3493FC713}"/>
                </a:ext>
              </a:extLst>
            </p:cNvPr>
            <p:cNvSpPr txBox="1"/>
            <p:nvPr userDrawn="1"/>
          </p:nvSpPr>
          <p:spPr>
            <a:xfrm>
              <a:off x="15676945" y="7232975"/>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pPr>
              <a:r>
                <a:rPr sz="500"/>
                <a:t>R40 G167 B233</a:t>
              </a:r>
            </a:p>
          </p:txBody>
        </p:sp>
        <p:sp>
          <p:nvSpPr>
            <p:cNvPr id="21" name="R0 G133 B117   Hex #008575   C100 M15 Y60 K0   PMS 3285 C">
              <a:extLst>
                <a:ext uri="{FF2B5EF4-FFF2-40B4-BE49-F238E27FC236}">
                  <a16:creationId xmlns:a16="http://schemas.microsoft.com/office/drawing/2014/main" id="{C76ABFD5-F3B6-5344-87FF-F698D4F6A4B0}"/>
                </a:ext>
              </a:extLst>
            </p:cNvPr>
            <p:cNvSpPr txBox="1"/>
            <p:nvPr userDrawn="1"/>
          </p:nvSpPr>
          <p:spPr>
            <a:xfrm>
              <a:off x="17737362" y="6555303"/>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pPr>
              <a:r>
                <a:rPr sz="500"/>
                <a:t>R0 G133 B117 </a:t>
              </a:r>
            </a:p>
          </p:txBody>
        </p:sp>
        <p:sp>
          <p:nvSpPr>
            <p:cNvPr id="22" name="R39 G75 B71   Hex #274b47…">
              <a:extLst>
                <a:ext uri="{FF2B5EF4-FFF2-40B4-BE49-F238E27FC236}">
                  <a16:creationId xmlns:a16="http://schemas.microsoft.com/office/drawing/2014/main" id="{2AFD252E-1AEC-5741-B99C-5DAEA63DDF96}"/>
                </a:ext>
              </a:extLst>
            </p:cNvPr>
            <p:cNvSpPr txBox="1"/>
            <p:nvPr userDrawn="1"/>
          </p:nvSpPr>
          <p:spPr>
            <a:xfrm>
              <a:off x="19531545" y="6555303"/>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pPr>
              <a:r>
                <a:rPr sz="500"/>
                <a:t>R39 G75 B71 </a:t>
              </a:r>
            </a:p>
          </p:txBody>
        </p:sp>
        <p:sp>
          <p:nvSpPr>
            <p:cNvPr id="23" name="R48 G229 B208…">
              <a:extLst>
                <a:ext uri="{FF2B5EF4-FFF2-40B4-BE49-F238E27FC236}">
                  <a16:creationId xmlns:a16="http://schemas.microsoft.com/office/drawing/2014/main" id="{EAA41001-6B52-EF40-96D7-971948EABB98}"/>
                </a:ext>
              </a:extLst>
            </p:cNvPr>
            <p:cNvSpPr txBox="1"/>
            <p:nvPr userDrawn="1"/>
          </p:nvSpPr>
          <p:spPr>
            <a:xfrm>
              <a:off x="17737362" y="7232975"/>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solidFill>
                    <a:srgbClr val="304A47"/>
                  </a:solidFill>
                </a:defRPr>
              </a:pPr>
              <a:r>
                <a:rPr sz="500"/>
                <a:t>R48 G229 B208</a:t>
              </a:r>
              <a:endParaRPr sz="900">
                <a:latin typeface="Times"/>
                <a:ea typeface="Times"/>
                <a:cs typeface="Times"/>
                <a:sym typeface="Times"/>
              </a:endParaRPr>
            </a:p>
          </p:txBody>
        </p:sp>
        <p:sp>
          <p:nvSpPr>
            <p:cNvPr id="24" name="R40 G194 B209…">
              <a:extLst>
                <a:ext uri="{FF2B5EF4-FFF2-40B4-BE49-F238E27FC236}">
                  <a16:creationId xmlns:a16="http://schemas.microsoft.com/office/drawing/2014/main" id="{B1CBFCA2-92F6-BD4A-972E-D3D37F347673}"/>
                </a:ext>
              </a:extLst>
            </p:cNvPr>
            <p:cNvSpPr txBox="1"/>
            <p:nvPr userDrawn="1"/>
          </p:nvSpPr>
          <p:spPr>
            <a:xfrm>
              <a:off x="19531545" y="7159864"/>
              <a:ext cx="1296343" cy="4874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pPr>
              <a:r>
                <a:rPr sz="500"/>
                <a:t>R40 G194 B209</a:t>
              </a:r>
            </a:p>
            <a:p>
              <a:pPr defTabSz="457200">
                <a:lnSpc>
                  <a:spcPct val="100000"/>
                </a:lnSpc>
                <a:defRPr sz="900" spc="0"/>
              </a:pPr>
              <a:endParaRPr sz="500"/>
            </a:p>
          </p:txBody>
        </p:sp>
        <p:sp>
          <p:nvSpPr>
            <p:cNvPr id="25" name="R16 G124 B16  Hex #107c10  C75 M0 Y100 K0   PMS 362 C">
              <a:extLst>
                <a:ext uri="{FF2B5EF4-FFF2-40B4-BE49-F238E27FC236}">
                  <a16:creationId xmlns:a16="http://schemas.microsoft.com/office/drawing/2014/main" id="{A2EC5BE3-EB70-0742-A12B-9681FB8CF09D}"/>
                </a:ext>
              </a:extLst>
            </p:cNvPr>
            <p:cNvSpPr txBox="1"/>
            <p:nvPr userDrawn="1"/>
          </p:nvSpPr>
          <p:spPr>
            <a:xfrm>
              <a:off x="10028165" y="8136439"/>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pPr>
              <a:r>
                <a:rPr sz="500"/>
                <a:t>R16 G124 B16 </a:t>
              </a:r>
            </a:p>
          </p:txBody>
        </p:sp>
        <p:sp>
          <p:nvSpPr>
            <p:cNvPr id="26" name="R5 G75 B22   Hex #054b16…">
              <a:extLst>
                <a:ext uri="{FF2B5EF4-FFF2-40B4-BE49-F238E27FC236}">
                  <a16:creationId xmlns:a16="http://schemas.microsoft.com/office/drawing/2014/main" id="{499712BF-D2E0-CD4C-87FA-862BB816B2FB}"/>
                </a:ext>
              </a:extLst>
            </p:cNvPr>
            <p:cNvSpPr txBox="1"/>
            <p:nvPr userDrawn="1"/>
          </p:nvSpPr>
          <p:spPr>
            <a:xfrm>
              <a:off x="11822348" y="8063328"/>
              <a:ext cx="1296343" cy="4874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pPr>
              <a:r>
                <a:rPr sz="500"/>
                <a:t>R5 G75 B22  </a:t>
              </a:r>
              <a:br>
                <a:rPr sz="500"/>
              </a:br>
              <a:endParaRPr sz="500"/>
            </a:p>
          </p:txBody>
        </p:sp>
        <p:sp>
          <p:nvSpPr>
            <p:cNvPr id="27" name="R155 G240 B11…">
              <a:extLst>
                <a:ext uri="{FF2B5EF4-FFF2-40B4-BE49-F238E27FC236}">
                  <a16:creationId xmlns:a16="http://schemas.microsoft.com/office/drawing/2014/main" id="{AFDA10FE-0491-E446-9CEE-FD84CD46EC75}"/>
                </a:ext>
              </a:extLst>
            </p:cNvPr>
            <p:cNvSpPr txBox="1"/>
            <p:nvPr userDrawn="1"/>
          </p:nvSpPr>
          <p:spPr>
            <a:xfrm>
              <a:off x="10028165" y="8698410"/>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solidFill>
                    <a:srgbClr val="1F491D"/>
                  </a:solidFill>
                </a:defRPr>
              </a:pPr>
              <a:r>
                <a:rPr sz="500"/>
                <a:t>R155 G240 B11</a:t>
              </a:r>
              <a:endParaRPr sz="900">
                <a:latin typeface="Times"/>
                <a:ea typeface="Times"/>
                <a:cs typeface="Times"/>
                <a:sym typeface="Times"/>
              </a:endParaRPr>
            </a:p>
          </p:txBody>
        </p:sp>
        <p:sp>
          <p:nvSpPr>
            <p:cNvPr id="28" name="R127 G186 B0…">
              <a:extLst>
                <a:ext uri="{FF2B5EF4-FFF2-40B4-BE49-F238E27FC236}">
                  <a16:creationId xmlns:a16="http://schemas.microsoft.com/office/drawing/2014/main" id="{CDE02636-0442-6743-AEE6-BFA7438CE50A}"/>
                </a:ext>
              </a:extLst>
            </p:cNvPr>
            <p:cNvSpPr txBox="1"/>
            <p:nvPr userDrawn="1"/>
          </p:nvSpPr>
          <p:spPr>
            <a:xfrm>
              <a:off x="11822346" y="8698410"/>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pPr>
              <a:r>
                <a:rPr sz="500"/>
                <a:t>R127 G186 B0</a:t>
              </a:r>
            </a:p>
          </p:txBody>
        </p:sp>
        <p:sp>
          <p:nvSpPr>
            <p:cNvPr id="29" name="R216 G59 B1…">
              <a:extLst>
                <a:ext uri="{FF2B5EF4-FFF2-40B4-BE49-F238E27FC236}">
                  <a16:creationId xmlns:a16="http://schemas.microsoft.com/office/drawing/2014/main" id="{6604AA48-78A9-814B-BF45-DB637BCCAA4E}"/>
                </a:ext>
              </a:extLst>
            </p:cNvPr>
            <p:cNvSpPr txBox="1"/>
            <p:nvPr userDrawn="1"/>
          </p:nvSpPr>
          <p:spPr>
            <a:xfrm>
              <a:off x="13882762" y="8136439"/>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pPr>
              <a:r>
                <a:rPr sz="500"/>
                <a:t>R216 G59 B1</a:t>
              </a:r>
              <a:endParaRPr sz="500">
                <a:solidFill>
                  <a:srgbClr val="000000"/>
                </a:solidFill>
              </a:endParaRPr>
            </a:p>
          </p:txBody>
        </p:sp>
        <p:sp>
          <p:nvSpPr>
            <p:cNvPr id="30" name="R107 G41 B41…">
              <a:extLst>
                <a:ext uri="{FF2B5EF4-FFF2-40B4-BE49-F238E27FC236}">
                  <a16:creationId xmlns:a16="http://schemas.microsoft.com/office/drawing/2014/main" id="{BEF89C42-1CE3-4A44-B8E9-D950745167A6}"/>
                </a:ext>
              </a:extLst>
            </p:cNvPr>
            <p:cNvSpPr txBox="1"/>
            <p:nvPr userDrawn="1"/>
          </p:nvSpPr>
          <p:spPr>
            <a:xfrm>
              <a:off x="15676943" y="8136439"/>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pPr>
              <a:r>
                <a:rPr sz="500"/>
                <a:t>R107 G41 B41 </a:t>
              </a:r>
            </a:p>
          </p:txBody>
        </p:sp>
        <p:sp>
          <p:nvSpPr>
            <p:cNvPr id="31" name="R255 G147 B73…">
              <a:extLst>
                <a:ext uri="{FF2B5EF4-FFF2-40B4-BE49-F238E27FC236}">
                  <a16:creationId xmlns:a16="http://schemas.microsoft.com/office/drawing/2014/main" id="{C8CE703B-F93A-884F-87C7-7EF6ADE18CA4}"/>
                </a:ext>
              </a:extLst>
            </p:cNvPr>
            <p:cNvSpPr txBox="1"/>
            <p:nvPr userDrawn="1"/>
          </p:nvSpPr>
          <p:spPr>
            <a:xfrm>
              <a:off x="13882762" y="8698410"/>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solidFill>
                    <a:srgbClr val="632D2B"/>
                  </a:solidFill>
                </a:defRPr>
              </a:pPr>
              <a:r>
                <a:rPr sz="500"/>
                <a:t>R255 G147 B73</a:t>
              </a:r>
            </a:p>
          </p:txBody>
        </p:sp>
        <p:sp>
          <p:nvSpPr>
            <p:cNvPr id="32" name="R241 G101 B34…">
              <a:extLst>
                <a:ext uri="{FF2B5EF4-FFF2-40B4-BE49-F238E27FC236}">
                  <a16:creationId xmlns:a16="http://schemas.microsoft.com/office/drawing/2014/main" id="{2B345FC2-522A-ED45-A540-A282F3A59672}"/>
                </a:ext>
              </a:extLst>
            </p:cNvPr>
            <p:cNvSpPr txBox="1"/>
            <p:nvPr userDrawn="1"/>
          </p:nvSpPr>
          <p:spPr>
            <a:xfrm>
              <a:off x="15676943" y="8698410"/>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pPr>
              <a:r>
                <a:rPr sz="500"/>
                <a:t>R241 G101 B34</a:t>
              </a:r>
            </a:p>
          </p:txBody>
        </p:sp>
        <p:sp>
          <p:nvSpPr>
            <p:cNvPr id="33" name="R255 G185 B0…">
              <a:extLst>
                <a:ext uri="{FF2B5EF4-FFF2-40B4-BE49-F238E27FC236}">
                  <a16:creationId xmlns:a16="http://schemas.microsoft.com/office/drawing/2014/main" id="{61DB5B1C-BA87-E148-8BCA-F7BE00755B1F}"/>
                </a:ext>
              </a:extLst>
            </p:cNvPr>
            <p:cNvSpPr txBox="1"/>
            <p:nvPr userDrawn="1"/>
          </p:nvSpPr>
          <p:spPr>
            <a:xfrm>
              <a:off x="17737363" y="8136438"/>
              <a:ext cx="1390722"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pPr>
              <a:r>
                <a:rPr sz="500"/>
                <a:t>R255 G185 B0</a:t>
              </a:r>
              <a:endParaRPr sz="900">
                <a:latin typeface="Times"/>
                <a:ea typeface="Times"/>
                <a:cs typeface="Times"/>
                <a:sym typeface="Times"/>
              </a:endParaRPr>
            </a:p>
          </p:txBody>
        </p:sp>
        <p:sp>
          <p:nvSpPr>
            <p:cNvPr id="34" name="R106 G75 B22…">
              <a:extLst>
                <a:ext uri="{FF2B5EF4-FFF2-40B4-BE49-F238E27FC236}">
                  <a16:creationId xmlns:a16="http://schemas.microsoft.com/office/drawing/2014/main" id="{7D9C2C93-5FA3-5C4E-864A-5C8EF86A619E}"/>
                </a:ext>
              </a:extLst>
            </p:cNvPr>
            <p:cNvSpPr txBox="1"/>
            <p:nvPr userDrawn="1"/>
          </p:nvSpPr>
          <p:spPr>
            <a:xfrm>
              <a:off x="19531545" y="8136439"/>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pPr>
              <a:r>
                <a:rPr sz="500"/>
                <a:t>R106 G75 B22</a:t>
              </a:r>
              <a:endParaRPr sz="900">
                <a:solidFill>
                  <a:srgbClr val="000000"/>
                </a:solidFill>
                <a:latin typeface="Times"/>
                <a:ea typeface="Times"/>
                <a:cs typeface="Times"/>
                <a:sym typeface="Times"/>
              </a:endParaRPr>
            </a:p>
          </p:txBody>
        </p:sp>
        <p:sp>
          <p:nvSpPr>
            <p:cNvPr id="35" name="R254 G240 B0…">
              <a:extLst>
                <a:ext uri="{FF2B5EF4-FFF2-40B4-BE49-F238E27FC236}">
                  <a16:creationId xmlns:a16="http://schemas.microsoft.com/office/drawing/2014/main" id="{7DDB271E-F25E-C346-BA0E-E2FA851EAE04}"/>
                </a:ext>
              </a:extLst>
            </p:cNvPr>
            <p:cNvSpPr txBox="1"/>
            <p:nvPr userDrawn="1"/>
          </p:nvSpPr>
          <p:spPr>
            <a:xfrm>
              <a:off x="17737362" y="8698410"/>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solidFill>
                    <a:srgbClr val="654B21"/>
                  </a:solidFill>
                </a:defRPr>
              </a:pPr>
              <a:r>
                <a:rPr sz="500"/>
                <a:t>R254 G240 B0</a:t>
              </a:r>
              <a:endParaRPr sz="900">
                <a:latin typeface="Times"/>
                <a:ea typeface="Times"/>
                <a:cs typeface="Times"/>
                <a:sym typeface="Times"/>
              </a:endParaRPr>
            </a:p>
          </p:txBody>
        </p:sp>
        <p:sp>
          <p:nvSpPr>
            <p:cNvPr id="36" name="R254 G212 B0…">
              <a:extLst>
                <a:ext uri="{FF2B5EF4-FFF2-40B4-BE49-F238E27FC236}">
                  <a16:creationId xmlns:a16="http://schemas.microsoft.com/office/drawing/2014/main" id="{FCB4BFC4-7870-CA40-890E-79B2345EFDDE}"/>
                </a:ext>
              </a:extLst>
            </p:cNvPr>
            <p:cNvSpPr txBox="1"/>
            <p:nvPr userDrawn="1"/>
          </p:nvSpPr>
          <p:spPr>
            <a:xfrm>
              <a:off x="19531545" y="8698410"/>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pPr>
              <a:r>
                <a:rPr sz="500"/>
                <a:t>R254 G212 B0</a:t>
              </a:r>
            </a:p>
          </p:txBody>
        </p:sp>
        <p:pic>
          <p:nvPicPr>
            <p:cNvPr id="37" name="Image" descr="Image">
              <a:extLst>
                <a:ext uri="{FF2B5EF4-FFF2-40B4-BE49-F238E27FC236}">
                  <a16:creationId xmlns:a16="http://schemas.microsoft.com/office/drawing/2014/main" id="{F7CBA398-7286-4B48-A037-01C2789FD183}"/>
                </a:ext>
              </a:extLst>
            </p:cNvPr>
            <p:cNvPicPr>
              <a:picLocks noChangeAspect="1"/>
            </p:cNvPicPr>
            <p:nvPr userDrawn="1"/>
          </p:nvPicPr>
          <p:blipFill>
            <a:blip r:embed="rId5"/>
            <a:stretch>
              <a:fillRect/>
            </a:stretch>
          </p:blipFill>
          <p:spPr>
            <a:xfrm>
              <a:off x="9825738" y="9911907"/>
              <a:ext cx="11204576" cy="501690"/>
            </a:xfrm>
            <a:prstGeom prst="rect">
              <a:avLst/>
            </a:prstGeom>
            <a:ln w="12700">
              <a:miter lim="400000"/>
            </a:ln>
          </p:spPr>
        </p:pic>
        <p:sp>
          <p:nvSpPr>
            <p:cNvPr id="38" name="R242 G242 B242…">
              <a:extLst>
                <a:ext uri="{FF2B5EF4-FFF2-40B4-BE49-F238E27FC236}">
                  <a16:creationId xmlns:a16="http://schemas.microsoft.com/office/drawing/2014/main" id="{A9370A21-4217-F949-B5D0-CA4B1AE096E5}"/>
                </a:ext>
              </a:extLst>
            </p:cNvPr>
            <p:cNvSpPr txBox="1"/>
            <p:nvPr userDrawn="1"/>
          </p:nvSpPr>
          <p:spPr>
            <a:xfrm>
              <a:off x="10028161" y="9992155"/>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solidFill>
                    <a:srgbClr val="505050"/>
                  </a:solidFill>
                </a:defRPr>
              </a:pPr>
              <a:r>
                <a:rPr sz="500"/>
                <a:t>R242 G242 B242</a:t>
              </a:r>
              <a:endParaRPr sz="900" b="1">
                <a:latin typeface="Times"/>
                <a:ea typeface="Times"/>
                <a:cs typeface="Times"/>
                <a:sym typeface="Times"/>
              </a:endParaRPr>
            </a:p>
          </p:txBody>
        </p:sp>
        <p:sp>
          <p:nvSpPr>
            <p:cNvPr id="39" name="R230 G230 B230…">
              <a:extLst>
                <a:ext uri="{FF2B5EF4-FFF2-40B4-BE49-F238E27FC236}">
                  <a16:creationId xmlns:a16="http://schemas.microsoft.com/office/drawing/2014/main" id="{37A7C53A-A05D-2E46-8ACD-6E22AC65B67F}"/>
                </a:ext>
              </a:extLst>
            </p:cNvPr>
            <p:cNvSpPr txBox="1"/>
            <p:nvPr userDrawn="1"/>
          </p:nvSpPr>
          <p:spPr>
            <a:xfrm>
              <a:off x="11620264" y="9992157"/>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solidFill>
                    <a:srgbClr val="505050"/>
                  </a:solidFill>
                </a:defRPr>
              </a:pPr>
              <a:r>
                <a:rPr sz="500"/>
                <a:t>R230 G230 B230</a:t>
              </a:r>
              <a:endParaRPr sz="900" b="1">
                <a:latin typeface="Times"/>
                <a:ea typeface="Times"/>
                <a:cs typeface="Times"/>
                <a:sym typeface="Times"/>
              </a:endParaRPr>
            </a:p>
          </p:txBody>
        </p:sp>
        <p:sp>
          <p:nvSpPr>
            <p:cNvPr id="40" name="R210 G210 B210…">
              <a:extLst>
                <a:ext uri="{FF2B5EF4-FFF2-40B4-BE49-F238E27FC236}">
                  <a16:creationId xmlns:a16="http://schemas.microsoft.com/office/drawing/2014/main" id="{4B72FBD5-F4D3-5446-B0B0-999A325ED83C}"/>
                </a:ext>
              </a:extLst>
            </p:cNvPr>
            <p:cNvSpPr txBox="1"/>
            <p:nvPr userDrawn="1"/>
          </p:nvSpPr>
          <p:spPr>
            <a:xfrm>
              <a:off x="13212361" y="9992157"/>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solidFill>
                    <a:srgbClr val="505050"/>
                  </a:solidFill>
                </a:defRPr>
              </a:pPr>
              <a:r>
                <a:rPr sz="500"/>
                <a:t>R210 G210 B210</a:t>
              </a:r>
              <a:endParaRPr sz="900" b="1">
                <a:latin typeface="Times"/>
                <a:ea typeface="Times"/>
                <a:cs typeface="Times"/>
                <a:sym typeface="Times"/>
              </a:endParaRPr>
            </a:p>
          </p:txBody>
        </p:sp>
        <p:sp>
          <p:nvSpPr>
            <p:cNvPr id="41" name="R115 G115 B115…">
              <a:extLst>
                <a:ext uri="{FF2B5EF4-FFF2-40B4-BE49-F238E27FC236}">
                  <a16:creationId xmlns:a16="http://schemas.microsoft.com/office/drawing/2014/main" id="{9DCC3AC4-7D4C-0D49-98EA-89E76DC2F3A6}"/>
                </a:ext>
              </a:extLst>
            </p:cNvPr>
            <p:cNvSpPr txBox="1"/>
            <p:nvPr userDrawn="1"/>
          </p:nvSpPr>
          <p:spPr>
            <a:xfrm>
              <a:off x="14804462" y="9992159"/>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pPr>
              <a:r>
                <a:rPr sz="500"/>
                <a:t>R115 G115 B115</a:t>
              </a:r>
            </a:p>
          </p:txBody>
        </p:sp>
        <p:sp>
          <p:nvSpPr>
            <p:cNvPr id="42" name="R80 G80 B80…">
              <a:extLst>
                <a:ext uri="{FF2B5EF4-FFF2-40B4-BE49-F238E27FC236}">
                  <a16:creationId xmlns:a16="http://schemas.microsoft.com/office/drawing/2014/main" id="{AA230AEE-DB5A-A545-B1EF-145368A79C72}"/>
                </a:ext>
              </a:extLst>
            </p:cNvPr>
            <p:cNvSpPr txBox="1"/>
            <p:nvPr userDrawn="1"/>
          </p:nvSpPr>
          <p:spPr>
            <a:xfrm>
              <a:off x="16396563" y="9992159"/>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pPr>
              <a:r>
                <a:rPr sz="500"/>
                <a:t>R80 G80 B80 </a:t>
              </a:r>
            </a:p>
          </p:txBody>
        </p:sp>
        <p:sp>
          <p:nvSpPr>
            <p:cNvPr id="43" name="R47 G47 B47…">
              <a:extLst>
                <a:ext uri="{FF2B5EF4-FFF2-40B4-BE49-F238E27FC236}">
                  <a16:creationId xmlns:a16="http://schemas.microsoft.com/office/drawing/2014/main" id="{8D6C6E69-FAB2-254E-B990-6CE0F34084ED}"/>
                </a:ext>
              </a:extLst>
            </p:cNvPr>
            <p:cNvSpPr txBox="1"/>
            <p:nvPr userDrawn="1"/>
          </p:nvSpPr>
          <p:spPr>
            <a:xfrm>
              <a:off x="18001362" y="9992157"/>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pPr>
              <a:r>
                <a:rPr sz="500"/>
                <a:t>R47 G47 B47</a:t>
              </a:r>
              <a:endParaRPr sz="900" b="1">
                <a:latin typeface="Times"/>
                <a:ea typeface="Times"/>
                <a:cs typeface="Times"/>
                <a:sym typeface="Times"/>
              </a:endParaRPr>
            </a:p>
          </p:txBody>
        </p:sp>
        <p:sp>
          <p:nvSpPr>
            <p:cNvPr id="44" name="R0 G0 B0…">
              <a:extLst>
                <a:ext uri="{FF2B5EF4-FFF2-40B4-BE49-F238E27FC236}">
                  <a16:creationId xmlns:a16="http://schemas.microsoft.com/office/drawing/2014/main" id="{A6F71D6F-3E3D-8C4B-85EC-362A9AE0A466}"/>
                </a:ext>
              </a:extLst>
            </p:cNvPr>
            <p:cNvSpPr txBox="1"/>
            <p:nvPr userDrawn="1"/>
          </p:nvSpPr>
          <p:spPr>
            <a:xfrm>
              <a:off x="19593463" y="9992157"/>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pPr>
              <a:r>
                <a:rPr sz="500"/>
                <a:t>R0 G0 B0</a:t>
              </a:r>
              <a:endParaRPr sz="900" b="1">
                <a:latin typeface="Times"/>
                <a:ea typeface="Times"/>
                <a:cs typeface="Times"/>
                <a:sym typeface="Times"/>
              </a:endParaRPr>
            </a:p>
          </p:txBody>
        </p:sp>
        <p:sp>
          <p:nvSpPr>
            <p:cNvPr id="45" name="Primary">
              <a:extLst>
                <a:ext uri="{FF2B5EF4-FFF2-40B4-BE49-F238E27FC236}">
                  <a16:creationId xmlns:a16="http://schemas.microsoft.com/office/drawing/2014/main" id="{BAD793CC-879C-C349-9E33-94B0E3E443C9}"/>
                </a:ext>
              </a:extLst>
            </p:cNvPr>
            <p:cNvSpPr txBox="1"/>
            <p:nvPr userDrawn="1"/>
          </p:nvSpPr>
          <p:spPr>
            <a:xfrm>
              <a:off x="8479813" y="6182284"/>
              <a:ext cx="1090578" cy="80117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457200">
                <a:lnSpc>
                  <a:spcPts val="3000"/>
                </a:lnSpc>
                <a:defRPr sz="1600" spc="0">
                  <a:solidFill>
                    <a:srgbClr val="737373"/>
                  </a:solidFill>
                </a:defRPr>
              </a:lvl1pPr>
            </a:lstStyle>
            <a:p>
              <a:r>
                <a:rPr sz="1050"/>
                <a:t>Primary</a:t>
              </a:r>
            </a:p>
          </p:txBody>
        </p:sp>
        <p:sp>
          <p:nvSpPr>
            <p:cNvPr id="46" name="Secondary">
              <a:extLst>
                <a:ext uri="{FF2B5EF4-FFF2-40B4-BE49-F238E27FC236}">
                  <a16:creationId xmlns:a16="http://schemas.microsoft.com/office/drawing/2014/main" id="{0DD59233-A460-A741-9E17-4A2830BACA67}"/>
                </a:ext>
              </a:extLst>
            </p:cNvPr>
            <p:cNvSpPr txBox="1"/>
            <p:nvPr userDrawn="1"/>
          </p:nvSpPr>
          <p:spPr>
            <a:xfrm>
              <a:off x="8206313" y="6837392"/>
              <a:ext cx="1407394" cy="80117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457200">
                <a:lnSpc>
                  <a:spcPts val="3000"/>
                </a:lnSpc>
                <a:defRPr sz="1600" spc="0">
                  <a:solidFill>
                    <a:srgbClr val="737373"/>
                  </a:solidFill>
                </a:defRPr>
              </a:lvl1pPr>
            </a:lstStyle>
            <a:p>
              <a:r>
                <a:rPr sz="1050"/>
                <a:t>Secondary</a:t>
              </a:r>
            </a:p>
          </p:txBody>
        </p:sp>
        <p:sp>
          <p:nvSpPr>
            <p:cNvPr id="47" name="Primary">
              <a:extLst>
                <a:ext uri="{FF2B5EF4-FFF2-40B4-BE49-F238E27FC236}">
                  <a16:creationId xmlns:a16="http://schemas.microsoft.com/office/drawing/2014/main" id="{B259ACDB-AD6E-5F40-9A46-7A59615320F9}"/>
                </a:ext>
              </a:extLst>
            </p:cNvPr>
            <p:cNvSpPr txBox="1"/>
            <p:nvPr userDrawn="1"/>
          </p:nvSpPr>
          <p:spPr>
            <a:xfrm>
              <a:off x="8479815" y="7633849"/>
              <a:ext cx="1090578" cy="80117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457200">
                <a:lnSpc>
                  <a:spcPts val="3000"/>
                </a:lnSpc>
                <a:defRPr sz="1600" spc="0">
                  <a:solidFill>
                    <a:srgbClr val="737373"/>
                  </a:solidFill>
                </a:defRPr>
              </a:lvl1pPr>
            </a:lstStyle>
            <a:p>
              <a:r>
                <a:rPr sz="1050"/>
                <a:t>Primary</a:t>
              </a:r>
            </a:p>
          </p:txBody>
        </p:sp>
        <p:sp>
          <p:nvSpPr>
            <p:cNvPr id="48" name="Secondary">
              <a:extLst>
                <a:ext uri="{FF2B5EF4-FFF2-40B4-BE49-F238E27FC236}">
                  <a16:creationId xmlns:a16="http://schemas.microsoft.com/office/drawing/2014/main" id="{6F79FA09-BC14-C542-B12D-CB97534E57CF}"/>
                </a:ext>
              </a:extLst>
            </p:cNvPr>
            <p:cNvSpPr txBox="1"/>
            <p:nvPr userDrawn="1"/>
          </p:nvSpPr>
          <p:spPr>
            <a:xfrm>
              <a:off x="8206315" y="8332856"/>
              <a:ext cx="1407394" cy="80117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457200">
                <a:lnSpc>
                  <a:spcPts val="3000"/>
                </a:lnSpc>
                <a:defRPr sz="1600" spc="0">
                  <a:solidFill>
                    <a:srgbClr val="737373"/>
                  </a:solidFill>
                </a:defRPr>
              </a:lvl1pPr>
            </a:lstStyle>
            <a:p>
              <a:r>
                <a:rPr sz="1050"/>
                <a:t>Secondary</a:t>
              </a:r>
            </a:p>
          </p:txBody>
        </p:sp>
      </p:grpSp>
      <p:sp>
        <p:nvSpPr>
          <p:cNvPr id="49" name="Text Placeholder 9">
            <a:extLst>
              <a:ext uri="{FF2B5EF4-FFF2-40B4-BE49-F238E27FC236}">
                <a16:creationId xmlns:a16="http://schemas.microsoft.com/office/drawing/2014/main" id="{D84AE76E-0F8E-4E4F-AA81-912BDA9A432D}"/>
              </a:ext>
            </a:extLst>
          </p:cNvPr>
          <p:cNvSpPr>
            <a:spLocks noGrp="1"/>
          </p:cNvSpPr>
          <p:nvPr>
            <p:ph type="body" sz="quarter" idx="10" hasCustomPrompt="1"/>
          </p:nvPr>
        </p:nvSpPr>
        <p:spPr>
          <a:xfrm>
            <a:off x="584351" y="2644422"/>
            <a:ext cx="7207011" cy="1710033"/>
          </a:xfrm>
          <a:prstGeom prst="rect">
            <a:avLst/>
          </a:prstGeom>
        </p:spPr>
        <p:txBody>
          <a:bodyPr lIns="0" tIns="0" rIns="0" bIns="0">
            <a:normAutofit/>
          </a:bodyPr>
          <a:lstStyle>
            <a:lvl1pPr marL="0" indent="0">
              <a:lnSpc>
                <a:spcPct val="100000"/>
              </a:lnSpc>
              <a:spcAft>
                <a:spcPts val="600"/>
              </a:spcAft>
              <a:buNone/>
              <a:defRPr sz="2000" b="0" i="0" spc="0" baseline="0">
                <a:solidFill>
                  <a:schemeClr val="bg1"/>
                </a:solidFill>
                <a:latin typeface="Segoe UI" panose="020B0502040204020203" pitchFamily="34" charset="0"/>
                <a:cs typeface="Segoe UI" panose="020B0502040204020203" pitchFamily="34" charset="0"/>
              </a:defRPr>
            </a:lvl1pPr>
          </a:lstStyle>
          <a:p>
            <a:pPr lvl="0"/>
            <a:r>
              <a:rPr lang="en-US"/>
              <a:t>Body copy, 20pt</a:t>
            </a:r>
          </a:p>
        </p:txBody>
      </p:sp>
      <p:sp>
        <p:nvSpPr>
          <p:cNvPr id="50" name="Subtitle 2">
            <a:extLst>
              <a:ext uri="{FF2B5EF4-FFF2-40B4-BE49-F238E27FC236}">
                <a16:creationId xmlns:a16="http://schemas.microsoft.com/office/drawing/2014/main" id="{A018086F-C34A-3C41-8B4C-2D6A83134E1B}"/>
              </a:ext>
            </a:extLst>
          </p:cNvPr>
          <p:cNvSpPr>
            <a:spLocks noGrp="1"/>
          </p:cNvSpPr>
          <p:nvPr>
            <p:ph type="subTitle" idx="1" hasCustomPrompt="1"/>
          </p:nvPr>
        </p:nvSpPr>
        <p:spPr>
          <a:xfrm>
            <a:off x="584353" y="533243"/>
            <a:ext cx="5511647" cy="276999"/>
          </a:xfrm>
          <a:prstGeom prst="rect">
            <a:avLst/>
          </a:prstGeom>
        </p:spPr>
        <p:txBody>
          <a:bodyPr lIns="0" tIns="0" rIns="0" bIns="0">
            <a:spAutoFit/>
          </a:bodyPr>
          <a:lstStyle>
            <a:lvl1pPr marL="0" indent="0" algn="l">
              <a:lnSpc>
                <a:spcPct val="100000"/>
              </a:lnSpc>
              <a:spcBef>
                <a:spcPts val="0"/>
              </a:spcBef>
              <a:buNone/>
              <a:defRPr sz="1800" cap="all" spc="280" baseline="0">
                <a:solidFill>
                  <a:schemeClr val="tx1"/>
                </a:solidFill>
                <a:latin typeface="Segoe UI" panose="020B0502040204020203" pitchFamily="34" charset="0"/>
                <a:cs typeface="Segoe UI" panose="020B0502040204020203" pitchFamily="34" charset="0"/>
              </a:defRPr>
            </a:lvl1pPr>
            <a:lvl2pPr marL="228554" indent="0" algn="ctr">
              <a:buNone/>
              <a:defRPr sz="1000"/>
            </a:lvl2pPr>
            <a:lvl3pPr marL="457109" indent="0" algn="ctr">
              <a:buNone/>
              <a:defRPr sz="900"/>
            </a:lvl3pPr>
            <a:lvl4pPr marL="685663" indent="0" algn="ctr">
              <a:buNone/>
              <a:defRPr sz="800"/>
            </a:lvl4pPr>
            <a:lvl5pPr marL="914217" indent="0" algn="ctr">
              <a:buNone/>
              <a:defRPr sz="800"/>
            </a:lvl5pPr>
            <a:lvl6pPr marL="1142771" indent="0" algn="ctr">
              <a:buNone/>
              <a:defRPr sz="800"/>
            </a:lvl6pPr>
            <a:lvl7pPr marL="1371326" indent="0" algn="ctr">
              <a:buNone/>
              <a:defRPr sz="800"/>
            </a:lvl7pPr>
            <a:lvl8pPr marL="1599880" indent="0" algn="ctr">
              <a:buNone/>
              <a:defRPr sz="800"/>
            </a:lvl8pPr>
            <a:lvl9pPr marL="1828434" indent="0" algn="ctr">
              <a:buNone/>
              <a:defRPr sz="800"/>
            </a:lvl9pPr>
          </a:lstStyle>
          <a:p>
            <a:pPr lvl="0"/>
            <a:r>
              <a:rPr lang="en-US"/>
              <a:t>Category, 18pt</a:t>
            </a:r>
          </a:p>
        </p:txBody>
      </p:sp>
      <p:sp>
        <p:nvSpPr>
          <p:cNvPr id="51" name="Title 1">
            <a:extLst>
              <a:ext uri="{FF2B5EF4-FFF2-40B4-BE49-F238E27FC236}">
                <a16:creationId xmlns:a16="http://schemas.microsoft.com/office/drawing/2014/main" id="{D66AECF4-4A52-E344-9154-5AF177201204}"/>
              </a:ext>
            </a:extLst>
          </p:cNvPr>
          <p:cNvSpPr>
            <a:spLocks noGrp="1"/>
          </p:cNvSpPr>
          <p:nvPr>
            <p:ph type="title" hasCustomPrompt="1"/>
          </p:nvPr>
        </p:nvSpPr>
        <p:spPr>
          <a:xfrm>
            <a:off x="588416" y="1629321"/>
            <a:ext cx="5507584" cy="553998"/>
          </a:xfrm>
          <a:prstGeom prst="rect">
            <a:avLst/>
          </a:prstGeom>
        </p:spPr>
        <p:txBody>
          <a:bodyPr wrap="square" lIns="0" tIns="0" rIns="0" bIns="0" anchor="b" anchorCtr="0">
            <a:spAutoFit/>
          </a:bodyPr>
          <a:lstStyle>
            <a:lvl1pPr marL="0" marR="0" indent="0" algn="l" defTabSz="412667" rtl="0" eaLnBrk="1" fontAlgn="auto" latinLnBrk="0" hangingPunct="1">
              <a:lnSpc>
                <a:spcPct val="100000"/>
              </a:lnSpc>
              <a:spcBef>
                <a:spcPts val="0"/>
              </a:spcBef>
              <a:spcAft>
                <a:spcPts val="0"/>
              </a:spcAft>
              <a:buClrTx/>
              <a:buSzTx/>
              <a:buFontTx/>
              <a:buNone/>
              <a:tabLst/>
              <a:defRPr sz="3600" b="0" i="0" kern="1200" spc="-50" baseline="0">
                <a:solidFill>
                  <a:schemeClr val="bg1"/>
                </a:solidFill>
                <a:latin typeface="Segoe UI Semibold" panose="020B0502040204020203" pitchFamily="34" charset="0"/>
                <a:cs typeface="Segoe UI Semibold" panose="020B0502040204020203" pitchFamily="34" charset="0"/>
              </a:defRPr>
            </a:lvl1pPr>
          </a:lstStyle>
          <a:p>
            <a:r>
              <a:rPr lang="en-US"/>
              <a:t>Section title, 36pt</a:t>
            </a:r>
          </a:p>
        </p:txBody>
      </p:sp>
    </p:spTree>
    <p:extLst>
      <p:ext uri="{BB962C8B-B14F-4D97-AF65-F5344CB8AC3E}">
        <p14:creationId xmlns:p14="http://schemas.microsoft.com/office/powerpoint/2010/main" val="1156700770"/>
      </p:ext>
    </p:extLst>
  </p:cSld>
  <p:clrMapOvr>
    <a:masterClrMapping/>
  </p:clrMapOvr>
  <p:extLst>
    <p:ext uri="{DCECCB84-F9BA-43D5-87BE-67443E8EF086}">
      <p15:sldGuideLst xmlns:p15="http://schemas.microsoft.com/office/powerpoint/2012/main"/>
    </p:ext>
  </p:extLst>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rgbClr val="000000"/>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2" y="2532448"/>
            <a:ext cx="5874751" cy="1793104"/>
          </a:xfrm>
          <a:prstGeom prst="rect">
            <a:avLst/>
          </a:prstGeom>
          <a:noFill/>
        </p:spPr>
        <p:txBody>
          <a:bodyPr lIns="0" tIns="0" rIns="0" bIns="182880" anchor="b" anchorCtr="0"/>
          <a:lstStyle>
            <a:lvl1pPr>
              <a:defRPr sz="4705" strike="noStrike" spc="-49" baseline="0">
                <a:gradFill>
                  <a:gsLst>
                    <a:gs pos="0">
                      <a:schemeClr val="bg1"/>
                    </a:gs>
                    <a:gs pos="100000">
                      <a:schemeClr val="bg1"/>
                    </a:gs>
                  </a:gsLst>
                  <a:lin ang="5400000" scaled="1"/>
                </a:gradFill>
              </a:defRPr>
            </a:lvl1pPr>
          </a:lstStyle>
          <a:p>
            <a:r>
              <a:rPr lang="en-US"/>
              <a:t>Azure presentation title 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42466" y="4350114"/>
            <a:ext cx="5874751" cy="724246"/>
          </a:xfrm>
          <a:prstGeom prst="rect">
            <a:avLst/>
          </a:prstGeom>
        </p:spPr>
        <p:txBody>
          <a:bodyPr/>
          <a:lstStyle>
            <a:lvl1pPr>
              <a:defRPr sz="1765">
                <a:gradFill>
                  <a:gsLst>
                    <a:gs pos="0">
                      <a:schemeClr val="bg1"/>
                    </a:gs>
                    <a:gs pos="100000">
                      <a:schemeClr val="bg1"/>
                    </a:gs>
                  </a:gsLst>
                  <a:lin ang="5400000" scaled="1"/>
                </a:gra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25" name="Picture 24">
            <a:extLst>
              <a:ext uri="{FF2B5EF4-FFF2-40B4-BE49-F238E27FC236}">
                <a16:creationId xmlns:a16="http://schemas.microsoft.com/office/drawing/2014/main" id="{DD6F765C-BA87-4024-A0EA-D44C275128C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
        <p:nvSpPr>
          <p:cNvPr id="28" name="Picture Placeholder 27">
            <a:extLst>
              <a:ext uri="{FF2B5EF4-FFF2-40B4-BE49-F238E27FC236}">
                <a16:creationId xmlns:a16="http://schemas.microsoft.com/office/drawing/2014/main" id="{F115ABEF-D43C-4943-82B6-BC159FC73908}"/>
              </a:ext>
            </a:extLst>
          </p:cNvPr>
          <p:cNvSpPr>
            <a:spLocks noGrp="1"/>
          </p:cNvSpPr>
          <p:nvPr>
            <p:ph type="pic" sz="quarter" idx="16"/>
          </p:nvPr>
        </p:nvSpPr>
        <p:spPr>
          <a:xfrm>
            <a:off x="6161365" y="793822"/>
            <a:ext cx="2096326" cy="1618774"/>
          </a:xfrm>
          <a:solidFill>
            <a:schemeClr val="tx2"/>
          </a:solidFill>
        </p:spPr>
        <p:txBody>
          <a:bodyPr anchor="b" anchorCtr="1">
            <a:noAutofit/>
          </a:bodyPr>
          <a:lstStyle/>
          <a:p>
            <a:endParaRPr lang="en-US"/>
          </a:p>
        </p:txBody>
      </p:sp>
      <p:sp>
        <p:nvSpPr>
          <p:cNvPr id="29" name="Picture Placeholder 27">
            <a:extLst>
              <a:ext uri="{FF2B5EF4-FFF2-40B4-BE49-F238E27FC236}">
                <a16:creationId xmlns:a16="http://schemas.microsoft.com/office/drawing/2014/main" id="{AA47FD53-1E53-4FDE-94A4-B6A5469787D2}"/>
              </a:ext>
            </a:extLst>
          </p:cNvPr>
          <p:cNvSpPr>
            <a:spLocks noGrp="1"/>
          </p:cNvSpPr>
          <p:nvPr>
            <p:ph type="pic" sz="quarter" idx="17"/>
          </p:nvPr>
        </p:nvSpPr>
        <p:spPr>
          <a:xfrm>
            <a:off x="8472758" y="793822"/>
            <a:ext cx="2096326" cy="1618774"/>
          </a:xfrm>
          <a:solidFill>
            <a:schemeClr val="tx2"/>
          </a:solidFill>
        </p:spPr>
        <p:txBody>
          <a:bodyPr anchor="b" anchorCtr="1">
            <a:noAutofit/>
          </a:bodyPr>
          <a:lstStyle/>
          <a:p>
            <a:endParaRPr lang="en-US"/>
          </a:p>
        </p:txBody>
      </p:sp>
      <p:sp>
        <p:nvSpPr>
          <p:cNvPr id="30" name="Picture Placeholder 27">
            <a:extLst>
              <a:ext uri="{FF2B5EF4-FFF2-40B4-BE49-F238E27FC236}">
                <a16:creationId xmlns:a16="http://schemas.microsoft.com/office/drawing/2014/main" id="{E251C08D-157D-49F9-81E7-B96806AE1099}"/>
              </a:ext>
            </a:extLst>
          </p:cNvPr>
          <p:cNvSpPr>
            <a:spLocks noGrp="1"/>
          </p:cNvSpPr>
          <p:nvPr>
            <p:ph type="pic" sz="quarter" idx="18"/>
          </p:nvPr>
        </p:nvSpPr>
        <p:spPr>
          <a:xfrm>
            <a:off x="7203560" y="4460417"/>
            <a:ext cx="2096326" cy="1618774"/>
          </a:xfrm>
          <a:solidFill>
            <a:schemeClr val="tx2"/>
          </a:solidFill>
        </p:spPr>
        <p:txBody>
          <a:bodyPr anchor="b" anchorCtr="1">
            <a:noAutofit/>
          </a:bodyPr>
          <a:lstStyle/>
          <a:p>
            <a:endParaRPr lang="en-US"/>
          </a:p>
        </p:txBody>
      </p:sp>
      <p:sp>
        <p:nvSpPr>
          <p:cNvPr id="31" name="Picture Placeholder 27">
            <a:extLst>
              <a:ext uri="{FF2B5EF4-FFF2-40B4-BE49-F238E27FC236}">
                <a16:creationId xmlns:a16="http://schemas.microsoft.com/office/drawing/2014/main" id="{72A7D44E-978B-43E5-9BC0-A9F9EE7738C9}"/>
              </a:ext>
            </a:extLst>
          </p:cNvPr>
          <p:cNvSpPr>
            <a:spLocks noGrp="1"/>
          </p:cNvSpPr>
          <p:nvPr>
            <p:ph type="pic" sz="quarter" idx="19"/>
          </p:nvPr>
        </p:nvSpPr>
        <p:spPr>
          <a:xfrm>
            <a:off x="9514953" y="4460417"/>
            <a:ext cx="2096326" cy="1618774"/>
          </a:xfrm>
          <a:solidFill>
            <a:schemeClr val="tx2"/>
          </a:solidFill>
        </p:spPr>
        <p:txBody>
          <a:bodyPr anchor="b" anchorCtr="1">
            <a:noAutofit/>
          </a:bodyPr>
          <a:lstStyle/>
          <a:p>
            <a:endParaRPr lang="en-US"/>
          </a:p>
        </p:txBody>
      </p:sp>
      <p:sp>
        <p:nvSpPr>
          <p:cNvPr id="32" name="Picture Placeholder 27">
            <a:extLst>
              <a:ext uri="{FF2B5EF4-FFF2-40B4-BE49-F238E27FC236}">
                <a16:creationId xmlns:a16="http://schemas.microsoft.com/office/drawing/2014/main" id="{FFC800EB-936E-4743-B0BB-27566A34C2D7}"/>
              </a:ext>
            </a:extLst>
          </p:cNvPr>
          <p:cNvSpPr>
            <a:spLocks noGrp="1"/>
          </p:cNvSpPr>
          <p:nvPr>
            <p:ph type="pic" sz="quarter" idx="20"/>
          </p:nvPr>
        </p:nvSpPr>
        <p:spPr>
          <a:xfrm>
            <a:off x="5776786" y="2611744"/>
            <a:ext cx="2096326" cy="1618774"/>
          </a:xfrm>
          <a:solidFill>
            <a:schemeClr val="tx2"/>
          </a:solidFill>
        </p:spPr>
        <p:txBody>
          <a:bodyPr anchor="b" anchorCtr="1">
            <a:noAutofit/>
          </a:bodyPr>
          <a:lstStyle/>
          <a:p>
            <a:endParaRPr lang="en-US"/>
          </a:p>
        </p:txBody>
      </p:sp>
      <p:sp>
        <p:nvSpPr>
          <p:cNvPr id="33" name="Picture Placeholder 27">
            <a:extLst>
              <a:ext uri="{FF2B5EF4-FFF2-40B4-BE49-F238E27FC236}">
                <a16:creationId xmlns:a16="http://schemas.microsoft.com/office/drawing/2014/main" id="{9F092611-3E78-46B1-BA8A-97F767E93167}"/>
              </a:ext>
            </a:extLst>
          </p:cNvPr>
          <p:cNvSpPr>
            <a:spLocks noGrp="1"/>
          </p:cNvSpPr>
          <p:nvPr>
            <p:ph type="pic" sz="quarter" idx="21"/>
          </p:nvPr>
        </p:nvSpPr>
        <p:spPr>
          <a:xfrm>
            <a:off x="8061123" y="2611744"/>
            <a:ext cx="2096326" cy="1618774"/>
          </a:xfrm>
          <a:solidFill>
            <a:schemeClr val="tx2"/>
          </a:solidFill>
        </p:spPr>
        <p:txBody>
          <a:bodyPr anchor="b" anchorCtr="1">
            <a:noAutofit/>
          </a:bodyPr>
          <a:lstStyle/>
          <a:p>
            <a:endParaRPr lang="en-US"/>
          </a:p>
        </p:txBody>
      </p:sp>
      <p:sp>
        <p:nvSpPr>
          <p:cNvPr id="34" name="Picture Placeholder 27">
            <a:extLst>
              <a:ext uri="{FF2B5EF4-FFF2-40B4-BE49-F238E27FC236}">
                <a16:creationId xmlns:a16="http://schemas.microsoft.com/office/drawing/2014/main" id="{CFCBDAA1-18C9-4D7C-B4F2-F169EEF5C655}"/>
              </a:ext>
            </a:extLst>
          </p:cNvPr>
          <p:cNvSpPr>
            <a:spLocks noGrp="1"/>
          </p:cNvSpPr>
          <p:nvPr>
            <p:ph type="pic" sz="quarter" idx="22"/>
          </p:nvPr>
        </p:nvSpPr>
        <p:spPr>
          <a:xfrm>
            <a:off x="10345460" y="2611744"/>
            <a:ext cx="2096326" cy="1618774"/>
          </a:xfrm>
          <a:solidFill>
            <a:schemeClr val="tx2"/>
          </a:solidFill>
        </p:spPr>
        <p:txBody>
          <a:bodyPr anchor="b" anchorCtr="1">
            <a:noAutofit/>
          </a:bodyPr>
          <a:lstStyle/>
          <a:p>
            <a:endParaRPr lang="en-US"/>
          </a:p>
        </p:txBody>
      </p:sp>
    </p:spTree>
    <p:extLst>
      <p:ext uri="{BB962C8B-B14F-4D97-AF65-F5344CB8AC3E}">
        <p14:creationId xmlns:p14="http://schemas.microsoft.com/office/powerpoint/2010/main" val="11016387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750"/>
                                        <p:tgtEl>
                                          <p:spTgt spid="28"/>
                                        </p:tgtEl>
                                      </p:cBhvr>
                                    </p:animEffect>
                                  </p:childTnLst>
                                </p:cTn>
                              </p:par>
                              <p:par>
                                <p:cTn id="8" presetID="42" presetClass="path" presetSubtype="0" decel="100000" fill="hold" grpId="1" nodeType="withEffect">
                                  <p:stCondLst>
                                    <p:cond delay="50"/>
                                  </p:stCondLst>
                                  <p:childTnLst>
                                    <p:animMotion origin="layout" path="M 1.17182E-6 -2.12892E-6 L 0.04353 -2.12892E-6 " pathEditMode="relative" rAng="0" ptsTypes="AA">
                                      <p:cBhvr>
                                        <p:cTn id="9" dur="750" spd="-100000" fill="hold"/>
                                        <p:tgtEl>
                                          <p:spTgt spid="28"/>
                                        </p:tgtEl>
                                        <p:attrNameLst>
                                          <p:attrName>ppt_x</p:attrName>
                                          <p:attrName>ppt_y</p:attrName>
                                        </p:attrNameLst>
                                      </p:cBhvr>
                                      <p:rCtr x="2170" y="0"/>
                                    </p:animMotion>
                                  </p:childTnLst>
                                </p:cTn>
                              </p:par>
                              <p:par>
                                <p:cTn id="10" presetID="10" presetClass="entr" presetSubtype="0" fill="hold" grpId="0" nodeType="withEffect">
                                  <p:stCondLst>
                                    <p:cond delay="15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750"/>
                                        <p:tgtEl>
                                          <p:spTgt spid="29"/>
                                        </p:tgtEl>
                                      </p:cBhvr>
                                    </p:animEffect>
                                  </p:childTnLst>
                                </p:cTn>
                              </p:par>
                              <p:par>
                                <p:cTn id="13" presetID="42" presetClass="path" presetSubtype="0" decel="100000" fill="hold" grpId="1" nodeType="withEffect">
                                  <p:stCondLst>
                                    <p:cond delay="150"/>
                                  </p:stCondLst>
                                  <p:childTnLst>
                                    <p:animMotion origin="layout" path="M 1.17182E-6 -2.12892E-6 L 0.04353 -2.12892E-6 " pathEditMode="relative" rAng="0" ptsTypes="AA">
                                      <p:cBhvr>
                                        <p:cTn id="14" dur="750" spd="-100000" fill="hold"/>
                                        <p:tgtEl>
                                          <p:spTgt spid="29"/>
                                        </p:tgtEl>
                                        <p:attrNameLst>
                                          <p:attrName>ppt_x</p:attrName>
                                          <p:attrName>ppt_y</p:attrName>
                                        </p:attrNameLst>
                                      </p:cBhvr>
                                      <p:rCtr x="2170" y="0"/>
                                    </p:animMotion>
                                  </p:childTnLst>
                                </p:cTn>
                              </p:par>
                              <p:par>
                                <p:cTn id="15" presetID="10" presetClass="entr" presetSubtype="0" fill="hold" grpId="0" nodeType="withEffect">
                                  <p:stCondLst>
                                    <p:cond delay="0"/>
                                  </p:stCondLst>
                                  <p:childTnLst>
                                    <p:set>
                                      <p:cBhvr>
                                        <p:cTn id="16" dur="1" fill="hold">
                                          <p:stCondLst>
                                            <p:cond delay="0"/>
                                          </p:stCondLst>
                                        </p:cTn>
                                        <p:tgtEl>
                                          <p:spTgt spid="32"/>
                                        </p:tgtEl>
                                        <p:attrNameLst>
                                          <p:attrName>style.visibility</p:attrName>
                                        </p:attrNameLst>
                                      </p:cBhvr>
                                      <p:to>
                                        <p:strVal val="visible"/>
                                      </p:to>
                                    </p:set>
                                    <p:animEffect transition="in" filter="fade">
                                      <p:cBhvr>
                                        <p:cTn id="17" dur="750"/>
                                        <p:tgtEl>
                                          <p:spTgt spid="32"/>
                                        </p:tgtEl>
                                      </p:cBhvr>
                                    </p:animEffect>
                                  </p:childTnLst>
                                </p:cTn>
                              </p:par>
                              <p:par>
                                <p:cTn id="18" presetID="42" presetClass="path" presetSubtype="0" decel="100000" fill="hold" grpId="1" nodeType="withEffect">
                                  <p:stCondLst>
                                    <p:cond delay="0"/>
                                  </p:stCondLst>
                                  <p:childTnLst>
                                    <p:animMotion origin="layout" path="M 1.17182E-6 -2.12892E-6 L 0.04353 -2.12892E-6 " pathEditMode="relative" rAng="0" ptsTypes="AA">
                                      <p:cBhvr>
                                        <p:cTn id="19" dur="750" spd="-100000" fill="hold"/>
                                        <p:tgtEl>
                                          <p:spTgt spid="32"/>
                                        </p:tgtEl>
                                        <p:attrNameLst>
                                          <p:attrName>ppt_x</p:attrName>
                                          <p:attrName>ppt_y</p:attrName>
                                        </p:attrNameLst>
                                      </p:cBhvr>
                                      <p:rCtr x="2170" y="0"/>
                                    </p:animMotion>
                                  </p:childTnLst>
                                </p:cTn>
                              </p:par>
                              <p:par>
                                <p:cTn id="20" presetID="10" presetClass="entr" presetSubtype="0" fill="hold" grpId="0" nodeType="withEffect">
                                  <p:stCondLst>
                                    <p:cond delay="150"/>
                                  </p:stCondLst>
                                  <p:childTnLst>
                                    <p:set>
                                      <p:cBhvr>
                                        <p:cTn id="21" dur="1" fill="hold">
                                          <p:stCondLst>
                                            <p:cond delay="0"/>
                                          </p:stCondLst>
                                        </p:cTn>
                                        <p:tgtEl>
                                          <p:spTgt spid="33"/>
                                        </p:tgtEl>
                                        <p:attrNameLst>
                                          <p:attrName>style.visibility</p:attrName>
                                        </p:attrNameLst>
                                      </p:cBhvr>
                                      <p:to>
                                        <p:strVal val="visible"/>
                                      </p:to>
                                    </p:set>
                                    <p:animEffect transition="in" filter="fade">
                                      <p:cBhvr>
                                        <p:cTn id="22" dur="750"/>
                                        <p:tgtEl>
                                          <p:spTgt spid="33"/>
                                        </p:tgtEl>
                                      </p:cBhvr>
                                    </p:animEffect>
                                  </p:childTnLst>
                                </p:cTn>
                              </p:par>
                              <p:par>
                                <p:cTn id="23" presetID="42" presetClass="path" presetSubtype="0" decel="100000" fill="hold" grpId="1" nodeType="withEffect">
                                  <p:stCondLst>
                                    <p:cond delay="150"/>
                                  </p:stCondLst>
                                  <p:childTnLst>
                                    <p:animMotion origin="layout" path="M 1.17182E-6 -2.12892E-6 L 0.04353 -2.12892E-6 " pathEditMode="relative" rAng="0" ptsTypes="AA">
                                      <p:cBhvr>
                                        <p:cTn id="24" dur="750" spd="-100000" fill="hold"/>
                                        <p:tgtEl>
                                          <p:spTgt spid="33"/>
                                        </p:tgtEl>
                                        <p:attrNameLst>
                                          <p:attrName>ppt_x</p:attrName>
                                          <p:attrName>ppt_y</p:attrName>
                                        </p:attrNameLst>
                                      </p:cBhvr>
                                      <p:rCtr x="2170" y="0"/>
                                    </p:animMotion>
                                  </p:childTnLst>
                                </p:cTn>
                              </p:par>
                              <p:par>
                                <p:cTn id="25" presetID="10" presetClass="entr" presetSubtype="0" fill="hold" grpId="0" nodeType="withEffect">
                                  <p:stCondLst>
                                    <p:cond delay="250"/>
                                  </p:stCondLst>
                                  <p:childTnLst>
                                    <p:set>
                                      <p:cBhvr>
                                        <p:cTn id="26" dur="1" fill="hold">
                                          <p:stCondLst>
                                            <p:cond delay="0"/>
                                          </p:stCondLst>
                                        </p:cTn>
                                        <p:tgtEl>
                                          <p:spTgt spid="34"/>
                                        </p:tgtEl>
                                        <p:attrNameLst>
                                          <p:attrName>style.visibility</p:attrName>
                                        </p:attrNameLst>
                                      </p:cBhvr>
                                      <p:to>
                                        <p:strVal val="visible"/>
                                      </p:to>
                                    </p:set>
                                    <p:animEffect transition="in" filter="fade">
                                      <p:cBhvr>
                                        <p:cTn id="27" dur="750"/>
                                        <p:tgtEl>
                                          <p:spTgt spid="34"/>
                                        </p:tgtEl>
                                      </p:cBhvr>
                                    </p:animEffect>
                                  </p:childTnLst>
                                </p:cTn>
                              </p:par>
                              <p:par>
                                <p:cTn id="28" presetID="42" presetClass="path" presetSubtype="0" decel="100000" fill="hold" grpId="1" nodeType="withEffect">
                                  <p:stCondLst>
                                    <p:cond delay="250"/>
                                  </p:stCondLst>
                                  <p:childTnLst>
                                    <p:animMotion origin="layout" path="M 1.17182E-6 -2.12892E-6 L 0.04353 -2.12892E-6 " pathEditMode="relative" rAng="0" ptsTypes="AA">
                                      <p:cBhvr>
                                        <p:cTn id="29" dur="750" spd="-100000" fill="hold"/>
                                        <p:tgtEl>
                                          <p:spTgt spid="34"/>
                                        </p:tgtEl>
                                        <p:attrNameLst>
                                          <p:attrName>ppt_x</p:attrName>
                                          <p:attrName>ppt_y</p:attrName>
                                        </p:attrNameLst>
                                      </p:cBhvr>
                                      <p:rCtr x="2170" y="0"/>
                                    </p:animMotion>
                                  </p:childTnLst>
                                </p:cTn>
                              </p:par>
                              <p:par>
                                <p:cTn id="30" presetID="10" presetClass="entr" presetSubtype="0" fill="hold" grpId="0" nodeType="withEffect">
                                  <p:stCondLst>
                                    <p:cond delay="50"/>
                                  </p:stCondLst>
                                  <p:childTnLst>
                                    <p:set>
                                      <p:cBhvr>
                                        <p:cTn id="31" dur="1" fill="hold">
                                          <p:stCondLst>
                                            <p:cond delay="0"/>
                                          </p:stCondLst>
                                        </p:cTn>
                                        <p:tgtEl>
                                          <p:spTgt spid="30"/>
                                        </p:tgtEl>
                                        <p:attrNameLst>
                                          <p:attrName>style.visibility</p:attrName>
                                        </p:attrNameLst>
                                      </p:cBhvr>
                                      <p:to>
                                        <p:strVal val="visible"/>
                                      </p:to>
                                    </p:set>
                                    <p:animEffect transition="in" filter="fade">
                                      <p:cBhvr>
                                        <p:cTn id="32" dur="750"/>
                                        <p:tgtEl>
                                          <p:spTgt spid="30"/>
                                        </p:tgtEl>
                                      </p:cBhvr>
                                    </p:animEffect>
                                  </p:childTnLst>
                                </p:cTn>
                              </p:par>
                              <p:par>
                                <p:cTn id="33" presetID="42" presetClass="path" presetSubtype="0" decel="100000" fill="hold" grpId="1" nodeType="withEffect">
                                  <p:stCondLst>
                                    <p:cond delay="50"/>
                                  </p:stCondLst>
                                  <p:childTnLst>
                                    <p:animMotion origin="layout" path="M 1.17182E-6 -2.12892E-6 L 0.04353 -2.12892E-6 " pathEditMode="relative" rAng="0" ptsTypes="AA">
                                      <p:cBhvr>
                                        <p:cTn id="34" dur="750" spd="-100000" fill="hold"/>
                                        <p:tgtEl>
                                          <p:spTgt spid="30"/>
                                        </p:tgtEl>
                                        <p:attrNameLst>
                                          <p:attrName>ppt_x</p:attrName>
                                          <p:attrName>ppt_y</p:attrName>
                                        </p:attrNameLst>
                                      </p:cBhvr>
                                      <p:rCtr x="2170" y="0"/>
                                    </p:animMotion>
                                  </p:childTnLst>
                                </p:cTn>
                              </p:par>
                              <p:par>
                                <p:cTn id="35" presetID="10" presetClass="entr" presetSubtype="0" fill="hold" grpId="0" nodeType="withEffect">
                                  <p:stCondLst>
                                    <p:cond delay="150"/>
                                  </p:stCondLst>
                                  <p:childTnLst>
                                    <p:set>
                                      <p:cBhvr>
                                        <p:cTn id="36" dur="1" fill="hold">
                                          <p:stCondLst>
                                            <p:cond delay="0"/>
                                          </p:stCondLst>
                                        </p:cTn>
                                        <p:tgtEl>
                                          <p:spTgt spid="31"/>
                                        </p:tgtEl>
                                        <p:attrNameLst>
                                          <p:attrName>style.visibility</p:attrName>
                                        </p:attrNameLst>
                                      </p:cBhvr>
                                      <p:to>
                                        <p:strVal val="visible"/>
                                      </p:to>
                                    </p:set>
                                    <p:animEffect transition="in" filter="fade">
                                      <p:cBhvr>
                                        <p:cTn id="37" dur="750"/>
                                        <p:tgtEl>
                                          <p:spTgt spid="31"/>
                                        </p:tgtEl>
                                      </p:cBhvr>
                                    </p:animEffect>
                                  </p:childTnLst>
                                </p:cTn>
                              </p:par>
                              <p:par>
                                <p:cTn id="38" presetID="42" presetClass="path" presetSubtype="0" decel="100000" fill="hold" grpId="1" nodeType="withEffect">
                                  <p:stCondLst>
                                    <p:cond delay="150"/>
                                  </p:stCondLst>
                                  <p:childTnLst>
                                    <p:animMotion origin="layout" path="M 1.17182E-6 -2.12892E-6 L 0.04353 -2.12892E-6 " pathEditMode="relative" rAng="0" ptsTypes="AA">
                                      <p:cBhvr>
                                        <p:cTn id="39" dur="750" spd="-100000" fill="hold"/>
                                        <p:tgtEl>
                                          <p:spTgt spid="31"/>
                                        </p:tgtEl>
                                        <p:attrNameLst>
                                          <p:attrName>ppt_x</p:attrName>
                                          <p:attrName>ppt_y</p:attrName>
                                        </p:attrNameLst>
                                      </p:cBhvr>
                                      <p:rCtr x="217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8" grpId="1" animBg="1"/>
      <p:bldP spid="29" grpId="0" animBg="1"/>
      <p:bldP spid="29" grpId="1" animBg="1"/>
      <p:bldP spid="30" grpId="0" animBg="1"/>
      <p:bldP spid="30" grpId="1" animBg="1"/>
      <p:bldP spid="31" grpId="0" animBg="1"/>
      <p:bldP spid="31" grpId="1" animBg="1"/>
      <p:bldP spid="32" grpId="0" animBg="1"/>
      <p:bldP spid="32" grpId="1" animBg="1"/>
      <p:bldP spid="33" grpId="0" animBg="1"/>
      <p:bldP spid="33" grpId="1" animBg="1"/>
      <p:bldP spid="34" grpId="0" animBg="1"/>
      <p:bldP spid="34" grpId="1" animBg="1"/>
    </p:bld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241731"/>
            <a:ext cx="5834041" cy="905308"/>
          </a:xfrm>
          <a:prstGeom prst="rect">
            <a:avLst/>
          </a:prstGeom>
        </p:spPr>
        <p:txBody>
          <a:bodyPr anchor="ctr" anchorCtr="0"/>
          <a:lstStyle>
            <a:lvl1pPr algn="ctr">
              <a:defRPr>
                <a:gradFill>
                  <a:gsLst>
                    <a:gs pos="0">
                      <a:schemeClr val="tx1"/>
                    </a:gs>
                    <a:gs pos="100000">
                      <a:schemeClr val="tx1"/>
                    </a:gs>
                  </a:gsLst>
                  <a:lin ang="5400000" scaled="1"/>
                </a:gradFill>
              </a:defRPr>
            </a:lvl1pPr>
          </a:lstStyle>
          <a:p>
            <a:r>
              <a:rPr lang="en-US"/>
              <a:t>Drag picture to placeholder or click icon to add</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gradFill>
                  <a:gsLst>
                    <a:gs pos="0">
                      <a:schemeClr val="tx2"/>
                    </a:gs>
                    <a:gs pos="100000">
                      <a:schemeClr val="tx2"/>
                    </a:gs>
                  </a:gsLst>
                  <a:lin ang="5400000" scaled="1"/>
                </a:gra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gradFill>
                  <a:gsLst>
                    <a:gs pos="0">
                      <a:schemeClr val="tx2"/>
                    </a:gs>
                    <a:gs pos="100000">
                      <a:schemeClr val="tx2"/>
                    </a:gs>
                  </a:gsLst>
                  <a:lin ang="5400000" scaled="1"/>
                </a:gra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gradFill>
                  <a:gsLst>
                    <a:gs pos="0">
                      <a:schemeClr val="tx1"/>
                    </a:gs>
                    <a:gs pos="100000">
                      <a:schemeClr val="tx1"/>
                    </a:gs>
                  </a:gsLst>
                  <a:lin ang="5400000" scaled="1"/>
                </a:gradFill>
              </a:defRPr>
            </a:lvl1pPr>
          </a:lstStyle>
          <a:p>
            <a:r>
              <a:rPr lang="en-US"/>
              <a:t>Device layout 2: two columns</a:t>
            </a:r>
          </a:p>
        </p:txBody>
      </p:sp>
      <p:sp>
        <p:nvSpPr>
          <p:cNvPr id="17" name="Text Box 3">
            <a:extLst>
              <a:ext uri="{FF2B5EF4-FFF2-40B4-BE49-F238E27FC236}">
                <a16:creationId xmlns:a16="http://schemas.microsoft.com/office/drawing/2014/main" id="{E9958694-2D93-5A49-BF9C-C2FD1753BAA3}"/>
              </a:ext>
            </a:extLst>
          </p:cNvPr>
          <p:cNvSpPr txBox="1">
            <a:spLocks noChangeArrowheads="1"/>
          </p:cNvSpPr>
          <p:nvPr userDrawn="1"/>
        </p:nvSpPr>
        <p:spPr bwMode="blackWhite">
          <a:xfrm>
            <a:off x="454169" y="6455174"/>
            <a:ext cx="11306469" cy="21123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gradFill>
                  <a:gsLst>
                    <a:gs pos="0">
                      <a:schemeClr val="accent6">
                        <a:lumMod val="75000"/>
                      </a:schemeClr>
                    </a:gs>
                    <a:gs pos="100000">
                      <a:schemeClr val="accent6">
                        <a:lumMod val="75000"/>
                      </a:schemeClr>
                    </a:gs>
                  </a:gsLst>
                  <a:lin ang="5400000" scaled="1"/>
                </a:gradFill>
                <a:cs typeface="Segoe UI" pitchFamily="34" charset="0"/>
              </a:rPr>
              <a:t>©Microsoft Corporation									                                                                                                                                             Azure </a:t>
            </a:r>
          </a:p>
        </p:txBody>
      </p:sp>
      <p:sp>
        <p:nvSpPr>
          <p:cNvPr id="18" name="Text Placeholder 4">
            <a:extLst>
              <a:ext uri="{FF2B5EF4-FFF2-40B4-BE49-F238E27FC236}">
                <a16:creationId xmlns:a16="http://schemas.microsoft.com/office/drawing/2014/main" id="{02963930-27DC-A146-BED0-307A0CE5F43A}"/>
              </a:ext>
            </a:extLst>
          </p:cNvPr>
          <p:cNvSpPr>
            <a:spLocks noGrp="1"/>
          </p:cNvSpPr>
          <p:nvPr>
            <p:ph type="body" sz="quarter" idx="42" hasCustomPrompt="1"/>
          </p:nvPr>
        </p:nvSpPr>
        <p:spPr>
          <a:xfrm>
            <a:off x="454170" y="2452757"/>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gradFill>
                  <a:gsLst>
                    <a:gs pos="0">
                      <a:schemeClr val="tx1"/>
                    </a:gs>
                    <a:gs pos="100000">
                      <a:schemeClr val="tx1"/>
                    </a:gs>
                  </a:gsLst>
                  <a:lin ang="5400000" scaled="1"/>
                </a:gra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8EE99189-A4FF-8C44-809C-285F33AF913B}"/>
              </a:ext>
            </a:extLst>
          </p:cNvPr>
          <p:cNvSpPr>
            <a:spLocks noGrp="1"/>
          </p:cNvSpPr>
          <p:nvPr>
            <p:ph type="body" sz="quarter" idx="43" hasCustomPrompt="1"/>
          </p:nvPr>
        </p:nvSpPr>
        <p:spPr>
          <a:xfrm>
            <a:off x="2385530" y="2452757"/>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gradFill>
                  <a:gsLst>
                    <a:gs pos="0">
                      <a:schemeClr val="tx1"/>
                    </a:gs>
                    <a:gs pos="100000">
                      <a:schemeClr val="tx1"/>
                    </a:gs>
                  </a:gsLst>
                  <a:lin ang="5400000" scaled="1"/>
                </a:gra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2057366699"/>
      </p:ext>
    </p:extLst>
  </p:cSld>
  <p:clrMapOvr>
    <a:masterClrMapping/>
  </p:clrMapOvr>
  <p:transition>
    <p:fade/>
  </p:transition>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F83EBA8-9428-5042-A6AB-BA1563CB953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pic>
        <p:nvPicPr>
          <p:cNvPr id="5" name="Picture 4">
            <a:extLst>
              <a:ext uri="{FF2B5EF4-FFF2-40B4-BE49-F238E27FC236}">
                <a16:creationId xmlns:a16="http://schemas.microsoft.com/office/drawing/2014/main" id="{B0419340-DB0C-B34E-84FE-2AA1A19A58C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57617" y="0"/>
            <a:ext cx="5973790" cy="6858000"/>
          </a:xfrm>
          <a:prstGeom prst="rect">
            <a:avLst/>
          </a:prstGeom>
        </p:spPr>
      </p:pic>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gradFill>
                  <a:gsLst>
                    <a:gs pos="0">
                      <a:schemeClr val="tx1"/>
                    </a:gs>
                    <a:gs pos="100000">
                      <a:schemeClr val="tx1"/>
                    </a:gs>
                  </a:gsLst>
                  <a:lin ang="5400000" scaled="1"/>
                </a:gradFill>
              </a:defRPr>
            </a:lvl1pPr>
          </a:lstStyle>
          <a:p>
            <a:r>
              <a:rPr lang="en-US"/>
              <a:t>Azure presentation</a:t>
            </a:r>
            <a:br>
              <a:rPr lang="en-US"/>
            </a:br>
            <a:r>
              <a:rPr lang="en-US"/>
              <a:t>title or event name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42466" y="4350114"/>
            <a:ext cx="5413394" cy="724246"/>
          </a:xfrm>
          <a:prstGeom prst="rect">
            <a:avLst/>
          </a:prstGeom>
        </p:spPr>
        <p:txBody>
          <a:bodyPr/>
          <a:lstStyle>
            <a:lvl1pPr>
              <a:defRPr sz="1765">
                <a:gradFill>
                  <a:gsLst>
                    <a:gs pos="0">
                      <a:schemeClr val="tx1"/>
                    </a:gs>
                    <a:gs pos="100000">
                      <a:schemeClr val="tx1"/>
                    </a:gs>
                  </a:gsLst>
                  <a:lin ang="5400000" scaled="1"/>
                </a:gra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2782563283"/>
      </p:ext>
    </p:extLst>
  </p:cSld>
  <p:clrMapOvr>
    <a:masterClrMapping/>
  </p:clrMapOvr>
  <p:transition>
    <p:fade/>
  </p:transition>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gradFill>
                  <a:gsLst>
                    <a:gs pos="0">
                      <a:schemeClr val="tx1"/>
                    </a:gs>
                    <a:gs pos="100000">
                      <a:schemeClr val="tx1"/>
                    </a:gs>
                  </a:gsLst>
                  <a:lin ang="5400000" scaled="1"/>
                </a:gra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gradFill>
                  <a:gsLst>
                    <a:gs pos="0">
                      <a:schemeClr val="tx1"/>
                    </a:gs>
                    <a:gs pos="100000">
                      <a:schemeClr val="tx1"/>
                    </a:gs>
                  </a:gsLst>
                  <a:lin ang="5400000" scaled="1"/>
                </a:gra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64BDF03-4137-9B4F-811A-B300BDF9B2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86467" y="206105"/>
            <a:ext cx="5583404" cy="6409831"/>
          </a:xfrm>
          <a:prstGeom prst="rect">
            <a:avLst/>
          </a:prstGeom>
        </p:spPr>
      </p:pic>
    </p:spTree>
    <p:extLst>
      <p:ext uri="{BB962C8B-B14F-4D97-AF65-F5344CB8AC3E}">
        <p14:creationId xmlns:p14="http://schemas.microsoft.com/office/powerpoint/2010/main" val="4134495276"/>
      </p:ext>
    </p:extLst>
  </p:cSld>
  <p:clrMapOvr>
    <a:masterClrMapping/>
  </p:clrMapOvr>
  <p:transition>
    <p:fade/>
  </p:transition>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gradFill>
                  <a:gsLst>
                    <a:gs pos="0">
                      <a:schemeClr val="tx1"/>
                    </a:gs>
                    <a:gs pos="100000">
                      <a:schemeClr val="tx1"/>
                    </a:gs>
                  </a:gsLst>
                  <a:lin ang="5400000" scaled="1"/>
                </a:gra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gradFill>
                  <a:gsLst>
                    <a:gs pos="0">
                      <a:schemeClr val="tx1"/>
                    </a:gs>
                    <a:gs pos="100000">
                      <a:schemeClr val="tx1"/>
                    </a:gs>
                  </a:gsLst>
                  <a:lin ang="5400000" scaled="1"/>
                </a:gra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8" name="Picture 7">
            <a:extLst>
              <a:ext uri="{FF2B5EF4-FFF2-40B4-BE49-F238E27FC236}">
                <a16:creationId xmlns:a16="http://schemas.microsoft.com/office/drawing/2014/main" id="{67DB9C92-5B22-1645-98AA-DEA153351D4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45182" y="321589"/>
            <a:ext cx="5413537" cy="6214821"/>
          </a:xfrm>
          <a:prstGeom prst="rect">
            <a:avLst/>
          </a:prstGeom>
        </p:spPr>
      </p:pic>
    </p:spTree>
    <p:extLst>
      <p:ext uri="{BB962C8B-B14F-4D97-AF65-F5344CB8AC3E}">
        <p14:creationId xmlns:p14="http://schemas.microsoft.com/office/powerpoint/2010/main" val="230725452"/>
      </p:ext>
    </p:extLst>
  </p:cSld>
  <p:clrMapOvr>
    <a:masterClrMapping/>
  </p:clrMapOvr>
  <p:transition>
    <p:fade/>
  </p:transition>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1_Title Slide 6">
    <p:bg>
      <p:bgPr>
        <a:solidFill>
          <a:schemeClr val="tx1"/>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gradFill>
                  <a:gsLst>
                    <a:gs pos="0">
                      <a:schemeClr val="bg1"/>
                    </a:gs>
                    <a:gs pos="100000">
                      <a:schemeClr val="bg1"/>
                    </a:gs>
                  </a:gsLst>
                  <a:lin ang="5400000" scaled="1"/>
                </a:gra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gradFill>
                  <a:gsLst>
                    <a:gs pos="0">
                      <a:schemeClr val="bg1"/>
                    </a:gs>
                    <a:gs pos="100000">
                      <a:schemeClr val="bg1"/>
                    </a:gs>
                  </a:gsLst>
                  <a:lin ang="5400000" scaled="1"/>
                </a:gra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06666B8-50C7-4992-A344-31FE42F94A1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pic>
        <p:nvPicPr>
          <p:cNvPr id="9" name="Picture 8">
            <a:extLst>
              <a:ext uri="{FF2B5EF4-FFF2-40B4-BE49-F238E27FC236}">
                <a16:creationId xmlns:a16="http://schemas.microsoft.com/office/drawing/2014/main" id="{8CCD8A32-672C-450E-BF26-7AF0C2F8835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57617" y="0"/>
            <a:ext cx="5973790" cy="6858000"/>
          </a:xfrm>
          <a:prstGeom prst="rect">
            <a:avLst/>
          </a:prstGeom>
        </p:spPr>
      </p:pic>
    </p:spTree>
    <p:extLst>
      <p:ext uri="{BB962C8B-B14F-4D97-AF65-F5344CB8AC3E}">
        <p14:creationId xmlns:p14="http://schemas.microsoft.com/office/powerpoint/2010/main" val="3526945524"/>
      </p:ext>
    </p:extLst>
  </p:cSld>
  <p:clrMapOvr>
    <a:masterClrMapping/>
  </p:clrMapOvr>
  <p:transition>
    <p:fade/>
  </p:transition>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gradFill>
                  <a:gsLst>
                    <a:gs pos="0">
                      <a:schemeClr val="tx1"/>
                    </a:gs>
                    <a:gs pos="100000">
                      <a:schemeClr val="tx1"/>
                    </a:gs>
                  </a:gsLst>
                  <a:lin ang="5400000" scaled="1"/>
                </a:gra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gradFill>
                  <a:gsLst>
                    <a:gs pos="0">
                      <a:schemeClr val="tx1"/>
                    </a:gs>
                    <a:gs pos="100000">
                      <a:schemeClr val="tx1"/>
                    </a:gs>
                  </a:gsLst>
                  <a:lin ang="5400000" scaled="1"/>
                </a:gra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7507D490-6D76-184D-B20A-2C0F2F3DD099}"/>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9" name="Picture 8">
            <a:extLst>
              <a:ext uri="{FF2B5EF4-FFF2-40B4-BE49-F238E27FC236}">
                <a16:creationId xmlns:a16="http://schemas.microsoft.com/office/drawing/2014/main" id="{04B63C3A-8B21-B940-BD1D-D9281E6DD25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3438615413"/>
      </p:ext>
    </p:extLst>
  </p:cSld>
  <p:clrMapOvr>
    <a:masterClrMapping/>
  </p:clrMapOvr>
  <p:transition>
    <p:fade/>
  </p:transition>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gradFill>
                  <a:gsLst>
                    <a:gs pos="0">
                      <a:schemeClr val="tx1"/>
                    </a:gs>
                    <a:gs pos="100000">
                      <a:schemeClr val="tx1"/>
                    </a:gs>
                  </a:gsLst>
                  <a:lin ang="5400000" scaled="1"/>
                </a:gra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gradFill>
                  <a:gsLst>
                    <a:gs pos="0">
                      <a:schemeClr val="tx1"/>
                    </a:gs>
                    <a:gs pos="100000">
                      <a:schemeClr val="tx1"/>
                    </a:gs>
                  </a:gsLst>
                  <a:lin ang="5400000" scaled="1"/>
                </a:gra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D76228DA-C78B-F44C-94F8-7128E0B2D7A7}"/>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942E84EF-6F95-A646-8F37-FD94FE90797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111901" y="0"/>
            <a:ext cx="6080099" cy="6858000"/>
          </a:xfrm>
          <a:prstGeom prst="rect">
            <a:avLst/>
          </a:prstGeom>
        </p:spPr>
      </p:pic>
    </p:spTree>
    <p:extLst>
      <p:ext uri="{BB962C8B-B14F-4D97-AF65-F5344CB8AC3E}">
        <p14:creationId xmlns:p14="http://schemas.microsoft.com/office/powerpoint/2010/main" val="1385690044"/>
      </p:ext>
    </p:extLst>
  </p:cSld>
  <p:clrMapOvr>
    <a:masterClrMapping/>
  </p:clrMapOvr>
  <p:transition>
    <p:fade/>
  </p:transition>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strike="noStrike">
                <a:gradFill>
                  <a:gsLst>
                    <a:gs pos="0">
                      <a:schemeClr val="tx1"/>
                    </a:gs>
                    <a:gs pos="100000">
                      <a:schemeClr val="tx1"/>
                    </a:gs>
                  </a:gsLst>
                  <a:lin ang="5400000" scaled="1"/>
                </a:gradFill>
              </a:defRPr>
            </a:lvl1pPr>
          </a:lstStyle>
          <a:p>
            <a:r>
              <a:rPr lang="en-US"/>
              <a:t>Title</a:t>
            </a:r>
          </a:p>
        </p:txBody>
      </p:sp>
      <p:sp>
        <p:nvSpPr>
          <p:cNvPr id="8" name="Text Box 3">
            <a:extLst>
              <a:ext uri="{FF2B5EF4-FFF2-40B4-BE49-F238E27FC236}">
                <a16:creationId xmlns:a16="http://schemas.microsoft.com/office/drawing/2014/main" id="{3F1DAFF6-F27C-B74D-96EC-43A1B70AA064}"/>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2718145603"/>
      </p:ext>
    </p:extLst>
  </p:cSld>
  <p:clrMapOvr>
    <a:masterClrMapping/>
  </p:clrMapOvr>
  <p:transition>
    <p:fade/>
  </p:transition>
</p:sldLayout>
</file>

<file path=ppt/slideLayouts/slideLayout277.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208588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8.xml><?xml version="1.0" encoding="utf-8"?>
<p:sldLayout xmlns:a="http://schemas.openxmlformats.org/drawingml/2006/main" xmlns:r="http://schemas.openxmlformats.org/officeDocument/2006/relationships" xmlns:p="http://schemas.openxmlformats.org/presentationml/2006/main" userDrawn="1">
  <p:cSld name="Dark 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83080049"/>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5"/>
            <a:ext cx="5378548" cy="2127221"/>
          </a:xfrm>
        </p:spPr>
        <p:txBody>
          <a:bodyPr wrap="square">
            <a:spAutoFit/>
          </a:bodyPr>
          <a:lstStyle>
            <a:lvl1pPr marL="0" indent="0">
              <a:spcBef>
                <a:spcPts val="1124"/>
              </a:spcBef>
              <a:buClr>
                <a:schemeClr val="tx1"/>
              </a:buClr>
              <a:buFont typeface="Wingdings" pitchFamily="2" charset="2"/>
              <a:buNone/>
              <a:defRPr sz="3308">
                <a:gradFill>
                  <a:gsLst>
                    <a:gs pos="1250">
                      <a:schemeClr val="tx2"/>
                    </a:gs>
                    <a:gs pos="99000">
                      <a:schemeClr val="tx2"/>
                    </a:gs>
                  </a:gsLst>
                  <a:lin ang="5400000" scaled="0"/>
                </a:gradFill>
              </a:defRPr>
            </a:lvl1pPr>
            <a:lvl2pPr marL="0" indent="0">
              <a:buNone/>
              <a:defRPr sz="1838"/>
            </a:lvl2pPr>
            <a:lvl3pPr marL="212967" indent="0">
              <a:buNone/>
              <a:tabLst/>
              <a:defRPr sz="1838"/>
            </a:lvl3pPr>
            <a:lvl4pPr marL="423018" indent="0">
              <a:buNone/>
              <a:defRPr/>
            </a:lvl4pPr>
            <a:lvl5pPr marL="63015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2127221"/>
          </a:xfrm>
        </p:spPr>
        <p:txBody>
          <a:bodyPr wrap="square">
            <a:spAutoFit/>
          </a:bodyPr>
          <a:lstStyle>
            <a:lvl1pPr marL="0" indent="0">
              <a:spcBef>
                <a:spcPts val="1124"/>
              </a:spcBef>
              <a:buClr>
                <a:schemeClr val="tx1"/>
              </a:buClr>
              <a:buFont typeface="Wingdings" pitchFamily="2" charset="2"/>
              <a:buNone/>
              <a:defRPr sz="3308">
                <a:gradFill>
                  <a:gsLst>
                    <a:gs pos="1250">
                      <a:schemeClr val="tx2"/>
                    </a:gs>
                    <a:gs pos="99000">
                      <a:schemeClr val="tx2"/>
                    </a:gs>
                  </a:gsLst>
                  <a:lin ang="5400000" scaled="0"/>
                </a:gradFill>
              </a:defRPr>
            </a:lvl1pPr>
            <a:lvl2pPr marL="0" indent="0">
              <a:buNone/>
              <a:defRPr sz="1838"/>
            </a:lvl2pPr>
            <a:lvl3pPr marL="212967" indent="0">
              <a:buNone/>
              <a:tabLst/>
              <a:defRPr sz="1838"/>
            </a:lvl3pPr>
            <a:lvl4pPr marL="423018" indent="0">
              <a:buNone/>
              <a:defRPr/>
            </a:lvl4pPr>
            <a:lvl5pPr marL="63015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7"/>
          <p:cNvSpPr txBox="1"/>
          <p:nvPr userDrawn="1"/>
        </p:nvSpPr>
        <p:spPr bwMode="white">
          <a:xfrm>
            <a:off x="4435674" y="6571862"/>
            <a:ext cx="3320654" cy="148502"/>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40167">
              <a:defRPr/>
            </a:pPr>
            <a:r>
              <a:rPr lang="en-US" sz="965" spc="138">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790884412"/>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gradFill>
                  <a:gsLst>
                    <a:gs pos="0">
                      <a:schemeClr val="tx1"/>
                    </a:gs>
                    <a:gs pos="100000">
                      <a:schemeClr val="tx1"/>
                    </a:gs>
                  </a:gsLst>
                  <a:lin ang="5400000" scaled="1"/>
                </a:gra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90037"/>
            <a:ext cx="7678751" cy="543185"/>
          </a:xfrm>
          <a:prstGeom prst="rect">
            <a:avLst/>
          </a:prstGeom>
        </p:spPr>
        <p:txBody>
          <a:bodyPr anchor="ctr" anchorCtr="0"/>
          <a:lstStyle>
            <a:lvl1pPr algn="ctr">
              <a:defRPr>
                <a:gradFill>
                  <a:gsLst>
                    <a:gs pos="0">
                      <a:schemeClr val="tx1"/>
                    </a:gs>
                    <a:gs pos="100000">
                      <a:schemeClr val="tx1"/>
                    </a:gs>
                  </a:gsLst>
                  <a:lin ang="5400000" scaled="1"/>
                </a:gradFill>
              </a:defRPr>
            </a:lvl1pPr>
          </a:lstStyle>
          <a:p>
            <a:r>
              <a:rPr lang="en-US"/>
              <a:t>Drag picture to placeholder or click icon to add</a:t>
            </a:r>
          </a:p>
        </p:txBody>
      </p:sp>
      <p:sp>
        <p:nvSpPr>
          <p:cNvPr id="12" name="Text Box 3">
            <a:extLst>
              <a:ext uri="{FF2B5EF4-FFF2-40B4-BE49-F238E27FC236}">
                <a16:creationId xmlns:a16="http://schemas.microsoft.com/office/drawing/2014/main" id="{A8F5F40B-56C9-1D43-9521-8583515F1C5D}"/>
              </a:ext>
            </a:extLst>
          </p:cNvPr>
          <p:cNvSpPr txBox="1">
            <a:spLocks noChangeArrowheads="1"/>
          </p:cNvSpPr>
          <p:nvPr userDrawn="1"/>
        </p:nvSpPr>
        <p:spPr bwMode="blackWhite">
          <a:xfrm>
            <a:off x="454169" y="6455174"/>
            <a:ext cx="11306469" cy="21123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gradFill>
                  <a:gsLst>
                    <a:gs pos="0">
                      <a:schemeClr val="accent6">
                        <a:lumMod val="75000"/>
                      </a:schemeClr>
                    </a:gs>
                    <a:gs pos="100000">
                      <a:schemeClr val="accent6">
                        <a:lumMod val="75000"/>
                      </a:schemeClr>
                    </a:gs>
                  </a:gsLst>
                  <a:lin ang="5400000" scaled="1"/>
                </a:gradFill>
                <a:cs typeface="Segoe UI" pitchFamily="34" charset="0"/>
              </a:rPr>
              <a:t>©Microsoft Corporation									                                                                                                                                             Azure </a:t>
            </a:r>
          </a:p>
        </p:txBody>
      </p:sp>
    </p:spTree>
    <p:extLst>
      <p:ext uri="{BB962C8B-B14F-4D97-AF65-F5344CB8AC3E}">
        <p14:creationId xmlns:p14="http://schemas.microsoft.com/office/powerpoint/2010/main" val="3398093132"/>
      </p:ext>
    </p:extLst>
  </p:cSld>
  <p:clrMapOvr>
    <a:masterClrMapping/>
  </p:clrMapOvr>
  <p:transition>
    <p:fade/>
  </p:transition>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3"/>
            <a:ext cx="9858808" cy="1794661"/>
          </a:xfrm>
          <a:noFill/>
        </p:spPr>
        <p:txBody>
          <a:bodyPr lIns="146304" tIns="109728" rIns="146304" bIns="109728">
            <a:noAutofit/>
          </a:bodyPr>
          <a:lstStyle>
            <a:lvl1pPr marL="0" indent="0">
              <a:spcBef>
                <a:spcPts val="0"/>
              </a:spcBef>
              <a:buNone/>
              <a:defRPr sz="3308"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239" y="2075840"/>
            <a:ext cx="9860610" cy="1801436"/>
          </a:xfrm>
          <a:noFill/>
        </p:spPr>
        <p:txBody>
          <a:bodyPr lIns="146304" tIns="91440" rIns="146304" bIns="91440" anchor="t" anchorCtr="0"/>
          <a:lstStyle>
            <a:lvl1pPr>
              <a:defRPr sz="5513" spc="-92" baseline="0">
                <a:gradFill>
                  <a:gsLst>
                    <a:gs pos="3333">
                      <a:schemeClr val="tx1"/>
                    </a:gs>
                    <a:gs pos="39000">
                      <a:schemeClr val="tx1"/>
                    </a:gs>
                  </a:gsLst>
                  <a:lin ang="5400000" scaled="0"/>
                </a:gradFill>
              </a:defRPr>
            </a:lvl1pPr>
          </a:lstStyle>
          <a:p>
            <a:r>
              <a:rPr lang="en-US"/>
              <a:t>Presentation title</a:t>
            </a: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10207201" y="470411"/>
            <a:ext cx="1522404" cy="326167"/>
          </a:xfrm>
          <a:prstGeom prst="rect">
            <a:avLst/>
          </a:prstGeom>
        </p:spPr>
      </p:pic>
      <p:sp>
        <p:nvSpPr>
          <p:cNvPr id="7" name="TextBox 7"/>
          <p:cNvSpPr txBox="1"/>
          <p:nvPr userDrawn="1"/>
        </p:nvSpPr>
        <p:spPr bwMode="white">
          <a:xfrm>
            <a:off x="4435674" y="6571862"/>
            <a:ext cx="3320654" cy="148502"/>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40167">
              <a:defRPr/>
            </a:pPr>
            <a:r>
              <a:rPr lang="en-US" sz="965" spc="138">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
        <p:nvSpPr>
          <p:cNvPr id="6" name="Text Placeholder 5"/>
          <p:cNvSpPr>
            <a:spLocks noGrp="1"/>
          </p:cNvSpPr>
          <p:nvPr>
            <p:ph type="body" sz="quarter" idx="13" hasCustomPrompt="1"/>
          </p:nvPr>
        </p:nvSpPr>
        <p:spPr>
          <a:xfrm>
            <a:off x="269239" y="470413"/>
            <a:ext cx="3047874" cy="439223"/>
          </a:xfrm>
        </p:spPr>
        <p:txBody>
          <a:bodyPr/>
          <a:lstStyle>
            <a:lvl1pPr marL="0" indent="0">
              <a:buNone/>
              <a:defRPr sz="1838"/>
            </a:lvl1pPr>
          </a:lstStyle>
          <a:p>
            <a:pPr lvl="0"/>
            <a:r>
              <a:rPr lang="en-US"/>
              <a:t>Session Code Here</a:t>
            </a:r>
          </a:p>
        </p:txBody>
      </p:sp>
    </p:spTree>
    <p:extLst>
      <p:ext uri="{BB962C8B-B14F-4D97-AF65-F5344CB8AC3E}">
        <p14:creationId xmlns:p14="http://schemas.microsoft.com/office/powerpoint/2010/main" val="343683819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2350">
          <p15:clr>
            <a:srgbClr val="FBAE40"/>
          </p15:clr>
        </p15:guide>
        <p15:guide id="2" pos="3917">
          <p15:clr>
            <a:srgbClr val="FBAE40"/>
          </p15:clr>
        </p15:guide>
      </p15:sldGuideLst>
    </p:ext>
  </p:extLst>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10221012" y="6057329"/>
            <a:ext cx="1522404" cy="326167"/>
          </a:xfrm>
          <a:prstGeom prst="rect">
            <a:avLst/>
          </a:prstGeom>
        </p:spPr>
      </p:pic>
      <p:pic>
        <p:nvPicPr>
          <p:cNvPr id="15" name="Picture 1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black">
          <a:xfrm>
            <a:off x="1177221" y="1728540"/>
            <a:ext cx="7178269" cy="3156826"/>
          </a:xfrm>
          <a:prstGeom prst="rect">
            <a:avLst/>
          </a:prstGeom>
        </p:spPr>
      </p:pic>
    </p:spTree>
    <p:extLst>
      <p:ext uri="{BB962C8B-B14F-4D97-AF65-F5344CB8AC3E}">
        <p14:creationId xmlns:p14="http://schemas.microsoft.com/office/powerpoint/2010/main" val="190233198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69302" y="1187646"/>
            <a:ext cx="9860610" cy="2689633"/>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8056" tIns="134445" rIns="168056" bIns="134445" numCol="1" spcCol="0" rtlCol="0" fromWordArt="0" anchor="t" anchorCtr="0" forceAA="0" compatLnSpc="1">
            <a:prstTxWarp prst="textNoShape">
              <a:avLst/>
            </a:prstTxWarp>
            <a:noAutofit/>
          </a:bodyPr>
          <a:lstStyle/>
          <a:p>
            <a:pPr algn="ctr" defTabSz="856807" fontAlgn="base">
              <a:lnSpc>
                <a:spcPct val="90000"/>
              </a:lnSpc>
              <a:spcBef>
                <a:spcPct val="0"/>
              </a:spcBef>
              <a:spcAft>
                <a:spcPct val="0"/>
              </a:spcAft>
              <a:defRPr/>
            </a:pPr>
            <a:endParaRPr lang="en-US" sz="2206"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6616" spc="-92" baseline="0">
                <a:gradFill>
                  <a:gsLst>
                    <a:gs pos="5833">
                      <a:srgbClr val="FFFFFF"/>
                    </a:gs>
                    <a:gs pos="18000">
                      <a:srgbClr val="FFFFFF"/>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1" y="3877279"/>
            <a:ext cx="9860674" cy="1793881"/>
          </a:xfrm>
          <a:noFill/>
        </p:spPr>
        <p:txBody>
          <a:bodyPr lIns="182880" tIns="146304" rIns="182880" bIns="146304">
            <a:noAutofit/>
          </a:bodyPr>
          <a:lstStyle>
            <a:lvl1pPr marL="0" indent="0">
              <a:spcBef>
                <a:spcPts val="0"/>
              </a:spcBef>
              <a:buNone/>
              <a:defRPr sz="3308" spc="0" baseline="0">
                <a:gradFill>
                  <a:gsLst>
                    <a:gs pos="0">
                      <a:schemeClr val="tx1"/>
                    </a:gs>
                    <a:gs pos="100000">
                      <a:schemeClr val="tx1"/>
                    </a:gs>
                  </a:gsLst>
                  <a:lin ang="5400000" scaled="0"/>
                </a:gradFill>
                <a:latin typeface="+mj-lt"/>
              </a:defRPr>
            </a:lvl1pPr>
          </a:lstStyle>
          <a:p>
            <a:pPr lvl="0"/>
            <a:r>
              <a:rPr lang="en-US"/>
              <a:t>Speaker Name</a:t>
            </a:r>
          </a:p>
        </p:txBody>
      </p:sp>
      <p:sp>
        <p:nvSpPr>
          <p:cNvPr id="6" name="TextBox 7"/>
          <p:cNvSpPr txBox="1"/>
          <p:nvPr userDrawn="1"/>
        </p:nvSpPr>
        <p:spPr bwMode="white">
          <a:xfrm>
            <a:off x="4435674" y="6571862"/>
            <a:ext cx="3320654" cy="148502"/>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40167">
              <a:defRPr/>
            </a:pPr>
            <a:r>
              <a:rPr lang="en-US" sz="965" spc="138">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174722163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69302" y="1187644"/>
            <a:ext cx="9860610" cy="2689632"/>
          </a:xfrm>
          <a:prstGeom prst="rect">
            <a:avLst/>
          </a:pr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8056" tIns="134445" rIns="168056" bIns="134445" numCol="1" spcCol="0" rtlCol="0" fromWordArt="0" anchor="t" anchorCtr="0" forceAA="0" compatLnSpc="1">
            <a:prstTxWarp prst="textNoShape">
              <a:avLst/>
            </a:prstTxWarp>
            <a:noAutofit/>
          </a:bodyPr>
          <a:lstStyle/>
          <a:p>
            <a:pPr algn="ctr" defTabSz="856807" fontAlgn="base">
              <a:lnSpc>
                <a:spcPct val="90000"/>
              </a:lnSpc>
              <a:spcBef>
                <a:spcPct val="0"/>
              </a:spcBef>
              <a:spcAft>
                <a:spcPct val="0"/>
              </a:spcAft>
              <a:defRPr/>
            </a:pPr>
            <a:endParaRPr lang="en-US" sz="2206"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6616" spc="-92" baseline="0">
                <a:gradFill>
                  <a:gsLst>
                    <a:gs pos="5833">
                      <a:srgbClr val="FFFFFF"/>
                    </a:gs>
                    <a:gs pos="18000">
                      <a:srgbClr val="FFFFFF"/>
                    </a:gs>
                  </a:gsLst>
                  <a:lin ang="5400000" scaled="0"/>
                </a:gradFill>
              </a:defRPr>
            </a:lvl1pPr>
          </a:lstStyle>
          <a:p>
            <a:r>
              <a:rPr lang="en-US"/>
              <a:t>Video title</a:t>
            </a:r>
          </a:p>
        </p:txBody>
      </p:sp>
      <p:sp>
        <p:nvSpPr>
          <p:cNvPr id="6" name="TextBox 7"/>
          <p:cNvSpPr txBox="1"/>
          <p:nvPr userDrawn="1"/>
        </p:nvSpPr>
        <p:spPr bwMode="white">
          <a:xfrm>
            <a:off x="4435674" y="6571862"/>
            <a:ext cx="3320654" cy="148502"/>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40167">
              <a:defRPr/>
            </a:pPr>
            <a:r>
              <a:rPr lang="en-US" sz="965" spc="138">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127573984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4"/>
            <a:ext cx="11653523" cy="1796217"/>
          </a:xfrm>
          <a:noFill/>
        </p:spPr>
        <p:txBody>
          <a:bodyPr tIns="91440" bIns="91440" anchor="t" anchorCtr="0"/>
          <a:lstStyle>
            <a:lvl1pPr>
              <a:defRPr sz="8086" spc="-92" baseline="0">
                <a:gradFill>
                  <a:gsLst>
                    <a:gs pos="100000">
                      <a:schemeClr val="tx1"/>
                    </a:gs>
                    <a:gs pos="0">
                      <a:schemeClr val="tx1"/>
                    </a:gs>
                  </a:gsLst>
                  <a:lin ang="5400000" scaled="0"/>
                </a:gradFill>
              </a:defRPr>
            </a:lvl1pPr>
          </a:lstStyle>
          <a:p>
            <a:r>
              <a:rPr lang="en-US"/>
              <a:t>Section title</a:t>
            </a:r>
          </a:p>
        </p:txBody>
      </p:sp>
      <p:sp>
        <p:nvSpPr>
          <p:cNvPr id="3" name="TextBox 7"/>
          <p:cNvSpPr txBox="1"/>
          <p:nvPr userDrawn="1"/>
        </p:nvSpPr>
        <p:spPr bwMode="white">
          <a:xfrm>
            <a:off x="4435674" y="6571862"/>
            <a:ext cx="3320654" cy="148502"/>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40167">
              <a:defRPr/>
            </a:pPr>
            <a:r>
              <a:rPr lang="en-US" sz="965" spc="138">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2572098774"/>
      </p:ext>
    </p:extLst>
  </p:cSld>
  <p:clrMapOvr>
    <a:masterClrMapping/>
  </p:clrMapOvr>
  <p:transition>
    <p:fade/>
  </p:transition>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4"/>
            <a:ext cx="11653523" cy="1796217"/>
          </a:xfrm>
          <a:noFill/>
        </p:spPr>
        <p:txBody>
          <a:bodyPr tIns="91440" bIns="91440" anchor="t" anchorCtr="0"/>
          <a:lstStyle>
            <a:lvl1pPr>
              <a:defRPr sz="8086" spc="-92" baseline="0">
                <a:gradFill>
                  <a:gsLst>
                    <a:gs pos="100000">
                      <a:schemeClr val="tx1"/>
                    </a:gs>
                    <a:gs pos="0">
                      <a:schemeClr val="tx1"/>
                    </a:gs>
                  </a:gsLst>
                  <a:lin ang="5400000" scaled="0"/>
                </a:gradFill>
              </a:defRPr>
            </a:lvl1pPr>
          </a:lstStyle>
          <a:p>
            <a:r>
              <a:rPr lang="en-US"/>
              <a:t>Section title</a:t>
            </a:r>
          </a:p>
        </p:txBody>
      </p:sp>
      <p:sp>
        <p:nvSpPr>
          <p:cNvPr id="3" name="TextBox 7"/>
          <p:cNvSpPr txBox="1"/>
          <p:nvPr userDrawn="1"/>
        </p:nvSpPr>
        <p:spPr bwMode="white">
          <a:xfrm>
            <a:off x="4435674" y="6571862"/>
            <a:ext cx="3320654" cy="148502"/>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40167">
              <a:defRPr/>
            </a:pPr>
            <a:r>
              <a:rPr lang="en-US" sz="965" spc="138">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1609065365"/>
      </p:ext>
    </p:extLst>
  </p:cSld>
  <p:clrMapOvr>
    <a:masterClrMapping/>
  </p:clrMapOvr>
  <p:transition>
    <p:fade/>
  </p:transition>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4"/>
            <a:ext cx="11653523" cy="1796217"/>
          </a:xfrm>
          <a:noFill/>
        </p:spPr>
        <p:txBody>
          <a:bodyPr tIns="91440" bIns="91440" anchor="t" anchorCtr="0"/>
          <a:lstStyle>
            <a:lvl1pPr>
              <a:defRPr sz="8086" spc="-92" baseline="0">
                <a:gradFill>
                  <a:gsLst>
                    <a:gs pos="100000">
                      <a:schemeClr val="tx1"/>
                    </a:gs>
                    <a:gs pos="0">
                      <a:schemeClr val="tx1"/>
                    </a:gs>
                  </a:gsLst>
                  <a:lin ang="5400000" scaled="0"/>
                </a:gradFill>
              </a:defRPr>
            </a:lvl1pPr>
          </a:lstStyle>
          <a:p>
            <a:r>
              <a:rPr lang="en-US"/>
              <a:t>Section title</a:t>
            </a:r>
          </a:p>
        </p:txBody>
      </p:sp>
      <p:sp>
        <p:nvSpPr>
          <p:cNvPr id="3" name="TextBox 7"/>
          <p:cNvSpPr txBox="1"/>
          <p:nvPr userDrawn="1"/>
        </p:nvSpPr>
        <p:spPr bwMode="white">
          <a:xfrm>
            <a:off x="4435674" y="6571862"/>
            <a:ext cx="3320654" cy="148502"/>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40167">
              <a:defRPr/>
            </a:pPr>
            <a:r>
              <a:rPr lang="en-US" sz="965" spc="138">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3119022232"/>
      </p:ext>
    </p:extLst>
  </p:cSld>
  <p:clrMapOvr>
    <a:masterClrMapping/>
  </p:clrMapOvr>
  <p:transition>
    <p:fade/>
  </p:transition>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9"/>
            <a:ext cx="11653523" cy="1864633"/>
          </a:xfrm>
        </p:spPr>
        <p:txBody>
          <a:bodyPr/>
          <a:lstStyle>
            <a:lvl1pPr marL="0" indent="0">
              <a:buNone/>
              <a:defRPr>
                <a:gradFill>
                  <a:gsLst>
                    <a:gs pos="1250">
                      <a:schemeClr val="tx2"/>
                    </a:gs>
                    <a:gs pos="99000">
                      <a:schemeClr val="tx2"/>
                    </a:gs>
                  </a:gsLst>
                  <a:lin ang="5400000" scaled="0"/>
                </a:gradFill>
              </a:defRPr>
            </a:lvl1pPr>
            <a:lvl2pPr marL="0" indent="0">
              <a:buFontTx/>
              <a:buNone/>
              <a:defRPr sz="1838"/>
            </a:lvl2pPr>
            <a:lvl3pPr marL="210051" indent="0">
              <a:buNone/>
              <a:defRPr/>
            </a:lvl3pPr>
            <a:lvl4pPr marL="420101" indent="0">
              <a:buNone/>
              <a:defRPr/>
            </a:lvl4pPr>
            <a:lvl5pPr marL="63015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p:cNvSpPr txBox="1"/>
          <p:nvPr userDrawn="1"/>
        </p:nvSpPr>
        <p:spPr bwMode="white">
          <a:xfrm>
            <a:off x="4435674" y="6571862"/>
            <a:ext cx="3320654" cy="148502"/>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40167">
              <a:defRPr/>
            </a:pPr>
            <a:r>
              <a:rPr lang="en-US" sz="965" spc="138">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2990586883"/>
      </p:ext>
    </p:extLst>
  </p:cSld>
  <p:clrMapOvr>
    <a:masterClrMapping/>
  </p:clrMapOvr>
  <p:transition>
    <p:fade/>
  </p:transition>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9"/>
            <a:ext cx="11653523" cy="1864633"/>
          </a:xfrm>
        </p:spPr>
        <p:txBody>
          <a:bodyPr/>
          <a:lstStyle>
            <a:lvl1pPr marL="0" indent="0">
              <a:buNone/>
              <a:defRPr>
                <a:gradFill>
                  <a:gsLst>
                    <a:gs pos="1250">
                      <a:schemeClr val="tx1"/>
                    </a:gs>
                    <a:gs pos="99000">
                      <a:schemeClr val="tx1"/>
                    </a:gs>
                  </a:gsLst>
                  <a:lin ang="5400000" scaled="0"/>
                </a:gradFill>
              </a:defRPr>
            </a:lvl1pPr>
            <a:lvl2pPr marL="0" indent="0">
              <a:buFontTx/>
              <a:buNone/>
              <a:defRPr sz="1838"/>
            </a:lvl2pPr>
            <a:lvl3pPr marL="210051" indent="0">
              <a:buNone/>
              <a:defRPr/>
            </a:lvl3pPr>
            <a:lvl4pPr marL="420101" indent="0">
              <a:buNone/>
              <a:defRPr/>
            </a:lvl4pPr>
            <a:lvl5pPr marL="63015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p:cNvSpPr txBox="1"/>
          <p:nvPr userDrawn="1"/>
        </p:nvSpPr>
        <p:spPr bwMode="white">
          <a:xfrm>
            <a:off x="4435674" y="6571862"/>
            <a:ext cx="3320654" cy="148502"/>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40167">
              <a:defRPr/>
            </a:pPr>
            <a:r>
              <a:rPr lang="en-US" sz="965" spc="138">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1907590517"/>
      </p:ext>
    </p:extLst>
  </p:cSld>
  <p:clrMapOvr>
    <a:masterClrMapping/>
  </p:clrMapOvr>
  <p:transition>
    <p:fade/>
  </p:transition>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9"/>
            <a:ext cx="11653523" cy="1926849"/>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435674" y="6571862"/>
            <a:ext cx="3320654" cy="148502"/>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40167">
              <a:defRPr/>
            </a:pPr>
            <a:r>
              <a:rPr lang="en-US" sz="965" spc="138">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432504630"/>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a:prstGeom prst="rect">
            <a:avLst/>
          </a:prstGeom>
        </p:spPr>
        <p:txBody>
          <a:bodyPr anchor="ctr">
            <a:noAutofit/>
          </a:bodyPr>
          <a:lstStyle>
            <a:lvl1pPr marL="0" indent="0" algn="ctr">
              <a:buNone/>
              <a:defRPr sz="2353">
                <a:gradFill>
                  <a:gsLst>
                    <a:gs pos="0">
                      <a:schemeClr val="tx1"/>
                    </a:gs>
                    <a:gs pos="100000">
                      <a:schemeClr val="tx1"/>
                    </a:gs>
                  </a:gsLst>
                  <a:lin ang="5400000" scaled="1"/>
                </a:gradFill>
              </a:defRPr>
            </a:lvl1pPr>
          </a:lstStyle>
          <a:p>
            <a:r>
              <a:rPr lang="en-US"/>
              <a:t>Click icon to add chart</a:t>
            </a:r>
          </a:p>
        </p:txBody>
      </p:sp>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gradFill>
                  <a:gsLst>
                    <a:gs pos="0">
                      <a:schemeClr val="tx1"/>
                    </a:gs>
                    <a:gs pos="100000">
                      <a:schemeClr val="tx1"/>
                    </a:gs>
                  </a:gsLst>
                  <a:lin ang="5400000" scaled="1"/>
                </a:gradFill>
              </a:defRPr>
            </a:lvl1pPr>
          </a:lstStyle>
          <a:p>
            <a:r>
              <a:rPr lang="en-US"/>
              <a:t>Chart examples</a:t>
            </a:r>
          </a:p>
        </p:txBody>
      </p:sp>
      <p:sp>
        <p:nvSpPr>
          <p:cNvPr id="9" name="Text Placeholder 4"/>
          <p:cNvSpPr>
            <a:spLocks noGrp="1"/>
          </p:cNvSpPr>
          <p:nvPr>
            <p:ph type="body" sz="quarter" idx="12" hasCustomPrompt="1"/>
          </p:nvPr>
        </p:nvSpPr>
        <p:spPr>
          <a:xfrm>
            <a:off x="455992" y="5857162"/>
            <a:ext cx="3618381" cy="301770"/>
          </a:xfrm>
          <a:prstGeom prst="rect">
            <a:avLst/>
          </a:prstGeom>
        </p:spPr>
        <p:txBody>
          <a:bodyPr lIns="0" tIns="0" rIns="0" bIns="0"/>
          <a:lstStyle>
            <a:lvl1pPr marL="0" indent="0">
              <a:lnSpc>
                <a:spcPts val="1176"/>
              </a:lnSpc>
              <a:spcBef>
                <a:spcPts val="882"/>
              </a:spcBef>
              <a:buFont typeface="Arial" panose="020B0604020202020204" pitchFamily="34" charset="0"/>
              <a:buNone/>
              <a:defRPr sz="980" b="0" i="0" spc="0">
                <a:gradFill>
                  <a:gsLst>
                    <a:gs pos="0">
                      <a:schemeClr val="tx1"/>
                    </a:gs>
                    <a:gs pos="100000">
                      <a:schemeClr val="tx1"/>
                    </a:gs>
                  </a:gsLst>
                  <a:lin ang="5400000" scaled="1"/>
                </a:gra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2" y="5857162"/>
            <a:ext cx="3607487" cy="301770"/>
          </a:xfrm>
          <a:prstGeom prst="rect">
            <a:avLst/>
          </a:prstGeom>
        </p:spPr>
        <p:txBody>
          <a:bodyPr vert="horz" wrap="square" lIns="0" tIns="0" rIns="0" bIns="0" rtlCol="0">
            <a:spAutoFit/>
          </a:bodyPr>
          <a:lstStyle>
            <a:lvl1pPr>
              <a:tabLst/>
              <a:defRPr lang="en-US" sz="980" b="0" i="0" spc="0" dirty="0" smtClean="0">
                <a:gradFill>
                  <a:gsLst>
                    <a:gs pos="0">
                      <a:schemeClr val="tx1"/>
                    </a:gs>
                    <a:gs pos="100000">
                      <a:schemeClr val="tx1"/>
                    </a:gs>
                  </a:gsLst>
                  <a:lin ang="5400000" scaled="1"/>
                </a:gra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2" y="1950780"/>
            <a:ext cx="3607487" cy="3534843"/>
          </a:xfrm>
          <a:prstGeom prst="rect">
            <a:avLst/>
          </a:prstGeom>
        </p:spPr>
        <p:txBody>
          <a:bodyPr anchor="ctr">
            <a:noAutofit/>
          </a:bodyPr>
          <a:lstStyle>
            <a:lvl1pPr marL="0" indent="0" algn="ctr">
              <a:buNone/>
              <a:defRPr sz="2353">
                <a:gradFill>
                  <a:gsLst>
                    <a:gs pos="0">
                      <a:schemeClr val="tx1"/>
                    </a:gs>
                    <a:gs pos="100000">
                      <a:schemeClr val="tx1"/>
                    </a:gs>
                  </a:gsLst>
                  <a:lin ang="5400000" scaled="1"/>
                </a:gradFill>
              </a:defRPr>
            </a:lvl1pPr>
          </a:lstStyle>
          <a:p>
            <a:r>
              <a:rPr lang="en-US"/>
              <a:t>Click icon to add chart</a:t>
            </a:r>
          </a:p>
        </p:txBody>
      </p:sp>
      <p:sp>
        <p:nvSpPr>
          <p:cNvPr id="21" name="Chart Placeholder 6"/>
          <p:cNvSpPr>
            <a:spLocks noGrp="1"/>
          </p:cNvSpPr>
          <p:nvPr>
            <p:ph type="chart" sz="quarter" idx="23"/>
          </p:nvPr>
        </p:nvSpPr>
        <p:spPr>
          <a:xfrm>
            <a:off x="8139412" y="1950780"/>
            <a:ext cx="3623051" cy="3534843"/>
          </a:xfrm>
          <a:prstGeom prst="rect">
            <a:avLst/>
          </a:prstGeom>
        </p:spPr>
        <p:txBody>
          <a:bodyPr anchor="ctr">
            <a:noAutofit/>
          </a:bodyPr>
          <a:lstStyle>
            <a:lvl1pPr marL="0" indent="0" algn="ctr">
              <a:buNone/>
              <a:defRPr sz="2353">
                <a:gradFill>
                  <a:gsLst>
                    <a:gs pos="0">
                      <a:schemeClr val="tx1"/>
                    </a:gs>
                    <a:gs pos="100000">
                      <a:schemeClr val="tx1"/>
                    </a:gs>
                  </a:gsLst>
                  <a:lin ang="5400000" scaled="1"/>
                </a:gradFill>
              </a:defRPr>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41415"/>
          </a:xfrm>
          <a:prstGeom prst="rect">
            <a:avLst/>
          </a:prstGeom>
        </p:spPr>
        <p:txBody>
          <a:bodyPr tIns="0"/>
          <a:lstStyle>
            <a:lvl1pPr>
              <a:defRPr lang="en-US" sz="980" b="1" kern="1200" spc="0" dirty="0" smtClean="0">
                <a:gradFill>
                  <a:gsLst>
                    <a:gs pos="0">
                      <a:schemeClr val="tx1"/>
                    </a:gs>
                    <a:gs pos="100000">
                      <a:schemeClr val="tx1"/>
                    </a:gs>
                  </a:gsLst>
                  <a:lin ang="5400000" scaled="1"/>
                </a:gra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41415"/>
          </a:xfrm>
          <a:prstGeom prst="rect">
            <a:avLst/>
          </a:prstGeom>
        </p:spPr>
        <p:txBody>
          <a:bodyPr tIns="0"/>
          <a:lstStyle>
            <a:lvl1pPr>
              <a:defRPr lang="en-US" sz="980" b="1" kern="1200" spc="0" dirty="0" smtClean="0">
                <a:gradFill>
                  <a:gsLst>
                    <a:gs pos="0">
                      <a:schemeClr val="tx1"/>
                    </a:gs>
                    <a:gs pos="100000">
                      <a:schemeClr val="tx1"/>
                    </a:gs>
                  </a:gsLst>
                  <a:lin ang="5400000" scaled="1"/>
                </a:gra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41415"/>
          </a:xfrm>
          <a:prstGeom prst="rect">
            <a:avLst/>
          </a:prstGeom>
        </p:spPr>
        <p:txBody>
          <a:bodyPr tIns="0"/>
          <a:lstStyle>
            <a:lvl1pPr>
              <a:defRPr lang="en-US" sz="980" b="1" kern="1200" spc="0" dirty="0" smtClean="0">
                <a:gradFill>
                  <a:gsLst>
                    <a:gs pos="0">
                      <a:schemeClr val="tx1"/>
                    </a:gs>
                    <a:gs pos="100000">
                      <a:schemeClr val="tx1"/>
                    </a:gs>
                  </a:gsLst>
                  <a:lin ang="5400000" scaled="1"/>
                </a:gra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857162"/>
            <a:ext cx="3607487" cy="301770"/>
          </a:xfrm>
          <a:prstGeom prst="rect">
            <a:avLst/>
          </a:prstGeom>
        </p:spPr>
        <p:txBody>
          <a:bodyPr vert="horz" wrap="square" lIns="0" tIns="0" rIns="0" bIns="0" rtlCol="0">
            <a:spAutoFit/>
          </a:bodyPr>
          <a:lstStyle>
            <a:lvl1pPr>
              <a:tabLst/>
              <a:defRPr lang="en-US" sz="980" b="0" i="0" spc="0" dirty="0" smtClean="0">
                <a:gradFill>
                  <a:gsLst>
                    <a:gs pos="0">
                      <a:schemeClr val="tx1"/>
                    </a:gs>
                    <a:gs pos="100000">
                      <a:schemeClr val="tx1"/>
                    </a:gs>
                  </a:gsLst>
                  <a:lin ang="5400000" scaled="1"/>
                </a:gra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9" name="Text Box 3">
            <a:extLst>
              <a:ext uri="{FF2B5EF4-FFF2-40B4-BE49-F238E27FC236}">
                <a16:creationId xmlns:a16="http://schemas.microsoft.com/office/drawing/2014/main" id="{DD3304D6-24AF-6742-A22C-8D78DC39B073}"/>
              </a:ext>
            </a:extLst>
          </p:cNvPr>
          <p:cNvSpPr txBox="1">
            <a:spLocks noChangeArrowheads="1"/>
          </p:cNvSpPr>
          <p:nvPr userDrawn="1"/>
        </p:nvSpPr>
        <p:spPr bwMode="blackWhite">
          <a:xfrm>
            <a:off x="454169" y="6455174"/>
            <a:ext cx="11306469" cy="21123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gradFill>
                  <a:gsLst>
                    <a:gs pos="0">
                      <a:schemeClr val="accent6">
                        <a:lumMod val="75000"/>
                      </a:schemeClr>
                    </a:gs>
                    <a:gs pos="100000">
                      <a:schemeClr val="accent6">
                        <a:lumMod val="75000"/>
                      </a:schemeClr>
                    </a:gs>
                  </a:gsLst>
                  <a:lin ang="5400000" scaled="1"/>
                </a:gradFill>
                <a:cs typeface="Segoe UI" pitchFamily="34" charset="0"/>
              </a:rPr>
              <a:t>©Microsoft Corporation									                                                                                                                                             Azure </a:t>
            </a:r>
          </a:p>
        </p:txBody>
      </p:sp>
    </p:spTree>
    <p:extLst>
      <p:ext uri="{BB962C8B-B14F-4D97-AF65-F5344CB8AC3E}">
        <p14:creationId xmlns:p14="http://schemas.microsoft.com/office/powerpoint/2010/main" val="4247291933"/>
      </p:ext>
    </p:extLst>
  </p:cSld>
  <p:clrMapOvr>
    <a:masterClrMapping/>
  </p:clrMapOvr>
  <p:transition>
    <p:fade/>
  </p:transition>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9"/>
            <a:ext cx="11653523" cy="1926849"/>
          </a:xfrm>
        </p:spPr>
        <p:txBody>
          <a:bodyPr>
            <a:spAutoFit/>
          </a:bodyPr>
          <a:lstStyle>
            <a:lvl1pPr>
              <a:defRPr>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435674" y="6571862"/>
            <a:ext cx="3320654" cy="148502"/>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40167">
              <a:defRPr/>
            </a:pPr>
            <a:r>
              <a:rPr lang="en-US" sz="965" spc="138">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2323565293"/>
      </p:ext>
    </p:extLst>
  </p:cSld>
  <p:clrMapOvr>
    <a:masterClrMapping/>
  </p:clrMapOvr>
  <p:transition>
    <p:fade/>
  </p:transition>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6"/>
            <a:ext cx="5378548" cy="2272016"/>
          </a:xfrm>
        </p:spPr>
        <p:txBody>
          <a:bodyPr wrap="square">
            <a:spAutoFit/>
          </a:bodyPr>
          <a:lstStyle>
            <a:lvl1pPr marL="0" indent="0">
              <a:spcBef>
                <a:spcPts val="1124"/>
              </a:spcBef>
              <a:buClr>
                <a:schemeClr val="tx1"/>
              </a:buClr>
              <a:buFont typeface="Wingdings" pitchFamily="2" charset="2"/>
              <a:buNone/>
              <a:defRPr sz="3308">
                <a:gradFill>
                  <a:gsLst>
                    <a:gs pos="1250">
                      <a:schemeClr val="tx2"/>
                    </a:gs>
                    <a:gs pos="99000">
                      <a:schemeClr val="tx2"/>
                    </a:gs>
                  </a:gsLst>
                  <a:lin ang="5400000" scaled="0"/>
                </a:gradFill>
              </a:defRPr>
            </a:lvl1pPr>
            <a:lvl2pPr marL="0" indent="0">
              <a:buNone/>
              <a:defRPr sz="1838"/>
            </a:lvl2pPr>
            <a:lvl3pPr marL="212967" indent="0">
              <a:buNone/>
              <a:tabLst/>
              <a:defRPr sz="1838"/>
            </a:lvl3pPr>
            <a:lvl4pPr marL="423018" indent="0">
              <a:buNone/>
              <a:defRPr/>
            </a:lvl4pPr>
            <a:lvl5pPr marL="63015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272016"/>
          </a:xfrm>
        </p:spPr>
        <p:txBody>
          <a:bodyPr wrap="square">
            <a:spAutoFit/>
          </a:bodyPr>
          <a:lstStyle>
            <a:lvl1pPr marL="0" indent="0">
              <a:spcBef>
                <a:spcPts val="1124"/>
              </a:spcBef>
              <a:buClr>
                <a:schemeClr val="tx1"/>
              </a:buClr>
              <a:buFont typeface="Wingdings" pitchFamily="2" charset="2"/>
              <a:buNone/>
              <a:defRPr sz="3308">
                <a:gradFill>
                  <a:gsLst>
                    <a:gs pos="1250">
                      <a:schemeClr val="tx2"/>
                    </a:gs>
                    <a:gs pos="99000">
                      <a:schemeClr val="tx2"/>
                    </a:gs>
                  </a:gsLst>
                  <a:lin ang="5400000" scaled="0"/>
                </a:gradFill>
              </a:defRPr>
            </a:lvl1pPr>
            <a:lvl2pPr marL="0" indent="0">
              <a:buNone/>
              <a:defRPr sz="1838"/>
            </a:lvl2pPr>
            <a:lvl3pPr marL="212967" indent="0">
              <a:buNone/>
              <a:tabLst/>
              <a:defRPr sz="1838"/>
            </a:lvl3pPr>
            <a:lvl4pPr marL="423018" indent="0">
              <a:buNone/>
              <a:defRPr/>
            </a:lvl4pPr>
            <a:lvl5pPr marL="63015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7"/>
          <p:cNvSpPr txBox="1"/>
          <p:nvPr userDrawn="1"/>
        </p:nvSpPr>
        <p:spPr bwMode="white">
          <a:xfrm>
            <a:off x="4435674" y="6571862"/>
            <a:ext cx="3320654" cy="148502"/>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40167">
              <a:defRPr/>
            </a:pPr>
            <a:r>
              <a:rPr lang="en-US" sz="965" spc="138">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3745217179"/>
      </p:ext>
    </p:extLst>
  </p:cSld>
  <p:clrMapOvr>
    <a:masterClrMapping/>
  </p:clrMapOvr>
  <p:transition>
    <p:fade/>
  </p:transition>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6"/>
            <a:ext cx="5378548" cy="2272016"/>
          </a:xfrm>
        </p:spPr>
        <p:txBody>
          <a:bodyPr wrap="square">
            <a:spAutoFit/>
          </a:bodyPr>
          <a:lstStyle>
            <a:lvl1pPr marL="0" indent="0">
              <a:spcBef>
                <a:spcPts val="1124"/>
              </a:spcBef>
              <a:buClr>
                <a:schemeClr val="tx1"/>
              </a:buClr>
              <a:buFont typeface="Wingdings" pitchFamily="2" charset="2"/>
              <a:buNone/>
              <a:defRPr sz="3308"/>
            </a:lvl1pPr>
            <a:lvl2pPr marL="0" indent="0">
              <a:buNone/>
              <a:defRPr sz="1838"/>
            </a:lvl2pPr>
            <a:lvl3pPr marL="212967" indent="0">
              <a:buNone/>
              <a:tabLst/>
              <a:defRPr sz="1838"/>
            </a:lvl3pPr>
            <a:lvl4pPr marL="423018" indent="0">
              <a:buNone/>
              <a:defRPr/>
            </a:lvl4pPr>
            <a:lvl5pPr marL="63015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272016"/>
          </a:xfrm>
        </p:spPr>
        <p:txBody>
          <a:bodyPr wrap="square">
            <a:spAutoFit/>
          </a:bodyPr>
          <a:lstStyle>
            <a:lvl1pPr marL="0" indent="0">
              <a:spcBef>
                <a:spcPts val="1124"/>
              </a:spcBef>
              <a:buClr>
                <a:schemeClr val="tx1"/>
              </a:buClr>
              <a:buFont typeface="Wingdings" pitchFamily="2" charset="2"/>
              <a:buNone/>
              <a:defRPr sz="3308"/>
            </a:lvl1pPr>
            <a:lvl2pPr marL="0" indent="0">
              <a:buNone/>
              <a:defRPr sz="1838"/>
            </a:lvl2pPr>
            <a:lvl3pPr marL="212967" indent="0">
              <a:buNone/>
              <a:tabLst/>
              <a:defRPr sz="1838"/>
            </a:lvl3pPr>
            <a:lvl4pPr marL="423018" indent="0">
              <a:buNone/>
              <a:defRPr/>
            </a:lvl4pPr>
            <a:lvl5pPr marL="63015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7"/>
          <p:cNvSpPr txBox="1"/>
          <p:nvPr userDrawn="1"/>
        </p:nvSpPr>
        <p:spPr bwMode="white">
          <a:xfrm>
            <a:off x="4435674" y="6571862"/>
            <a:ext cx="3320654" cy="148502"/>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40167">
              <a:defRPr/>
            </a:pPr>
            <a:r>
              <a:rPr lang="en-US" sz="965" spc="138">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4126115828"/>
      </p:ext>
    </p:extLst>
  </p:cSld>
  <p:clrMapOvr>
    <a:masterClrMapping/>
  </p:clrMapOvr>
  <p:transition>
    <p:fade/>
  </p:transition>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7"/>
            <a:ext cx="5378548" cy="2334233"/>
          </a:xfrm>
        </p:spPr>
        <p:txBody>
          <a:bodyPr wrap="square">
            <a:spAutoFit/>
          </a:bodyPr>
          <a:lstStyle>
            <a:lvl1pPr marL="264021" indent="-264021">
              <a:spcBef>
                <a:spcPts val="1124"/>
              </a:spcBef>
              <a:buClr>
                <a:schemeClr val="tx1"/>
              </a:buClr>
              <a:buFont typeface="Arial" pitchFamily="34" charset="0"/>
              <a:buChar char="•"/>
              <a:defRPr sz="3308"/>
            </a:lvl1pPr>
            <a:lvl2pPr marL="488064" indent="-214272">
              <a:defRPr sz="2206"/>
            </a:lvl2pPr>
            <a:lvl3pPr marL="642817" indent="-154752">
              <a:tabLst/>
              <a:defRPr sz="1838"/>
            </a:lvl3pPr>
            <a:lvl4pPr marL="809473" indent="-166656">
              <a:defRPr/>
            </a:lvl4pPr>
            <a:lvl5pPr marL="964225" indent="-154752">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7"/>
            <a:ext cx="5378548" cy="2334233"/>
          </a:xfrm>
        </p:spPr>
        <p:txBody>
          <a:bodyPr wrap="square">
            <a:spAutoFit/>
          </a:bodyPr>
          <a:lstStyle>
            <a:lvl1pPr marL="264021" indent="-264021">
              <a:spcBef>
                <a:spcPts val="1124"/>
              </a:spcBef>
              <a:buClr>
                <a:schemeClr val="tx1"/>
              </a:buClr>
              <a:buFont typeface="Arial" pitchFamily="34" charset="0"/>
              <a:buChar char="•"/>
              <a:defRPr sz="3308"/>
            </a:lvl1pPr>
            <a:lvl2pPr marL="488064" indent="-214272">
              <a:defRPr sz="2206"/>
            </a:lvl2pPr>
            <a:lvl3pPr marL="642817" indent="-154752">
              <a:tabLst/>
              <a:defRPr sz="1838"/>
            </a:lvl3pPr>
            <a:lvl4pPr marL="809473" indent="-166656">
              <a:defRPr/>
            </a:lvl4pPr>
            <a:lvl5pPr marL="964225" indent="-154752">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7"/>
          <p:cNvSpPr txBox="1"/>
          <p:nvPr userDrawn="1"/>
        </p:nvSpPr>
        <p:spPr bwMode="white">
          <a:xfrm>
            <a:off x="4435674" y="6571862"/>
            <a:ext cx="3320654" cy="148502"/>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40167">
              <a:defRPr/>
            </a:pPr>
            <a:r>
              <a:rPr lang="en-US" sz="965" spc="138">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738610827"/>
      </p:ext>
    </p:extLst>
  </p:cSld>
  <p:clrMapOvr>
    <a:masterClrMapping/>
  </p:clrMapOvr>
  <p:transition>
    <p:fade/>
  </p:transition>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7"/>
            <a:ext cx="5378548" cy="2334233"/>
          </a:xfrm>
        </p:spPr>
        <p:txBody>
          <a:bodyPr wrap="square">
            <a:spAutoFit/>
          </a:bodyPr>
          <a:lstStyle>
            <a:lvl1pPr marL="264021" indent="-264021">
              <a:spcBef>
                <a:spcPts val="1124"/>
              </a:spcBef>
              <a:buClr>
                <a:schemeClr val="tx2"/>
              </a:buClr>
              <a:buFont typeface="Arial" pitchFamily="34" charset="0"/>
              <a:buChar char="•"/>
              <a:defRPr sz="3308">
                <a:gradFill>
                  <a:gsLst>
                    <a:gs pos="1250">
                      <a:schemeClr val="tx2"/>
                    </a:gs>
                    <a:gs pos="99000">
                      <a:schemeClr val="tx2"/>
                    </a:gs>
                  </a:gsLst>
                  <a:lin ang="5400000" scaled="0"/>
                </a:gradFill>
              </a:defRPr>
            </a:lvl1pPr>
            <a:lvl2pPr marL="488064" indent="-214272">
              <a:defRPr sz="2206"/>
            </a:lvl2pPr>
            <a:lvl3pPr marL="642817" indent="-154752">
              <a:tabLst/>
              <a:defRPr sz="1838"/>
            </a:lvl3pPr>
            <a:lvl4pPr marL="809473" indent="-166656">
              <a:defRPr/>
            </a:lvl4pPr>
            <a:lvl5pPr marL="964225" indent="-154752">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7"/>
            <a:ext cx="5378548" cy="2334233"/>
          </a:xfrm>
        </p:spPr>
        <p:txBody>
          <a:bodyPr wrap="square">
            <a:spAutoFit/>
          </a:bodyPr>
          <a:lstStyle>
            <a:lvl1pPr marL="264021" indent="-264021">
              <a:spcBef>
                <a:spcPts val="1124"/>
              </a:spcBef>
              <a:buClr>
                <a:schemeClr val="tx2"/>
              </a:buClr>
              <a:buFont typeface="Arial" pitchFamily="34" charset="0"/>
              <a:buChar char="•"/>
              <a:defRPr sz="3308">
                <a:gradFill>
                  <a:gsLst>
                    <a:gs pos="1250">
                      <a:schemeClr val="tx2"/>
                    </a:gs>
                    <a:gs pos="99000">
                      <a:schemeClr val="tx2"/>
                    </a:gs>
                  </a:gsLst>
                  <a:lin ang="5400000" scaled="0"/>
                </a:gradFill>
              </a:defRPr>
            </a:lvl1pPr>
            <a:lvl2pPr marL="488064" indent="-214272">
              <a:defRPr sz="2206"/>
            </a:lvl2pPr>
            <a:lvl3pPr marL="642817" indent="-154752">
              <a:tabLst/>
              <a:defRPr sz="1838"/>
            </a:lvl3pPr>
            <a:lvl4pPr marL="809473" indent="-166656">
              <a:defRPr/>
            </a:lvl4pPr>
            <a:lvl5pPr marL="964225" indent="-154752">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7"/>
          <p:cNvSpPr txBox="1"/>
          <p:nvPr userDrawn="1"/>
        </p:nvSpPr>
        <p:spPr bwMode="white">
          <a:xfrm>
            <a:off x="4435674" y="6571862"/>
            <a:ext cx="3320654" cy="148502"/>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40167">
              <a:defRPr/>
            </a:pPr>
            <a:r>
              <a:rPr lang="en-US" sz="965" spc="138">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3389814417"/>
      </p:ext>
    </p:extLst>
  </p:cSld>
  <p:clrMapOvr>
    <a:masterClrMapping/>
  </p:clrMapOvr>
  <p:transition>
    <p:fade/>
  </p:transition>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userDrawn="1"/>
        </p:nvSpPr>
        <p:spPr bwMode="white">
          <a:xfrm>
            <a:off x="4435674" y="6571862"/>
            <a:ext cx="3320654" cy="148502"/>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40167">
              <a:defRPr/>
            </a:pPr>
            <a:r>
              <a:rPr lang="en-US" sz="965" spc="138">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1633556338"/>
      </p:ext>
    </p:extLst>
  </p:cSld>
  <p:clrMapOvr>
    <a:masterClrMapping/>
  </p:clrMapOvr>
  <p:transition>
    <p:fade/>
  </p:transition>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7"/>
          <p:cNvSpPr txBox="1"/>
          <p:nvPr userDrawn="1"/>
        </p:nvSpPr>
        <p:spPr bwMode="white">
          <a:xfrm>
            <a:off x="4435674" y="6571862"/>
            <a:ext cx="3320654" cy="148502"/>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40167">
              <a:defRPr/>
            </a:pPr>
            <a:r>
              <a:rPr lang="en-US" sz="965" spc="138">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250803344"/>
      </p:ext>
    </p:extLst>
  </p:cSld>
  <p:clrMapOvr>
    <a:masterClrMapping/>
  </p:clrMapOvr>
  <p:transition>
    <p:fade/>
  </p:transition>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Confidentiality Slide">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screen">
            <a:extLst>
              <a:ext uri="{28A0092B-C50C-407E-A947-70E740481C1C}">
                <a14:useLocalDpi xmlns:a14="http://schemas.microsoft.com/office/drawing/2010/main"/>
              </a:ext>
            </a:extLst>
          </a:blip>
          <a:srcRect t="-2262"/>
          <a:stretch/>
        </p:blipFill>
        <p:spPr>
          <a:xfrm>
            <a:off x="313" y="-312"/>
            <a:ext cx="12191377" cy="6858623"/>
          </a:xfrm>
          <a:prstGeom prst="rect">
            <a:avLst/>
          </a:prstGeom>
        </p:spPr>
      </p:pic>
      <p:sp>
        <p:nvSpPr>
          <p:cNvPr id="5" name="Title 4"/>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31166739"/>
      </p:ext>
    </p:extLst>
  </p:cSld>
  <p:clrMapOvr>
    <a:masterClrMapping/>
  </p:clrMapOvr>
  <p:transition>
    <p:fade/>
  </p:transition>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435674" y="6571862"/>
            <a:ext cx="3320654" cy="148502"/>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40167">
              <a:defRPr/>
            </a:pPr>
            <a:r>
              <a:rPr lang="en-US" sz="965" spc="138">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282981394"/>
      </p:ext>
    </p:extLst>
  </p:cSld>
  <p:clrMapOvr>
    <a:masterClrMapping/>
  </p:clrMapOvr>
  <p:transition>
    <p:fade/>
  </p:transition>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435674" y="6571862"/>
            <a:ext cx="3320654" cy="148502"/>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40167">
              <a:defRPr/>
            </a:pPr>
            <a:r>
              <a:rPr lang="en-US" sz="965" spc="138">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3207806565"/>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gradFill>
                  <a:gsLst>
                    <a:gs pos="0">
                      <a:schemeClr val="bg1"/>
                    </a:gs>
                    <a:gs pos="100000">
                      <a:schemeClr val="bg1"/>
                    </a:gs>
                  </a:gsLst>
                  <a:lin ang="5400000" scaled="1"/>
                </a:gradFill>
              </a:defRPr>
            </a:lvl1pPr>
          </a:lstStyle>
          <a:p>
            <a:r>
              <a:rPr lang="en-US"/>
              <a:t>Azure presentation title </a:t>
            </a:r>
            <a:br>
              <a:rPr lang="en-US"/>
            </a:br>
            <a:r>
              <a:rPr lang="en-US"/>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42466" y="4350114"/>
            <a:ext cx="9602819" cy="724246"/>
          </a:xfrm>
          <a:prstGeom prst="rect">
            <a:avLst/>
          </a:prstGeom>
        </p:spPr>
        <p:txBody>
          <a:bodyPr/>
          <a:lstStyle>
            <a:lvl1pPr>
              <a:defRPr sz="1765">
                <a:gradFill>
                  <a:gsLst>
                    <a:gs pos="0">
                      <a:schemeClr val="bg1"/>
                    </a:gs>
                    <a:gs pos="100000">
                      <a:schemeClr val="bg1"/>
                    </a:gs>
                  </a:gsLst>
                  <a:lin ang="5400000" scaled="1"/>
                </a:gra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1071074848"/>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gradFill>
                  <a:gsLst>
                    <a:gs pos="0">
                      <a:schemeClr val="tx1"/>
                    </a:gs>
                    <a:gs pos="100000">
                      <a:schemeClr val="tx1"/>
                    </a:gs>
                  </a:gsLst>
                  <a:lin ang="5400000" scaled="1"/>
                </a:gradFill>
              </a:defRPr>
            </a:lvl1pPr>
          </a:lstStyle>
          <a:p>
            <a:r>
              <a:rPr lang="en-US"/>
              <a:t>Table styling</a:t>
            </a:r>
          </a:p>
        </p:txBody>
      </p:sp>
      <p:sp>
        <p:nvSpPr>
          <p:cNvPr id="4" name="Table Placeholder 3"/>
          <p:cNvSpPr>
            <a:spLocks noGrp="1"/>
          </p:cNvSpPr>
          <p:nvPr>
            <p:ph type="tbl" sz="quarter" idx="10"/>
          </p:nvPr>
        </p:nvSpPr>
        <p:spPr>
          <a:xfrm>
            <a:off x="455995" y="2158885"/>
            <a:ext cx="11306469" cy="4078687"/>
          </a:xfrm>
          <a:prstGeom prst="rect">
            <a:avLst/>
          </a:prstGeom>
        </p:spPr>
        <p:txBody>
          <a:bodyPr anchor="ctr" anchorCtr="0">
            <a:noAutofit/>
          </a:bodyPr>
          <a:lstStyle>
            <a:lvl1pPr algn="ctr">
              <a:defRPr>
                <a:gradFill>
                  <a:gsLst>
                    <a:gs pos="0">
                      <a:schemeClr val="tx1"/>
                    </a:gs>
                    <a:gs pos="100000">
                      <a:schemeClr val="tx1"/>
                    </a:gs>
                  </a:gsLst>
                  <a:lin ang="5400000" scaled="1"/>
                </a:gradFill>
              </a:defRPr>
            </a:lvl1pPr>
          </a:lstStyle>
          <a:p>
            <a:r>
              <a:rPr lang="en-US"/>
              <a:t>Click icon to add table</a:t>
            </a:r>
          </a:p>
        </p:txBody>
      </p:sp>
      <p:sp>
        <p:nvSpPr>
          <p:cNvPr id="10" name="Text Box 3">
            <a:extLst>
              <a:ext uri="{FF2B5EF4-FFF2-40B4-BE49-F238E27FC236}">
                <a16:creationId xmlns:a16="http://schemas.microsoft.com/office/drawing/2014/main" id="{AD9F5927-827C-2E4D-8781-07CF39C27494}"/>
              </a:ext>
            </a:extLst>
          </p:cNvPr>
          <p:cNvSpPr txBox="1">
            <a:spLocks noChangeArrowheads="1"/>
          </p:cNvSpPr>
          <p:nvPr userDrawn="1"/>
        </p:nvSpPr>
        <p:spPr bwMode="blackWhite">
          <a:xfrm>
            <a:off x="454169" y="6455174"/>
            <a:ext cx="11306469" cy="21123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gradFill>
                  <a:gsLst>
                    <a:gs pos="0">
                      <a:schemeClr val="accent6">
                        <a:lumMod val="75000"/>
                      </a:schemeClr>
                    </a:gs>
                    <a:gs pos="100000">
                      <a:schemeClr val="accent6">
                        <a:lumMod val="75000"/>
                      </a:schemeClr>
                    </a:gs>
                  </a:gsLst>
                  <a:lin ang="5400000" scaled="1"/>
                </a:gradFill>
                <a:cs typeface="Segoe UI" pitchFamily="34" charset="0"/>
              </a:rPr>
              <a:t>©Microsoft Corporation									                                                                                                                                             Azure </a:t>
            </a:r>
          </a:p>
        </p:txBody>
      </p:sp>
    </p:spTree>
    <p:extLst>
      <p:ext uri="{BB962C8B-B14F-4D97-AF65-F5344CB8AC3E}">
        <p14:creationId xmlns:p14="http://schemas.microsoft.com/office/powerpoint/2010/main" val="2591160105"/>
      </p:ext>
    </p:extLst>
  </p:cSld>
  <p:clrMapOvr>
    <a:masterClrMapping/>
  </p:clrMapOvr>
  <p:transition>
    <p:fade/>
  </p:transition>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435674" y="6571862"/>
            <a:ext cx="3320654" cy="148502"/>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40167">
              <a:defRPr/>
            </a:pPr>
            <a:r>
              <a:rPr lang="en-US" sz="965" spc="138">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2860362827"/>
      </p:ext>
    </p:extLst>
  </p:cSld>
  <p:clrMapOvr>
    <a:masterClrMapping/>
  </p:clrMapOvr>
  <p:transition>
    <p:fade/>
  </p:transition>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2858" tIns="42858" rIns="42858" bIns="42858" numCol="1" spcCol="0" rtlCol="0" fromWordArt="0" anchor="ctr" anchorCtr="0" forceAA="0" compatLnSpc="1">
            <a:prstTxWarp prst="textNoShape">
              <a:avLst/>
            </a:prstTxWarp>
            <a:noAutofit/>
          </a:bodyPr>
          <a:lstStyle/>
          <a:p>
            <a:pPr algn="ctr" defTabSz="856807" fontAlgn="base">
              <a:spcBef>
                <a:spcPct val="0"/>
              </a:spcBef>
              <a:spcAft>
                <a:spcPct val="0"/>
              </a:spcAft>
              <a:defRPr/>
            </a:pPr>
            <a:endParaRPr lang="en-US" sz="165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4"/>
            <a:ext cx="11653522" cy="1837823"/>
          </a:xfrm>
        </p:spPr>
        <p:txBody>
          <a:bodyPr/>
          <a:lstStyle>
            <a:lvl1pPr marL="0" indent="0">
              <a:buNone/>
              <a:defRPr sz="3032">
                <a:gradFill>
                  <a:gsLst>
                    <a:gs pos="1250">
                      <a:srgbClr val="000000"/>
                    </a:gs>
                    <a:gs pos="100000">
                      <a:srgbClr val="000000"/>
                    </a:gs>
                  </a:gsLst>
                  <a:lin ang="5400000" scaled="0"/>
                </a:gradFill>
                <a:latin typeface="Segoe UI" pitchFamily="34" charset="0"/>
                <a:cs typeface="Segoe UI" pitchFamily="34" charset="0"/>
              </a:defRPr>
            </a:lvl1pPr>
            <a:lvl2pPr marL="318432" indent="0">
              <a:buNone/>
              <a:defRPr>
                <a:gradFill>
                  <a:gsLst>
                    <a:gs pos="1250">
                      <a:srgbClr val="000000"/>
                    </a:gs>
                    <a:gs pos="100000">
                      <a:srgbClr val="000000"/>
                    </a:gs>
                  </a:gsLst>
                  <a:lin ang="5400000" scaled="0"/>
                </a:gradFill>
                <a:latin typeface="Segoe UI" pitchFamily="34" charset="0"/>
                <a:cs typeface="Segoe UI" pitchFamily="34" charset="0"/>
              </a:defRPr>
            </a:lvl2pPr>
            <a:lvl3pPr marL="537169" indent="0">
              <a:buNone/>
              <a:defRPr>
                <a:gradFill>
                  <a:gsLst>
                    <a:gs pos="1250">
                      <a:srgbClr val="000000"/>
                    </a:gs>
                    <a:gs pos="100000">
                      <a:srgbClr val="000000"/>
                    </a:gs>
                  </a:gsLst>
                  <a:lin ang="5400000" scaled="0"/>
                </a:gradFill>
                <a:latin typeface="Segoe UI" pitchFamily="34" charset="0"/>
                <a:cs typeface="Segoe UI" pitchFamily="34" charset="0"/>
              </a:defRPr>
            </a:lvl3pPr>
            <a:lvl4pPr marL="748465" indent="0">
              <a:buNone/>
              <a:defRPr>
                <a:gradFill>
                  <a:gsLst>
                    <a:gs pos="1250">
                      <a:srgbClr val="000000"/>
                    </a:gs>
                    <a:gs pos="100000">
                      <a:srgbClr val="000000"/>
                    </a:gs>
                  </a:gsLst>
                  <a:lin ang="5400000" scaled="0"/>
                </a:gradFill>
                <a:latin typeface="Segoe UI" pitchFamily="34" charset="0"/>
                <a:cs typeface="Segoe UI" pitchFamily="34" charset="0"/>
              </a:defRPr>
            </a:lvl4pPr>
            <a:lvl5pPr marL="965713"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62472689"/>
      </p:ext>
    </p:extLst>
  </p:cSld>
  <p:clrMapOvr>
    <a:masterClrMapping/>
  </p:clrMapOvr>
  <p:transition>
    <p:fade/>
  </p:transition>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249354"/>
          </a:xfrm>
          <a:prstGeom prst="rect">
            <a:avLst/>
          </a:prstGeom>
        </p:spPr>
        <p:txBody>
          <a:bodyPr/>
          <a:lstStyle>
            <a:lvl1pPr marL="266940" indent="-266940">
              <a:buClr>
                <a:schemeClr val="tx1"/>
              </a:buClr>
              <a:buSzPct val="90000"/>
              <a:buFont typeface="Arial" pitchFamily="34" charset="0"/>
              <a:buChar char="•"/>
              <a:defRPr sz="330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25125" indent="-258187">
              <a:buClr>
                <a:schemeClr val="tx1"/>
              </a:buClr>
              <a:buSzPct val="90000"/>
              <a:buFont typeface="Arial" pitchFamily="34" charset="0"/>
              <a:buChar char="•"/>
              <a:defRPr sz="2941">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792065" indent="-266940">
              <a:buClr>
                <a:schemeClr val="tx1"/>
              </a:buClr>
              <a:buSzPct val="90000"/>
              <a:buFont typeface="Arial" pitchFamily="34" charset="0"/>
              <a:buChar char="•"/>
              <a:defRPr sz="2572">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02116" indent="-210051">
              <a:buClr>
                <a:schemeClr val="tx1"/>
              </a:buClr>
              <a:buSzPct val="90000"/>
              <a:buFont typeface="Arial" pitchFamily="34" charset="0"/>
              <a:buChar char="•"/>
              <a:defRPr sz="2206">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12165" indent="-210051">
              <a:buClr>
                <a:schemeClr val="tx1"/>
              </a:buClr>
              <a:buSzPct val="90000"/>
              <a:buFont typeface="Arial" pitchFamily="34" charset="0"/>
              <a:buChar char="•"/>
              <a:defRPr sz="1838">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4" y="6238877"/>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400" spc="-47"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73748111"/>
      </p:ext>
    </p:extLst>
  </p:cSld>
  <p:clrMapOvr>
    <a:masterClrMapping/>
  </p:clrMapOvr>
  <p:transition>
    <p:fade/>
  </p:transition>
</p:sldLayout>
</file>

<file path=ppt/slideLayouts/slideLayout303.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622"/>
            </a:lvl1pPr>
          </a:lstStyle>
          <a:p>
            <a:r>
              <a:rPr lang="en-US"/>
              <a:t>Click to edit Master title style</a:t>
            </a:r>
          </a:p>
        </p:txBody>
      </p:sp>
      <p:sp>
        <p:nvSpPr>
          <p:cNvPr id="3" name="Subtitle 2"/>
          <p:cNvSpPr>
            <a:spLocks noGrp="1"/>
          </p:cNvSpPr>
          <p:nvPr>
            <p:ph type="subTitle" idx="1"/>
          </p:nvPr>
        </p:nvSpPr>
        <p:spPr>
          <a:xfrm>
            <a:off x="1524000" y="3602039"/>
            <a:ext cx="9144000" cy="496290"/>
          </a:xfrm>
        </p:spPr>
        <p:txBody>
          <a:bodyPr/>
          <a:lstStyle>
            <a:lvl1pPr marL="0" indent="0" algn="ctr">
              <a:buNone/>
              <a:defRPr sz="2250"/>
            </a:lvl1pPr>
            <a:lvl2pPr marL="428461" indent="0" algn="ctr">
              <a:buNone/>
              <a:defRPr sz="1874"/>
            </a:lvl2pPr>
            <a:lvl3pPr marL="856921" indent="0" algn="ctr">
              <a:buNone/>
              <a:defRPr sz="1688"/>
            </a:lvl3pPr>
            <a:lvl4pPr marL="1285381" indent="0" algn="ctr">
              <a:buNone/>
              <a:defRPr sz="1500"/>
            </a:lvl4pPr>
            <a:lvl5pPr marL="1713842" indent="0" algn="ctr">
              <a:buNone/>
              <a:defRPr sz="1500"/>
            </a:lvl5pPr>
            <a:lvl6pPr marL="2142302" indent="0" algn="ctr">
              <a:buNone/>
              <a:defRPr sz="1500"/>
            </a:lvl6pPr>
            <a:lvl7pPr marL="2570763" indent="0" algn="ctr">
              <a:buNone/>
              <a:defRPr sz="1500"/>
            </a:lvl7pPr>
            <a:lvl8pPr marL="2999222" indent="0" algn="ctr">
              <a:buNone/>
              <a:defRPr sz="1500"/>
            </a:lvl8pPr>
            <a:lvl9pPr marL="3427683" indent="0" algn="ctr">
              <a:buNone/>
              <a:defRPr sz="1500"/>
            </a:lvl9pPr>
          </a:lstStyle>
          <a:p>
            <a:r>
              <a:rPr lang="en-US"/>
              <a:t>Click to edit Master subtitle style</a:t>
            </a:r>
          </a:p>
        </p:txBody>
      </p:sp>
      <p:sp>
        <p:nvSpPr>
          <p:cNvPr id="4" name="Date Placeholder 3"/>
          <p:cNvSpPr>
            <a:spLocks noGrp="1"/>
          </p:cNvSpPr>
          <p:nvPr>
            <p:ph type="dt" sz="half" idx="10"/>
          </p:nvPr>
        </p:nvSpPr>
        <p:spPr>
          <a:xfrm>
            <a:off x="838202" y="6356353"/>
            <a:ext cx="2743200" cy="365125"/>
          </a:xfrm>
          <a:prstGeom prst="rect">
            <a:avLst/>
          </a:prstGeom>
        </p:spPr>
        <p:txBody>
          <a:bodyPr/>
          <a:lstStyle/>
          <a:p>
            <a:pPr defTabSz="857055"/>
            <a:fld id="{FF10745D-BFEF-4546-BEC9-7742E95A3706}" type="datetimeFigureOut">
              <a:rPr lang="en-US" sz="1655" smtClean="0">
                <a:solidFill>
                  <a:srgbClr val="FFFFFF"/>
                </a:solidFill>
              </a:rPr>
              <a:pPr defTabSz="857055"/>
              <a:t>3/29/2021</a:t>
            </a:fld>
            <a:endParaRPr lang="en-US" sz="1655">
              <a:solidFill>
                <a:srgbClr val="FFFFFF"/>
              </a:solidFill>
            </a:endParaRPr>
          </a:p>
        </p:txBody>
      </p:sp>
      <p:sp>
        <p:nvSpPr>
          <p:cNvPr id="5" name="Footer Placeholder 4"/>
          <p:cNvSpPr>
            <a:spLocks noGrp="1"/>
          </p:cNvSpPr>
          <p:nvPr>
            <p:ph type="ftr" sz="quarter" idx="11"/>
          </p:nvPr>
        </p:nvSpPr>
        <p:spPr>
          <a:xfrm>
            <a:off x="4038600" y="6356353"/>
            <a:ext cx="4114800" cy="365125"/>
          </a:xfrm>
          <a:prstGeom prst="rect">
            <a:avLst/>
          </a:prstGeom>
        </p:spPr>
        <p:txBody>
          <a:bodyPr/>
          <a:lstStyle/>
          <a:p>
            <a:pPr defTabSz="857055"/>
            <a:endParaRPr lang="en-US" sz="1655">
              <a:solidFill>
                <a:srgbClr val="FFFFFF"/>
              </a:solidFill>
            </a:endParaRPr>
          </a:p>
        </p:txBody>
      </p:sp>
      <p:sp>
        <p:nvSpPr>
          <p:cNvPr id="6" name="Slide Number Placeholder 5"/>
          <p:cNvSpPr>
            <a:spLocks noGrp="1"/>
          </p:cNvSpPr>
          <p:nvPr>
            <p:ph type="sldNum" sz="quarter" idx="12"/>
          </p:nvPr>
        </p:nvSpPr>
        <p:spPr>
          <a:xfrm>
            <a:off x="8610600" y="6356353"/>
            <a:ext cx="2743200" cy="365125"/>
          </a:xfrm>
          <a:prstGeom prst="rect">
            <a:avLst/>
          </a:prstGeom>
        </p:spPr>
        <p:txBody>
          <a:bodyPr/>
          <a:lstStyle/>
          <a:p>
            <a:pPr defTabSz="857055"/>
            <a:fld id="{17D91851-E457-4236-BE61-7DC395D2A288}" type="slidenum">
              <a:rPr lang="en-US" sz="1655" smtClean="0">
                <a:solidFill>
                  <a:srgbClr val="FFFFFF"/>
                </a:solidFill>
              </a:rPr>
              <a:pPr defTabSz="857055"/>
              <a:t>‹#›</a:t>
            </a:fld>
            <a:endParaRPr lang="en-US" sz="1655">
              <a:solidFill>
                <a:srgbClr val="FFFFFF"/>
              </a:solidFill>
            </a:endParaRPr>
          </a:p>
        </p:txBody>
      </p:sp>
    </p:spTree>
    <p:extLst>
      <p:ext uri="{BB962C8B-B14F-4D97-AF65-F5344CB8AC3E}">
        <p14:creationId xmlns:p14="http://schemas.microsoft.com/office/powerpoint/2010/main" val="3373719506"/>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6"/>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91" y="2008785"/>
            <a:ext cx="5157787" cy="496290"/>
          </a:xfrm>
        </p:spPr>
        <p:txBody>
          <a:bodyPr anchor="b"/>
          <a:lstStyle>
            <a:lvl1pPr marL="0" indent="0">
              <a:buNone/>
              <a:defRPr sz="2250" b="1"/>
            </a:lvl1pPr>
            <a:lvl2pPr marL="428543" indent="0">
              <a:buNone/>
              <a:defRPr sz="1874" b="1"/>
            </a:lvl2pPr>
            <a:lvl3pPr marL="857085" indent="0">
              <a:buNone/>
              <a:defRPr sz="1688" b="1"/>
            </a:lvl3pPr>
            <a:lvl4pPr marL="1285628" indent="0">
              <a:buNone/>
              <a:defRPr sz="1500" b="1"/>
            </a:lvl4pPr>
            <a:lvl5pPr marL="1714171" indent="0">
              <a:buNone/>
              <a:defRPr sz="1500" b="1"/>
            </a:lvl5pPr>
            <a:lvl6pPr marL="2142713" indent="0">
              <a:buNone/>
              <a:defRPr sz="1500" b="1"/>
            </a:lvl6pPr>
            <a:lvl7pPr marL="2571256" indent="0">
              <a:buNone/>
              <a:defRPr sz="1500" b="1"/>
            </a:lvl7pPr>
            <a:lvl8pPr marL="2999798" indent="0">
              <a:buNone/>
              <a:defRPr sz="1500" b="1"/>
            </a:lvl8pPr>
            <a:lvl9pPr marL="3428341" indent="0">
              <a:buNone/>
              <a:defRPr sz="1500" b="1"/>
            </a:lvl9pPr>
          </a:lstStyle>
          <a:p>
            <a:pPr lvl="0"/>
            <a:r>
              <a:rPr lang="en-US"/>
              <a:t>Click to edit Master text styles</a:t>
            </a:r>
          </a:p>
        </p:txBody>
      </p:sp>
      <p:sp>
        <p:nvSpPr>
          <p:cNvPr id="4" name="Content Placeholder 3"/>
          <p:cNvSpPr>
            <a:spLocks noGrp="1"/>
          </p:cNvSpPr>
          <p:nvPr>
            <p:ph sz="half" idx="2"/>
          </p:nvPr>
        </p:nvSpPr>
        <p:spPr>
          <a:xfrm>
            <a:off x="839791" y="2505076"/>
            <a:ext cx="5157787" cy="243594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2008785"/>
            <a:ext cx="5183188" cy="496290"/>
          </a:xfrm>
        </p:spPr>
        <p:txBody>
          <a:bodyPr anchor="b"/>
          <a:lstStyle>
            <a:lvl1pPr marL="0" indent="0">
              <a:buNone/>
              <a:defRPr sz="2250" b="1"/>
            </a:lvl1pPr>
            <a:lvl2pPr marL="428543" indent="0">
              <a:buNone/>
              <a:defRPr sz="1874" b="1"/>
            </a:lvl2pPr>
            <a:lvl3pPr marL="857085" indent="0">
              <a:buNone/>
              <a:defRPr sz="1688" b="1"/>
            </a:lvl3pPr>
            <a:lvl4pPr marL="1285628" indent="0">
              <a:buNone/>
              <a:defRPr sz="1500" b="1"/>
            </a:lvl4pPr>
            <a:lvl5pPr marL="1714171" indent="0">
              <a:buNone/>
              <a:defRPr sz="1500" b="1"/>
            </a:lvl5pPr>
            <a:lvl6pPr marL="2142713" indent="0">
              <a:buNone/>
              <a:defRPr sz="1500" b="1"/>
            </a:lvl6pPr>
            <a:lvl7pPr marL="2571256" indent="0">
              <a:buNone/>
              <a:defRPr sz="1500" b="1"/>
            </a:lvl7pPr>
            <a:lvl8pPr marL="2999798" indent="0">
              <a:buNone/>
              <a:defRPr sz="1500" b="1"/>
            </a:lvl8pPr>
            <a:lvl9pPr marL="3428341" indent="0">
              <a:buNone/>
              <a:defRPr sz="1500" b="1"/>
            </a:lvl9pPr>
          </a:lstStyle>
          <a:p>
            <a:pPr lvl="0"/>
            <a:r>
              <a:rPr lang="en-US"/>
              <a:t>Click to edit Master text styles</a:t>
            </a:r>
          </a:p>
        </p:txBody>
      </p:sp>
      <p:sp>
        <p:nvSpPr>
          <p:cNvPr id="6" name="Content Placeholder 5"/>
          <p:cNvSpPr>
            <a:spLocks noGrp="1"/>
          </p:cNvSpPr>
          <p:nvPr>
            <p:ph sz="quarter" idx="4"/>
          </p:nvPr>
        </p:nvSpPr>
        <p:spPr>
          <a:xfrm>
            <a:off x="6172200" y="2505076"/>
            <a:ext cx="5183188" cy="243594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838201" y="6356352"/>
            <a:ext cx="2743200" cy="365125"/>
          </a:xfrm>
          <a:prstGeom prst="rect">
            <a:avLst/>
          </a:prstGeom>
        </p:spPr>
        <p:txBody>
          <a:bodyPr/>
          <a:lstStyle/>
          <a:p>
            <a:fld id="{F5E1262D-0FBC-4B24-BF93-EB17A44FB349}" type="datetimeFigureOut">
              <a:rPr lang="en-US">
                <a:solidFill>
                  <a:srgbClr val="FFFFFF"/>
                </a:solidFill>
              </a:rPr>
              <a:pPr/>
              <a:t>3/29/2021</a:t>
            </a:fld>
            <a:endParaRPr lang="en-US">
              <a:solidFill>
                <a:srgbClr val="FFFFFF"/>
              </a:solidFill>
            </a:endParaRPr>
          </a:p>
        </p:txBody>
      </p:sp>
      <p:sp>
        <p:nvSpPr>
          <p:cNvPr id="8" name="Footer Placeholder 7"/>
          <p:cNvSpPr>
            <a:spLocks noGrp="1"/>
          </p:cNvSpPr>
          <p:nvPr>
            <p:ph type="ftr" sz="quarter" idx="11"/>
          </p:nvPr>
        </p:nvSpPr>
        <p:spPr>
          <a:xfrm>
            <a:off x="4038600" y="6356352"/>
            <a:ext cx="4114800" cy="365125"/>
          </a:xfrm>
          <a:prstGeom prst="rect">
            <a:avLst/>
          </a:prstGeom>
        </p:spPr>
        <p:txBody>
          <a:bodyPr/>
          <a:lstStyle/>
          <a:p>
            <a:endParaRPr lang="en-US">
              <a:solidFill>
                <a:srgbClr val="FFFFFF"/>
              </a:solidFill>
            </a:endParaRPr>
          </a:p>
        </p:txBody>
      </p:sp>
      <p:sp>
        <p:nvSpPr>
          <p:cNvPr id="9" name="Slide Number Placeholder 8"/>
          <p:cNvSpPr>
            <a:spLocks noGrp="1"/>
          </p:cNvSpPr>
          <p:nvPr>
            <p:ph type="sldNum" sz="quarter" idx="12"/>
          </p:nvPr>
        </p:nvSpPr>
        <p:spPr>
          <a:xfrm>
            <a:off x="8610600" y="6356352"/>
            <a:ext cx="2743200" cy="365125"/>
          </a:xfrm>
          <a:prstGeom prst="rect">
            <a:avLst/>
          </a:prstGeom>
        </p:spPr>
        <p:txBody>
          <a:bodyPr/>
          <a:lstStyle/>
          <a:p>
            <a:fld id="{EC354C75-676E-4691-9B79-CBB15BB669AF}" type="slidenum">
              <a:rPr lang="en-US">
                <a:solidFill>
                  <a:srgbClr val="FFFFFF"/>
                </a:solidFill>
              </a:rPr>
              <a:pPr/>
              <a:t>‹#›</a:t>
            </a:fld>
            <a:endParaRPr lang="en-US">
              <a:solidFill>
                <a:srgbClr val="FFFFFF"/>
              </a:solidFill>
            </a:endParaRPr>
          </a:p>
        </p:txBody>
      </p:sp>
    </p:spTree>
    <p:extLst>
      <p:ext uri="{BB962C8B-B14F-4D97-AF65-F5344CB8AC3E}">
        <p14:creationId xmlns:p14="http://schemas.microsoft.com/office/powerpoint/2010/main" val="2094594832"/>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userDrawn="1">
  <p:cSld name="Dark 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63273943"/>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6C20C272-8E66-429C-A9F7-1C4E612DB65F}"/>
              </a:ext>
            </a:extLst>
          </p:cNvPr>
          <p:cNvCxnSpPr>
            <a:cxnSpLocks/>
          </p:cNvCxnSpPr>
          <p:nvPr userDrawn="1"/>
        </p:nvCxnSpPr>
        <p:spPr>
          <a:xfrm>
            <a:off x="11895763" y="1817372"/>
            <a:ext cx="0" cy="710565"/>
          </a:xfrm>
          <a:prstGeom prst="line">
            <a:avLst/>
          </a:prstGeom>
          <a:ln>
            <a:solidFill>
              <a:srgbClr val="D83B0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userDrawn="1"/>
        </p:nvPicPr>
        <p:blipFill>
          <a:blip r:embed="rId2"/>
          <a:stretch>
            <a:fillRect/>
          </a:stretch>
        </p:blipFill>
        <p:spPr bwMode="black">
          <a:xfrm>
            <a:off x="584200" y="586080"/>
            <a:ext cx="1366440" cy="292608"/>
          </a:xfrm>
          <a:prstGeom prst="rect">
            <a:avLst/>
          </a:prstGeom>
        </p:spPr>
      </p:pic>
      <p:sp>
        <p:nvSpPr>
          <p:cNvPr id="30" name="Rectangle 29">
            <a:extLst>
              <a:ext uri="{FF2B5EF4-FFF2-40B4-BE49-F238E27FC236}">
                <a16:creationId xmlns:a16="http://schemas.microsoft.com/office/drawing/2014/main" id="{8B2E4F62-54DC-4435-AA29-18599C177284}"/>
              </a:ext>
            </a:extLst>
          </p:cNvPr>
          <p:cNvSpPr/>
          <p:nvPr userDrawn="1"/>
        </p:nvSpPr>
        <p:spPr bwMode="gray">
          <a:xfrm>
            <a:off x="293044" y="1170433"/>
            <a:ext cx="11604624" cy="5393881"/>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2" tIns="146281" rIns="182852" bIns="146281" numCol="1" spcCol="0" rtlCol="0" fromWordArt="0" anchor="t" anchorCtr="0" forceAA="0" compatLnSpc="1">
            <a:prstTxWarp prst="textNoShape">
              <a:avLst/>
            </a:prstTxWarp>
            <a:noAutofit/>
          </a:bodyPr>
          <a:lstStyle/>
          <a:p>
            <a:pPr algn="l" defTabSz="932304"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4" name="Rectangle 53">
            <a:extLst>
              <a:ext uri="{FF2B5EF4-FFF2-40B4-BE49-F238E27FC236}">
                <a16:creationId xmlns:a16="http://schemas.microsoft.com/office/drawing/2014/main" id="{4899085C-4B16-41A5-A2CB-5D4798A0322E}"/>
              </a:ext>
            </a:extLst>
          </p:cNvPr>
          <p:cNvSpPr/>
          <p:nvPr userDrawn="1"/>
        </p:nvSpPr>
        <p:spPr bwMode="white">
          <a:xfrm>
            <a:off x="5791479" y="3074916"/>
            <a:ext cx="2321486" cy="1429559"/>
          </a:xfrm>
          <a:prstGeom prst="rect">
            <a:avLst/>
          </a:prstGeom>
        </p:spPr>
        <p:txBody>
          <a:bodyPr wrap="square" lIns="0" tIns="0" rIns="0" bIns="0">
            <a:spAutoFit/>
          </a:bodyPr>
          <a:lstStyle/>
          <a:p>
            <a:pPr marL="0" marR="0" lvl="0" indent="0" algn="l" defTabSz="932575"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Learn.</a:t>
            </a:r>
          </a:p>
          <a:p>
            <a:pPr marL="0" marR="0" lvl="0" indent="0" algn="l" defTabSz="932575"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Connect.</a:t>
            </a:r>
          </a:p>
          <a:p>
            <a:pPr marL="0" marR="0" lvl="0" indent="0" algn="l" defTabSz="932575"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Explore.</a:t>
            </a:r>
          </a:p>
        </p:txBody>
      </p:sp>
      <p:pic>
        <p:nvPicPr>
          <p:cNvPr id="55" name="Graphic 54">
            <a:extLst>
              <a:ext uri="{FF2B5EF4-FFF2-40B4-BE49-F238E27FC236}">
                <a16:creationId xmlns:a16="http://schemas.microsoft.com/office/drawing/2014/main" id="{CF5E403F-D2DC-4030-8392-9E3E0A38A1D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white">
          <a:xfrm>
            <a:off x="1174194" y="3183754"/>
            <a:ext cx="2712307" cy="1367241"/>
          </a:xfrm>
          <a:prstGeom prst="rect">
            <a:avLst/>
          </a:prstGeom>
          <a:effectLst/>
        </p:spPr>
      </p:pic>
      <p:pic>
        <p:nvPicPr>
          <p:cNvPr id="31" name="Picture 30">
            <a:extLst>
              <a:ext uri="{FF2B5EF4-FFF2-40B4-BE49-F238E27FC236}">
                <a16:creationId xmlns:a16="http://schemas.microsoft.com/office/drawing/2014/main" id="{786210CF-A0F8-409C-A4D3-027E8C0B2F2F}"/>
              </a:ext>
            </a:extLst>
          </p:cNvPr>
          <p:cNvPicPr>
            <a:picLocks noChangeAspect="1"/>
          </p:cNvPicPr>
          <p:nvPr userDrawn="1"/>
        </p:nvPicPr>
        <p:blipFill rotWithShape="1">
          <a:blip r:embed="rId5"/>
          <a:srcRect r="6311"/>
          <a:stretch/>
        </p:blipFill>
        <p:spPr>
          <a:xfrm>
            <a:off x="8717521" y="1816159"/>
            <a:ext cx="3474481" cy="4149241"/>
          </a:xfrm>
          <a:prstGeom prst="rect">
            <a:avLst/>
          </a:prstGeom>
        </p:spPr>
      </p:pic>
    </p:spTree>
    <p:extLst>
      <p:ext uri="{BB962C8B-B14F-4D97-AF65-F5344CB8AC3E}">
        <p14:creationId xmlns:p14="http://schemas.microsoft.com/office/powerpoint/2010/main" val="296382668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036EA2AC-FEA2-4901-8495-272A5FA7FC20}"/>
              </a:ext>
            </a:extLst>
          </p:cNvPr>
          <p:cNvGrpSpPr/>
          <p:nvPr userDrawn="1"/>
        </p:nvGrpSpPr>
        <p:grpSpPr>
          <a:xfrm>
            <a:off x="6194603" y="-1"/>
            <a:ext cx="5997398" cy="6858001"/>
            <a:chOff x="6194603" y="-1"/>
            <a:chExt cx="5997398" cy="6858001"/>
          </a:xfrm>
        </p:grpSpPr>
        <p:pic>
          <p:nvPicPr>
            <p:cNvPr id="35" name="Picture 34">
              <a:extLst>
                <a:ext uri="{FF2B5EF4-FFF2-40B4-BE49-F238E27FC236}">
                  <a16:creationId xmlns:a16="http://schemas.microsoft.com/office/drawing/2014/main" id="{A096FE2B-3270-4E2C-AD0E-3AB4FD1B86FA}"/>
                </a:ext>
              </a:extLst>
            </p:cNvPr>
            <p:cNvPicPr>
              <a:picLocks noChangeAspect="1"/>
            </p:cNvPicPr>
            <p:nvPr userDrawn="1"/>
          </p:nvPicPr>
          <p:blipFill rotWithShape="1">
            <a:blip r:embed="rId2"/>
            <a:srcRect r="28473" b="6474"/>
            <a:stretch/>
          </p:blipFill>
          <p:spPr>
            <a:xfrm>
              <a:off x="8502819" y="1461694"/>
              <a:ext cx="3689182" cy="5396306"/>
            </a:xfrm>
            <a:prstGeom prst="rect">
              <a:avLst/>
            </a:prstGeom>
          </p:spPr>
        </p:pic>
        <p:pic>
          <p:nvPicPr>
            <p:cNvPr id="36" name="Picture 35">
              <a:extLst>
                <a:ext uri="{FF2B5EF4-FFF2-40B4-BE49-F238E27FC236}">
                  <a16:creationId xmlns:a16="http://schemas.microsoft.com/office/drawing/2014/main" id="{94A5D7CE-1FED-4CEA-810D-4198E9924290}"/>
                </a:ext>
              </a:extLst>
            </p:cNvPr>
            <p:cNvPicPr>
              <a:picLocks noChangeAspect="1"/>
            </p:cNvPicPr>
            <p:nvPr userDrawn="1"/>
          </p:nvPicPr>
          <p:blipFill rotWithShape="1">
            <a:blip r:embed="rId3"/>
            <a:srcRect t="21821"/>
            <a:stretch/>
          </p:blipFill>
          <p:spPr>
            <a:xfrm>
              <a:off x="7548652" y="-1"/>
              <a:ext cx="1182753" cy="1076699"/>
            </a:xfrm>
            <a:prstGeom prst="rect">
              <a:avLst/>
            </a:prstGeom>
          </p:spPr>
        </p:pic>
        <p:pic>
          <p:nvPicPr>
            <p:cNvPr id="55" name="Picture 54">
              <a:extLst>
                <a:ext uri="{FF2B5EF4-FFF2-40B4-BE49-F238E27FC236}">
                  <a16:creationId xmlns:a16="http://schemas.microsoft.com/office/drawing/2014/main" id="{9BF408BE-3FB0-4FA0-B683-0E647B7E04BF}"/>
                </a:ext>
              </a:extLst>
            </p:cNvPr>
            <p:cNvPicPr>
              <a:picLocks noChangeAspect="1"/>
            </p:cNvPicPr>
            <p:nvPr userDrawn="1"/>
          </p:nvPicPr>
          <p:blipFill rotWithShape="1">
            <a:blip r:embed="rId3"/>
            <a:srcRect b="30214"/>
            <a:stretch/>
          </p:blipFill>
          <p:spPr>
            <a:xfrm>
              <a:off x="6194603" y="5896894"/>
              <a:ext cx="1182753" cy="961106"/>
            </a:xfrm>
            <a:prstGeom prst="rect">
              <a:avLst/>
            </a:prstGeom>
          </p:spPr>
        </p:pic>
      </p:gr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4"/>
          <a:stretch>
            <a:fillRect/>
          </a:stretch>
        </p:blipFill>
        <p:spPr bwMode="black">
          <a:xfrm>
            <a:off x="584200" y="585790"/>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41"/>
            <a:ext cx="5943600" cy="553998"/>
          </a:xfrm>
        </p:spPr>
        <p:txBody>
          <a:bodyPr anchor="b" anchorCtr="0">
            <a:spAutoFit/>
          </a:bodyPr>
          <a:lstStyle>
            <a:lvl1pPr>
              <a:defRPr/>
            </a:lvl1pPr>
          </a:lstStyle>
          <a:p>
            <a:r>
              <a:rPr lang="en-US"/>
              <a:t>Presentation title </a:t>
            </a:r>
          </a:p>
        </p:txBody>
      </p:sp>
      <p:sp>
        <p:nvSpPr>
          <p:cNvPr id="5" name="Text Placeholder 4"/>
          <p:cNvSpPr>
            <a:spLocks noGrp="1"/>
          </p:cNvSpPr>
          <p:nvPr>
            <p:ph type="body" sz="quarter" idx="12" hasCustomPrompt="1"/>
          </p:nvPr>
        </p:nvSpPr>
        <p:spPr>
          <a:xfrm>
            <a:off x="582041" y="3962402"/>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8" y="585790"/>
            <a:ext cx="2691631" cy="276999"/>
          </a:xfrm>
          <a:solidFill>
            <a:srgbClr val="E6E6E6">
              <a:alpha val="75000"/>
            </a:srgbClr>
          </a:solidFill>
        </p:spPr>
        <p:txBody>
          <a:bodyPr/>
          <a:lstStyle>
            <a:lvl1pPr marL="0" marR="0" indent="0" algn="r" defTabSz="932575"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a:latin typeface="+mj-lt"/>
              </a:rPr>
              <a:t>Session code here</a:t>
            </a:r>
            <a:endParaRPr lang="en-US"/>
          </a:p>
        </p:txBody>
      </p:sp>
    </p:spTree>
    <p:extLst>
      <p:ext uri="{BB962C8B-B14F-4D97-AF65-F5344CB8AC3E}">
        <p14:creationId xmlns:p14="http://schemas.microsoft.com/office/powerpoint/2010/main" val="1116414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59" indent="0">
              <a:buNone/>
              <a:defRPr/>
            </a:lvl2pPr>
            <a:lvl3pPr marL="457117" indent="0">
              <a:buNone/>
              <a:defRPr/>
            </a:lvl3pPr>
            <a:lvl4pPr marL="685677" indent="0">
              <a:buNone/>
              <a:defRPr/>
            </a:lvl4pPr>
            <a:lvl5pPr marL="91423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6579788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312191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losing slide 1">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prstGeom prst="rect">
            <a:avLst/>
          </a:prstGeom>
          <a:noFill/>
        </p:spPr>
        <p:txBody>
          <a:bodyPr lIns="0" tIns="0" rIns="0" bIns="0" anchor="t" anchorCtr="0"/>
          <a:lstStyle>
            <a:lvl1pPr>
              <a:lnSpc>
                <a:spcPct val="100000"/>
              </a:lnSpc>
              <a:spcAft>
                <a:spcPts val="1274"/>
              </a:spcAft>
              <a:defRPr sz="2549" spc="-49" baseline="0">
                <a:gradFill>
                  <a:gsLst>
                    <a:gs pos="0">
                      <a:schemeClr val="bg1"/>
                    </a:gs>
                    <a:gs pos="100000">
                      <a:schemeClr val="bg1"/>
                    </a:gs>
                  </a:gsLst>
                  <a:lin ang="5400000" scaled="1"/>
                </a:gra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
        <p:nvSpPr>
          <p:cNvPr id="6" name="Text Box 3">
            <a:extLst>
              <a:ext uri="{FF2B5EF4-FFF2-40B4-BE49-F238E27FC236}">
                <a16:creationId xmlns:a16="http://schemas.microsoft.com/office/drawing/2014/main" id="{4071864E-755E-AD40-A80D-10E454980F16}"/>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gradFill>
                  <a:gsLst>
                    <a:gs pos="0">
                      <a:schemeClr val="bg1"/>
                    </a:gs>
                    <a:gs pos="100000">
                      <a:schemeClr val="bg1"/>
                    </a:gs>
                  </a:gsLst>
                  <a:lin ang="5400000" scaled="1"/>
                </a:gradFill>
                <a:cs typeface="Segoe UI" pitchFamily="34" charset="0"/>
              </a:rPr>
              <a:t>© Copyright Microsoft Corporation. All rights reserved. </a:t>
            </a:r>
          </a:p>
        </p:txBody>
      </p:sp>
    </p:spTree>
    <p:extLst>
      <p:ext uri="{BB962C8B-B14F-4D97-AF65-F5344CB8AC3E}">
        <p14:creationId xmlns:p14="http://schemas.microsoft.com/office/powerpoint/2010/main" val="13829048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42" indent="0">
              <a:buFont typeface="Wingdings" panose="05000000000000000000" pitchFamily="2" charset="2"/>
              <a:buNone/>
              <a:defRPr sz="2000" b="0"/>
            </a:lvl2pPr>
            <a:lvl3pPr marL="450768" indent="0">
              <a:buFont typeface="Wingdings" panose="05000000000000000000" pitchFamily="2" charset="2"/>
              <a:buNone/>
              <a:tabLst/>
              <a:defRPr sz="1600" b="0"/>
            </a:lvl3pPr>
            <a:lvl4pPr marL="652345" indent="0">
              <a:buFont typeface="Wingdings" panose="05000000000000000000" pitchFamily="2" charset="2"/>
              <a:buNone/>
              <a:defRPr sz="1400" b="0"/>
            </a:lvl4pPr>
            <a:lvl5pPr marL="85392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3"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42" indent="0">
              <a:buFont typeface="Wingdings" panose="05000000000000000000" pitchFamily="2" charset="2"/>
              <a:buNone/>
              <a:defRPr sz="2000" b="0"/>
            </a:lvl2pPr>
            <a:lvl3pPr marL="450768" indent="0">
              <a:buFont typeface="Wingdings" panose="05000000000000000000" pitchFamily="2" charset="2"/>
              <a:buNone/>
              <a:tabLst/>
              <a:defRPr sz="1600" b="0"/>
            </a:lvl3pPr>
            <a:lvl4pPr marL="652345" indent="0">
              <a:buFont typeface="Wingdings" panose="05000000000000000000" pitchFamily="2" charset="2"/>
              <a:buNone/>
              <a:defRPr sz="1400" b="0"/>
            </a:lvl4pPr>
            <a:lvl5pPr marL="85392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493313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32" indent="-231732">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61" indent="-171419">
              <a:buFont typeface="Wingdings" panose="05000000000000000000" pitchFamily="2" charset="2"/>
              <a:buChar char=""/>
              <a:defRPr sz="2000" b="0"/>
            </a:lvl2pPr>
            <a:lvl3pPr marL="639647" indent="-188878">
              <a:buFont typeface="Wingdings" panose="05000000000000000000" pitchFamily="2" charset="2"/>
              <a:buChar char=""/>
              <a:tabLst/>
              <a:defRPr sz="1600" b="0"/>
            </a:lvl3pPr>
            <a:lvl4pPr marL="828526" indent="-176181">
              <a:buFont typeface="Wingdings" panose="05000000000000000000" pitchFamily="2" charset="2"/>
              <a:buChar char=""/>
              <a:defRPr sz="1400" b="0"/>
            </a:lvl4pPr>
            <a:lvl5pPr marL="1023754" indent="-169832">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32" indent="-231732">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61" indent="-171419">
              <a:buFont typeface="Wingdings" panose="05000000000000000000" pitchFamily="2" charset="2"/>
              <a:buChar char=""/>
              <a:defRPr sz="2000" b="0"/>
            </a:lvl2pPr>
            <a:lvl3pPr marL="639647" indent="-188878">
              <a:buFont typeface="Wingdings" panose="05000000000000000000" pitchFamily="2" charset="2"/>
              <a:buChar char=""/>
              <a:tabLst/>
              <a:defRPr sz="1600" b="0"/>
            </a:lvl3pPr>
            <a:lvl4pPr marL="828526" indent="-176181">
              <a:buFont typeface="Wingdings" panose="05000000000000000000" pitchFamily="2" charset="2"/>
              <a:buChar char=""/>
              <a:defRPr sz="1400" b="0"/>
            </a:lvl4pPr>
            <a:lvl5pPr marL="1023754" indent="-169832">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7510126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73072817"/>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3228849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1"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31810640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Title - Square Photo">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49E07265-7E47-481D-9C2B-6C8BF221FAA5}"/>
              </a:ext>
            </a:extLst>
          </p:cNvPr>
          <p:cNvGrpSpPr/>
          <p:nvPr userDrawn="1"/>
        </p:nvGrpSpPr>
        <p:grpSpPr>
          <a:xfrm>
            <a:off x="6194603" y="-1"/>
            <a:ext cx="5997398" cy="6858001"/>
            <a:chOff x="6194603" y="-1"/>
            <a:chExt cx="5997398" cy="6858001"/>
          </a:xfrm>
        </p:grpSpPr>
        <p:pic>
          <p:nvPicPr>
            <p:cNvPr id="32" name="Picture 31">
              <a:extLst>
                <a:ext uri="{FF2B5EF4-FFF2-40B4-BE49-F238E27FC236}">
                  <a16:creationId xmlns:a16="http://schemas.microsoft.com/office/drawing/2014/main" id="{A5AE405F-E300-4B3D-9110-B06B75841503}"/>
                </a:ext>
              </a:extLst>
            </p:cNvPr>
            <p:cNvPicPr>
              <a:picLocks noChangeAspect="1"/>
            </p:cNvPicPr>
            <p:nvPr userDrawn="1"/>
          </p:nvPicPr>
          <p:blipFill rotWithShape="1">
            <a:blip r:embed="rId2"/>
            <a:srcRect r="28473" b="6474"/>
            <a:stretch/>
          </p:blipFill>
          <p:spPr>
            <a:xfrm>
              <a:off x="8502819" y="1461694"/>
              <a:ext cx="3689182" cy="5396306"/>
            </a:xfrm>
            <a:prstGeom prst="rect">
              <a:avLst/>
            </a:prstGeom>
          </p:spPr>
        </p:pic>
        <p:pic>
          <p:nvPicPr>
            <p:cNvPr id="33" name="Picture 32">
              <a:extLst>
                <a:ext uri="{FF2B5EF4-FFF2-40B4-BE49-F238E27FC236}">
                  <a16:creationId xmlns:a16="http://schemas.microsoft.com/office/drawing/2014/main" id="{38D0436A-7978-419B-9760-5EFC6747DD72}"/>
                </a:ext>
              </a:extLst>
            </p:cNvPr>
            <p:cNvPicPr>
              <a:picLocks noChangeAspect="1"/>
            </p:cNvPicPr>
            <p:nvPr userDrawn="1"/>
          </p:nvPicPr>
          <p:blipFill rotWithShape="1">
            <a:blip r:embed="rId3"/>
            <a:srcRect t="21821"/>
            <a:stretch/>
          </p:blipFill>
          <p:spPr>
            <a:xfrm>
              <a:off x="7548652" y="-1"/>
              <a:ext cx="1182753" cy="1076699"/>
            </a:xfrm>
            <a:prstGeom prst="rect">
              <a:avLst/>
            </a:prstGeom>
          </p:spPr>
        </p:pic>
        <p:pic>
          <p:nvPicPr>
            <p:cNvPr id="34" name="Picture 33">
              <a:extLst>
                <a:ext uri="{FF2B5EF4-FFF2-40B4-BE49-F238E27FC236}">
                  <a16:creationId xmlns:a16="http://schemas.microsoft.com/office/drawing/2014/main" id="{77C68831-B0BD-42C1-AB2F-BEAC8CFD1FD5}"/>
                </a:ext>
              </a:extLst>
            </p:cNvPr>
            <p:cNvPicPr>
              <a:picLocks noChangeAspect="1"/>
            </p:cNvPicPr>
            <p:nvPr userDrawn="1"/>
          </p:nvPicPr>
          <p:blipFill rotWithShape="1">
            <a:blip r:embed="rId3"/>
            <a:srcRect b="30214"/>
            <a:stretch/>
          </p:blipFill>
          <p:spPr>
            <a:xfrm>
              <a:off x="6194603" y="5896894"/>
              <a:ext cx="1182753" cy="961106"/>
            </a:xfrm>
            <a:prstGeom prst="rect">
              <a:avLst/>
            </a:prstGeom>
          </p:spPr>
        </p:pic>
      </p:grpSp>
      <p:sp>
        <p:nvSpPr>
          <p:cNvPr id="5" name="Picture Placeholder 4">
            <a:extLst>
              <a:ext uri="{FF2B5EF4-FFF2-40B4-BE49-F238E27FC236}">
                <a16:creationId xmlns:a16="http://schemas.microsoft.com/office/drawing/2014/main" id="{6DF5D6DE-2629-4577-9B98-7A1666013D0A}"/>
              </a:ext>
            </a:extLst>
          </p:cNvPr>
          <p:cNvSpPr>
            <a:spLocks noGrp="1"/>
          </p:cNvSpPr>
          <p:nvPr>
            <p:ph type="pic" sz="quarter" idx="11" hasCustomPrompt="1"/>
          </p:nvPr>
        </p:nvSpPr>
        <p:spPr bwMode="gray">
          <a:xfrm>
            <a:off x="5016502" y="292102"/>
            <a:ext cx="6881813" cy="6272213"/>
          </a:xfrm>
          <a:blipFill>
            <a:blip r:embed="rId4"/>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575"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Title 1"/>
          <p:cNvSpPr>
            <a:spLocks noGrp="1"/>
          </p:cNvSpPr>
          <p:nvPr>
            <p:ph type="title" hasCustomPrompt="1"/>
          </p:nvPr>
        </p:nvSpPr>
        <p:spPr>
          <a:xfrm>
            <a:off x="584201" y="2579650"/>
            <a:ext cx="3768898" cy="553998"/>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Enter title text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2"/>
            <a:ext cx="3769300" cy="307777"/>
          </a:xfrm>
        </p:spPr>
        <p:txBody>
          <a:bodyPr/>
          <a:lstStyle>
            <a:lvl1pPr marL="0" indent="0">
              <a:buNone/>
              <a:defRPr sz="2000">
                <a:latin typeface="+mn-lt"/>
              </a:defRPr>
            </a:lvl1pPr>
            <a:lvl2pPr marL="228559" indent="0">
              <a:buNone/>
              <a:defRPr/>
            </a:lvl2pPr>
            <a:lvl3pPr marL="457117" indent="0">
              <a:buNone/>
              <a:defRPr/>
            </a:lvl3pPr>
            <a:lvl4pPr marL="661869" indent="0">
              <a:buNone/>
              <a:defRPr/>
            </a:lvl4pPr>
            <a:lvl5pPr marL="855510" indent="0">
              <a:buNone/>
              <a:defRPr/>
            </a:lvl5pPr>
          </a:lstStyle>
          <a:p>
            <a:pPr lvl="0"/>
            <a:r>
              <a:rPr lang="en-US"/>
              <a:t>Edit Master text styles</a:t>
            </a:r>
          </a:p>
        </p:txBody>
      </p:sp>
    </p:spTree>
    <p:extLst>
      <p:ext uri="{BB962C8B-B14F-4D97-AF65-F5344CB8AC3E}">
        <p14:creationId xmlns:p14="http://schemas.microsoft.com/office/powerpoint/2010/main" val="427027598"/>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2B071B18-AE3E-4C1A-8C40-38A79DBA86AA}"/>
              </a:ext>
            </a:extLst>
          </p:cNvPr>
          <p:cNvGrpSpPr/>
          <p:nvPr userDrawn="1"/>
        </p:nvGrpSpPr>
        <p:grpSpPr>
          <a:xfrm>
            <a:off x="6194603" y="2"/>
            <a:ext cx="5997398" cy="6858001"/>
            <a:chOff x="6194603" y="0"/>
            <a:chExt cx="5997398" cy="6858001"/>
          </a:xfrm>
        </p:grpSpPr>
        <p:pic>
          <p:nvPicPr>
            <p:cNvPr id="38" name="Picture 37">
              <a:extLst>
                <a:ext uri="{FF2B5EF4-FFF2-40B4-BE49-F238E27FC236}">
                  <a16:creationId xmlns:a16="http://schemas.microsoft.com/office/drawing/2014/main" id="{A874D211-CD8A-4B0E-B9C0-C2FF7D72BEE7}"/>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9" name="Picture 38">
              <a:extLst>
                <a:ext uri="{FF2B5EF4-FFF2-40B4-BE49-F238E27FC236}">
                  <a16:creationId xmlns:a16="http://schemas.microsoft.com/office/drawing/2014/main" id="{471513C0-489E-4E2E-9C12-D1DC6B98AB21}"/>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40" name="Picture 39">
              <a:extLst>
                <a:ext uri="{FF2B5EF4-FFF2-40B4-BE49-F238E27FC236}">
                  <a16:creationId xmlns:a16="http://schemas.microsoft.com/office/drawing/2014/main" id="{984DC410-B12F-4706-B9C8-EBBBA766DAC2}"/>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84202" y="2981637"/>
            <a:ext cx="3769475"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60" name="Picture Placeholder 4">
            <a:extLst>
              <a:ext uri="{FF2B5EF4-FFF2-40B4-BE49-F238E27FC236}">
                <a16:creationId xmlns:a16="http://schemas.microsoft.com/office/drawing/2014/main" id="{D9BE8EAA-F7ED-46CD-A31F-E4299C08F5AD}"/>
              </a:ext>
            </a:extLst>
          </p:cNvPr>
          <p:cNvSpPr>
            <a:spLocks noGrp="1"/>
          </p:cNvSpPr>
          <p:nvPr>
            <p:ph type="pic" sz="quarter" idx="11" hasCustomPrompt="1"/>
          </p:nvPr>
        </p:nvSpPr>
        <p:spPr bwMode="gray">
          <a:xfrm>
            <a:off x="5016502" y="292102"/>
            <a:ext cx="6881813" cy="6272213"/>
          </a:xfrm>
          <a:blipFill>
            <a:blip r:embed="rId4"/>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575"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66924098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3765DB89-7B31-44F9-9B76-2E06E7805A5E}"/>
              </a:ext>
            </a:extLst>
          </p:cNvPr>
          <p:cNvGrpSpPr/>
          <p:nvPr userDrawn="1"/>
        </p:nvGrpSpPr>
        <p:grpSpPr>
          <a:xfrm>
            <a:off x="6194603" y="2"/>
            <a:ext cx="5997398" cy="6858001"/>
            <a:chOff x="6194603" y="0"/>
            <a:chExt cx="5997398" cy="6858001"/>
          </a:xfrm>
        </p:grpSpPr>
        <p:pic>
          <p:nvPicPr>
            <p:cNvPr id="38" name="Picture 37">
              <a:extLst>
                <a:ext uri="{FF2B5EF4-FFF2-40B4-BE49-F238E27FC236}">
                  <a16:creationId xmlns:a16="http://schemas.microsoft.com/office/drawing/2014/main" id="{58E8D605-B082-4C02-839C-9C18EA6541D2}"/>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9" name="Picture 38">
              <a:extLst>
                <a:ext uri="{FF2B5EF4-FFF2-40B4-BE49-F238E27FC236}">
                  <a16:creationId xmlns:a16="http://schemas.microsoft.com/office/drawing/2014/main" id="{3E9382F8-B3AE-4F98-8782-19AA597713F7}"/>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40" name="Picture 39">
              <a:extLst>
                <a:ext uri="{FF2B5EF4-FFF2-40B4-BE49-F238E27FC236}">
                  <a16:creationId xmlns:a16="http://schemas.microsoft.com/office/drawing/2014/main" id="{3D3278C9-22EA-4588-8125-8F64C455E538}"/>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85217" y="3033223"/>
            <a:ext cx="6400800" cy="498598"/>
          </a:xfrm>
          <a:noFill/>
        </p:spPr>
        <p:txBody>
          <a:bodyPr wrap="square" lIns="0" tIns="0" rIns="0" bIns="0" anchor="b" anchorCtr="0">
            <a:spAutoFit/>
          </a:bodyPr>
          <a:lstStyle>
            <a:lvl1pPr algn="l" defTabSz="932575"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7" y="3977321"/>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8987908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9ECE3688-F7FF-4D8A-BE15-6CEE4046B621}"/>
              </a:ext>
            </a:extLst>
          </p:cNvPr>
          <p:cNvGrpSpPr/>
          <p:nvPr userDrawn="1"/>
        </p:nvGrpSpPr>
        <p:grpSpPr>
          <a:xfrm>
            <a:off x="6194603" y="2"/>
            <a:ext cx="5997398" cy="6858001"/>
            <a:chOff x="6194603" y="0"/>
            <a:chExt cx="5997398" cy="6858001"/>
          </a:xfrm>
        </p:grpSpPr>
        <p:pic>
          <p:nvPicPr>
            <p:cNvPr id="36" name="Picture 35">
              <a:extLst>
                <a:ext uri="{FF2B5EF4-FFF2-40B4-BE49-F238E27FC236}">
                  <a16:creationId xmlns:a16="http://schemas.microsoft.com/office/drawing/2014/main" id="{CDA126B3-3793-49DF-951A-6BEC5934FFCE}"/>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7" name="Picture 36">
              <a:extLst>
                <a:ext uri="{FF2B5EF4-FFF2-40B4-BE49-F238E27FC236}">
                  <a16:creationId xmlns:a16="http://schemas.microsoft.com/office/drawing/2014/main" id="{7DE8673A-798E-4BFA-88EE-4BCCF0BF217C}"/>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38" name="Picture 37">
              <a:extLst>
                <a:ext uri="{FF2B5EF4-FFF2-40B4-BE49-F238E27FC236}">
                  <a16:creationId xmlns:a16="http://schemas.microsoft.com/office/drawing/2014/main" id="{05970F2A-65AD-4C60-92A1-97326C8B6109}"/>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85217" y="3035808"/>
            <a:ext cx="6400800" cy="498598"/>
          </a:xfrm>
          <a:noFill/>
        </p:spPr>
        <p:txBody>
          <a:bodyPr lIns="0" tIns="0" rIns="0" bIns="0" anchor="b" anchorCtr="0">
            <a:spAutoFit/>
          </a:bodyPr>
          <a:lstStyle>
            <a:lvl1pPr algn="l" defTabSz="932575"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996497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A8E8A28C-CBDE-4C67-825F-C47808C9BDD6}"/>
              </a:ext>
            </a:extLst>
          </p:cNvPr>
          <p:cNvGrpSpPr/>
          <p:nvPr userDrawn="1"/>
        </p:nvGrpSpPr>
        <p:grpSpPr>
          <a:xfrm>
            <a:off x="6194603" y="2"/>
            <a:ext cx="5997398" cy="6858001"/>
            <a:chOff x="6194603" y="0"/>
            <a:chExt cx="5997398" cy="6858001"/>
          </a:xfrm>
        </p:grpSpPr>
        <p:pic>
          <p:nvPicPr>
            <p:cNvPr id="36" name="Picture 35">
              <a:extLst>
                <a:ext uri="{FF2B5EF4-FFF2-40B4-BE49-F238E27FC236}">
                  <a16:creationId xmlns:a16="http://schemas.microsoft.com/office/drawing/2014/main" id="{E6ED7E4A-DB81-4ED7-82E1-34B79F3FF4A1}"/>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7" name="Picture 36">
              <a:extLst>
                <a:ext uri="{FF2B5EF4-FFF2-40B4-BE49-F238E27FC236}">
                  <a16:creationId xmlns:a16="http://schemas.microsoft.com/office/drawing/2014/main" id="{11E4BCF2-710C-4869-A4C5-C1345D5F2E6F}"/>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38" name="Picture 37">
              <a:extLst>
                <a:ext uri="{FF2B5EF4-FFF2-40B4-BE49-F238E27FC236}">
                  <a16:creationId xmlns:a16="http://schemas.microsoft.com/office/drawing/2014/main" id="{7B7B7A20-BA31-44FA-9F1C-298649B34CF8}"/>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85217" y="3035808"/>
            <a:ext cx="6400800" cy="498598"/>
          </a:xfrm>
          <a:noFill/>
        </p:spPr>
        <p:txBody>
          <a:bodyPr lIns="0" tIns="0" rIns="0" bIns="0" anchor="b" anchorCtr="0">
            <a:spAutoFit/>
          </a:bodyPr>
          <a:lstStyle>
            <a:lvl1pPr algn="l" defTabSz="932575"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081654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Closing slide 2">
    <p:bg>
      <p:bgPr>
        <a:solidFill>
          <a:srgbClr val="000000"/>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prstGeom prst="rect">
            <a:avLst/>
          </a:prstGeom>
          <a:noFill/>
        </p:spPr>
        <p:txBody>
          <a:bodyPr lIns="0" tIns="0" rIns="0" bIns="0" anchor="t" anchorCtr="0"/>
          <a:lstStyle>
            <a:lvl1pPr>
              <a:lnSpc>
                <a:spcPct val="100000"/>
              </a:lnSpc>
              <a:spcAft>
                <a:spcPts val="1274"/>
              </a:spcAft>
              <a:defRPr sz="2549" spc="-49" baseline="0">
                <a:gradFill>
                  <a:gsLst>
                    <a:gs pos="0">
                      <a:schemeClr val="bg1"/>
                    </a:gs>
                    <a:gs pos="100000">
                      <a:schemeClr val="bg1"/>
                    </a:gs>
                  </a:gsLst>
                  <a:lin ang="5400000" scaled="1"/>
                </a:gra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gradFill>
                  <a:gsLst>
                    <a:gs pos="0">
                      <a:schemeClr val="bg1"/>
                    </a:gs>
                    <a:gs pos="100000">
                      <a:schemeClr val="bg1"/>
                    </a:gs>
                  </a:gsLst>
                  <a:lin ang="5400000" scaled="1"/>
                </a:gra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2736371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5580949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90"/>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90"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502"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1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808"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4773763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6E6E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23"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a:stretch>
            <a:fillRect/>
          </a:stretch>
        </p:blipFill>
        <p:spPr bwMode="black">
          <a:xfrm>
            <a:off x="584200" y="585790"/>
            <a:ext cx="1366440" cy="292608"/>
          </a:xfrm>
          <a:prstGeom prst="rect">
            <a:avLst/>
          </a:prstGeom>
        </p:spPr>
      </p:pic>
    </p:spTree>
    <p:extLst>
      <p:ext uri="{BB962C8B-B14F-4D97-AF65-F5344CB8AC3E}">
        <p14:creationId xmlns:p14="http://schemas.microsoft.com/office/powerpoint/2010/main" val="116535009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3" y="6269040"/>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5671230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24.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smtClean="0"/>
              <a:pPr/>
              <a:t>3/29/2021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3680718031"/>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userDrawn="1">
  <p:cSld name="1_General_Blank_Thin">
    <p:spTree>
      <p:nvGrpSpPr>
        <p:cNvPr id="1" name=""/>
        <p:cNvGrpSpPr/>
        <p:nvPr/>
      </p:nvGrpSpPr>
      <p:grpSpPr>
        <a:xfrm>
          <a:off x="0" y="0"/>
          <a:ext cx="0" cy="0"/>
          <a:chOff x="0" y="0"/>
          <a:chExt cx="0" cy="0"/>
        </a:xfrm>
      </p:grpSpPr>
      <p:sp useBgFill="1">
        <p:nvSpPr>
          <p:cNvPr id="12" name="Rectangle: Top Corners Rounded 11"/>
          <p:cNvSpPr/>
          <p:nvPr userDrawn="1"/>
        </p:nvSpPr>
        <p:spPr bwMode="auto">
          <a:xfrm rot="16200000">
            <a:off x="10934847" y="-491996"/>
            <a:ext cx="718681" cy="1886790"/>
          </a:xfrm>
          <a:prstGeom prst="round2SameRect">
            <a:avLst>
              <a:gd name="adj1" fmla="val 50000"/>
              <a:gd name="adj2" fmla="val 0"/>
            </a:avLst>
          </a:prstGeom>
          <a:ln w="12700" cap="sq">
            <a:solidFill>
              <a:schemeClr val="bg1">
                <a:lumMod val="7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2" tIns="146281" rIns="182852" bIns="146281" numCol="1" spcCol="0" rtlCol="0" fromWordArt="0" anchor="t" anchorCtr="0" forceAA="0" compatLnSpc="1">
            <a:prstTxWarp prst="textNoShape">
              <a:avLst/>
            </a:prstTxWarp>
            <a:noAutofit/>
          </a:bodyPr>
          <a:lstStyle/>
          <a:p>
            <a:pPr algn="ctr" defTabSz="932304"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9" name="Text Placeholder 3"/>
          <p:cNvSpPr>
            <a:spLocks noGrp="1"/>
          </p:cNvSpPr>
          <p:nvPr>
            <p:ph type="body" sz="quarter" idx="12" hasCustomPrompt="1"/>
          </p:nvPr>
        </p:nvSpPr>
        <p:spPr>
          <a:xfrm>
            <a:off x="10490022" y="168629"/>
            <a:ext cx="1524500" cy="550052"/>
          </a:xfrm>
        </p:spPr>
        <p:txBody>
          <a:bodyPr wrap="square" lIns="0" rIns="0" anchor="ctr" anchorCtr="0">
            <a:noAutofit/>
          </a:bodyPr>
          <a:lstStyle>
            <a:lvl1pPr marL="0" indent="0" algn="ctr" defTabSz="932304" rtl="0" eaLnBrk="1" fontAlgn="base" latinLnBrk="0" hangingPunct="1">
              <a:lnSpc>
                <a:spcPct val="90000"/>
              </a:lnSpc>
              <a:spcBef>
                <a:spcPct val="0"/>
              </a:spcBef>
              <a:spcAft>
                <a:spcPct val="0"/>
              </a:spcAft>
              <a:buClr>
                <a:schemeClr val="tx1"/>
              </a:buClr>
              <a:buFont typeface="Arial" pitchFamily="34" charset="0"/>
              <a:buNone/>
              <a:defRPr lang="en-US" sz="1400" kern="1200" dirty="0">
                <a:solidFill>
                  <a:schemeClr val="tx1"/>
                </a:solidFill>
                <a:latin typeface="Segoe UI Semibold" panose="020B0702040204020203" pitchFamily="34" charset="0"/>
                <a:ea typeface="Segoe UI" pitchFamily="34" charset="0"/>
                <a:cs typeface="Segoe UI" pitchFamily="34" charset="0"/>
              </a:defRPr>
            </a:lvl1pPr>
            <a:lvl2pPr marL="292049" indent="0">
              <a:buNone/>
              <a:defRPr sz="2353">
                <a:solidFill>
                  <a:schemeClr val="bg1"/>
                </a:solidFill>
                <a:latin typeface="+mn-lt"/>
              </a:defRPr>
            </a:lvl2pPr>
            <a:lvl3pPr marL="520608" indent="0">
              <a:buNone/>
              <a:tabLst/>
              <a:defRPr sz="1961">
                <a:solidFill>
                  <a:schemeClr val="bg1"/>
                </a:solidFill>
                <a:latin typeface="+mn-lt"/>
              </a:defRPr>
            </a:lvl3pPr>
            <a:lvl4pPr marL="685679" indent="0">
              <a:buNone/>
              <a:defRPr>
                <a:solidFill>
                  <a:schemeClr val="bg1"/>
                </a:solidFill>
                <a:latin typeface="+mn-lt"/>
              </a:defRPr>
            </a:lvl4pPr>
            <a:lvl5pPr marL="863448" indent="0">
              <a:buNone/>
              <a:tabLst/>
              <a:defRPr>
                <a:solidFill>
                  <a:schemeClr val="bg1"/>
                </a:solidFill>
                <a:latin typeface="+mn-lt"/>
              </a:defRPr>
            </a:lvl5pPr>
          </a:lstStyle>
          <a:p>
            <a:pPr lvl="0"/>
            <a:r>
              <a:rPr lang="en-US"/>
              <a:t>Preview</a:t>
            </a:r>
          </a:p>
          <a:p>
            <a:pPr lvl="0"/>
            <a:r>
              <a:rPr lang="en-US"/>
              <a:t>Released</a:t>
            </a:r>
          </a:p>
          <a:p>
            <a:pPr lvl="0"/>
            <a:r>
              <a:rPr lang="en-US"/>
              <a:t>Date</a:t>
            </a:r>
          </a:p>
        </p:txBody>
      </p:sp>
      <p:sp>
        <p:nvSpPr>
          <p:cNvPr id="2" name="Title 1"/>
          <p:cNvSpPr>
            <a:spLocks noGrp="1"/>
          </p:cNvSpPr>
          <p:nvPr>
            <p:ph type="title"/>
          </p:nvPr>
        </p:nvSpPr>
        <p:spPr>
          <a:xfrm>
            <a:off x="330200" y="289511"/>
            <a:ext cx="3780246" cy="1231218"/>
          </a:xfrm>
        </p:spPr>
        <p:txBody>
          <a:bodyPr/>
          <a:lstStyle>
            <a:lvl1pPr>
              <a:defRPr sz="4000">
                <a:solidFill>
                  <a:schemeClr val="tx1"/>
                </a:solidFill>
              </a:defRPr>
            </a:lvl1pPr>
          </a:lstStyle>
          <a:p>
            <a:r>
              <a:rPr lang="en-US"/>
              <a:t>Click to edit Master title style</a:t>
            </a:r>
          </a:p>
        </p:txBody>
      </p:sp>
      <p:sp>
        <p:nvSpPr>
          <p:cNvPr id="13" name="Text Placeholder 3"/>
          <p:cNvSpPr>
            <a:spLocks noGrp="1"/>
          </p:cNvSpPr>
          <p:nvPr>
            <p:ph type="body" sz="quarter" idx="10"/>
          </p:nvPr>
        </p:nvSpPr>
        <p:spPr>
          <a:xfrm>
            <a:off x="330203" y="1604088"/>
            <a:ext cx="3780245" cy="246257"/>
          </a:xfrm>
        </p:spPr>
        <p:txBody>
          <a:bodyPr wrap="square">
            <a:spAutoFit/>
          </a:bodyPr>
          <a:lstStyle>
            <a:lvl1pPr marL="0" indent="0">
              <a:spcBef>
                <a:spcPts val="1200"/>
              </a:spcBef>
              <a:buClr>
                <a:schemeClr val="tx1"/>
              </a:buClr>
              <a:buFont typeface="Arial" pitchFamily="34" charset="0"/>
              <a:buNone/>
              <a:defRPr sz="1600">
                <a:solidFill>
                  <a:schemeClr val="tx1"/>
                </a:solidFill>
                <a:latin typeface="+mn-lt"/>
              </a:defRPr>
            </a:lvl1pPr>
            <a:lvl2pPr marL="292049" indent="0">
              <a:buNone/>
              <a:defRPr sz="2353">
                <a:solidFill>
                  <a:schemeClr val="bg1"/>
                </a:solidFill>
                <a:latin typeface="+mn-lt"/>
              </a:defRPr>
            </a:lvl2pPr>
            <a:lvl3pPr marL="520608" indent="0">
              <a:buNone/>
              <a:tabLst/>
              <a:defRPr sz="1961">
                <a:solidFill>
                  <a:schemeClr val="bg1"/>
                </a:solidFill>
                <a:latin typeface="+mn-lt"/>
              </a:defRPr>
            </a:lvl3pPr>
            <a:lvl4pPr marL="685679" indent="0">
              <a:buNone/>
              <a:defRPr>
                <a:solidFill>
                  <a:schemeClr val="bg1"/>
                </a:solidFill>
                <a:latin typeface="+mn-lt"/>
              </a:defRPr>
            </a:lvl4pPr>
            <a:lvl5pPr marL="863448" indent="0">
              <a:buNone/>
              <a:tabLst/>
              <a:defRPr>
                <a:solidFill>
                  <a:schemeClr val="bg1"/>
                </a:solidFill>
                <a:latin typeface="+mn-lt"/>
              </a:defRPr>
            </a:lvl5pPr>
          </a:lstStyle>
          <a:p>
            <a:pPr lvl="0"/>
            <a:r>
              <a:rPr lang="en-US"/>
              <a:t>Edit Master text styles</a:t>
            </a:r>
          </a:p>
        </p:txBody>
      </p:sp>
      <p:sp>
        <p:nvSpPr>
          <p:cNvPr id="14" name="Text Placeholder 3"/>
          <p:cNvSpPr>
            <a:spLocks noGrp="1"/>
          </p:cNvSpPr>
          <p:nvPr>
            <p:ph type="body" sz="quarter" idx="11"/>
          </p:nvPr>
        </p:nvSpPr>
        <p:spPr>
          <a:xfrm>
            <a:off x="768109" y="6151064"/>
            <a:ext cx="3329638" cy="215451"/>
          </a:xfrm>
        </p:spPr>
        <p:txBody>
          <a:bodyPr wrap="square" anchor="ctr" anchorCtr="0">
            <a:spAutoFit/>
          </a:bodyPr>
          <a:lstStyle>
            <a:lvl1pPr marL="0" indent="0">
              <a:spcBef>
                <a:spcPts val="1200"/>
              </a:spcBef>
              <a:buClr>
                <a:schemeClr val="tx1"/>
              </a:buClr>
              <a:buFont typeface="Arial" pitchFamily="34" charset="0"/>
              <a:buNone/>
              <a:defRPr sz="1400">
                <a:solidFill>
                  <a:schemeClr val="tx1"/>
                </a:solidFill>
                <a:latin typeface="+mn-lt"/>
              </a:defRPr>
            </a:lvl1pPr>
            <a:lvl2pPr marL="292049" indent="0">
              <a:buNone/>
              <a:defRPr sz="2353">
                <a:solidFill>
                  <a:schemeClr val="bg1"/>
                </a:solidFill>
                <a:latin typeface="+mn-lt"/>
              </a:defRPr>
            </a:lvl2pPr>
            <a:lvl3pPr marL="520608" indent="0">
              <a:buNone/>
              <a:tabLst/>
              <a:defRPr sz="1961">
                <a:solidFill>
                  <a:schemeClr val="bg1"/>
                </a:solidFill>
                <a:latin typeface="+mn-lt"/>
              </a:defRPr>
            </a:lvl3pPr>
            <a:lvl4pPr marL="685679" indent="0">
              <a:buNone/>
              <a:defRPr>
                <a:solidFill>
                  <a:schemeClr val="bg1"/>
                </a:solidFill>
                <a:latin typeface="+mn-lt"/>
              </a:defRPr>
            </a:lvl4pPr>
            <a:lvl5pPr marL="863448" indent="0">
              <a:buNone/>
              <a:tabLst/>
              <a:defRPr>
                <a:solidFill>
                  <a:schemeClr val="bg1"/>
                </a:solidFill>
                <a:latin typeface="+mn-lt"/>
              </a:defRPr>
            </a:lvl5pPr>
          </a:lstStyle>
          <a:p>
            <a:pPr lvl="0"/>
            <a:r>
              <a:rPr lang="en-US"/>
              <a:t>Edit Master text styles</a:t>
            </a:r>
          </a:p>
        </p:txBody>
      </p:sp>
      <p:cxnSp>
        <p:nvCxnSpPr>
          <p:cNvPr id="4" name="Straight Connector 3">
            <a:extLst>
              <a:ext uri="{FF2B5EF4-FFF2-40B4-BE49-F238E27FC236}">
                <a16:creationId xmlns:a16="http://schemas.microsoft.com/office/drawing/2014/main" id="{4D490E48-BE6D-477D-8F7B-6660E732107F}"/>
              </a:ext>
            </a:extLst>
          </p:cNvPr>
          <p:cNvCxnSpPr/>
          <p:nvPr userDrawn="1"/>
        </p:nvCxnSpPr>
        <p:spPr>
          <a:xfrm>
            <a:off x="4232366" y="289513"/>
            <a:ext cx="0" cy="6172411"/>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 name="Freeform 5">
            <a:extLst>
              <a:ext uri="{FF2B5EF4-FFF2-40B4-BE49-F238E27FC236}">
                <a16:creationId xmlns:a16="http://schemas.microsoft.com/office/drawing/2014/main" id="{A92B0539-2DE8-40D0-9B17-A323AB7635B8}"/>
              </a:ext>
            </a:extLst>
          </p:cNvPr>
          <p:cNvSpPr>
            <a:spLocks noEditPoints="1"/>
          </p:cNvSpPr>
          <p:nvPr userDrawn="1"/>
        </p:nvSpPr>
        <p:spPr bwMode="auto">
          <a:xfrm>
            <a:off x="330200" y="6044561"/>
            <a:ext cx="428460" cy="428460"/>
          </a:xfrm>
          <a:custGeom>
            <a:avLst/>
            <a:gdLst>
              <a:gd name="T0" fmla="*/ 59 w 247"/>
              <a:gd name="T1" fmla="*/ 123 h 247"/>
              <a:gd name="T2" fmla="*/ 178 w 247"/>
              <a:gd name="T3" fmla="*/ 123 h 247"/>
              <a:gd name="T4" fmla="*/ 122 w 247"/>
              <a:gd name="T5" fmla="*/ 183 h 247"/>
              <a:gd name="T6" fmla="*/ 182 w 247"/>
              <a:gd name="T7" fmla="*/ 123 h 247"/>
              <a:gd name="T8" fmla="*/ 122 w 247"/>
              <a:gd name="T9" fmla="*/ 63 h 247"/>
              <a:gd name="T10" fmla="*/ 123 w 247"/>
              <a:gd name="T11" fmla="*/ 0 h 247"/>
              <a:gd name="T12" fmla="*/ 0 w 247"/>
              <a:gd name="T13" fmla="*/ 123 h 247"/>
              <a:gd name="T14" fmla="*/ 123 w 247"/>
              <a:gd name="T15" fmla="*/ 247 h 247"/>
              <a:gd name="T16" fmla="*/ 247 w 247"/>
              <a:gd name="T17" fmla="*/ 123 h 247"/>
              <a:gd name="T18" fmla="*/ 123 w 247"/>
              <a:gd name="T19" fmla="*/ 0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7" h="247">
                <a:moveTo>
                  <a:pt x="59" y="123"/>
                </a:moveTo>
                <a:cubicBezTo>
                  <a:pt x="178" y="123"/>
                  <a:pt x="178" y="123"/>
                  <a:pt x="178" y="123"/>
                </a:cubicBezTo>
                <a:moveTo>
                  <a:pt x="122" y="183"/>
                </a:moveTo>
                <a:cubicBezTo>
                  <a:pt x="182" y="123"/>
                  <a:pt x="182" y="123"/>
                  <a:pt x="182" y="123"/>
                </a:cubicBezTo>
                <a:cubicBezTo>
                  <a:pt x="122" y="63"/>
                  <a:pt x="122" y="63"/>
                  <a:pt x="122" y="63"/>
                </a:cubicBezTo>
                <a:moveTo>
                  <a:pt x="123" y="0"/>
                </a:moveTo>
                <a:cubicBezTo>
                  <a:pt x="55" y="0"/>
                  <a:pt x="0" y="55"/>
                  <a:pt x="0" y="123"/>
                </a:cubicBezTo>
                <a:cubicBezTo>
                  <a:pt x="0" y="191"/>
                  <a:pt x="55" y="247"/>
                  <a:pt x="123" y="247"/>
                </a:cubicBezTo>
                <a:cubicBezTo>
                  <a:pt x="191" y="247"/>
                  <a:pt x="247" y="191"/>
                  <a:pt x="247" y="123"/>
                </a:cubicBezTo>
                <a:cubicBezTo>
                  <a:pt x="247" y="55"/>
                  <a:pt x="191" y="0"/>
                  <a:pt x="123" y="0"/>
                </a:cubicBezTo>
                <a:close/>
              </a:path>
            </a:pathLst>
          </a:custGeom>
          <a:noFill/>
          <a:ln w="19050" cap="flat">
            <a:solidFill>
              <a:schemeClr val="accent4"/>
            </a:solidFill>
            <a:prstDash val="solid"/>
            <a:miter lim="800000"/>
            <a:headEnd/>
            <a:tailEnd/>
          </a:ln>
        </p:spPr>
        <p:txBody>
          <a:bodyPr vert="horz" wrap="square" lIns="89629" tIns="44813" rIns="89629" bIns="44813" numCol="1" anchor="t" anchorCtr="0" compatLnSpc="1">
            <a:prstTxWarp prst="textNoShape">
              <a:avLst/>
            </a:prstTxWarp>
          </a:bodyPr>
          <a:lstStyle/>
          <a:p>
            <a:pPr marL="0" marR="0" lvl="0" indent="0" defTabSz="91420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ndParaRPr>
          </a:p>
        </p:txBody>
      </p:sp>
    </p:spTree>
    <p:extLst>
      <p:ext uri="{BB962C8B-B14F-4D97-AF65-F5344CB8AC3E}">
        <p14:creationId xmlns:p14="http://schemas.microsoft.com/office/powerpoint/2010/main" val="257881043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26.xml><?xml version="1.0" encoding="utf-8"?>
<p:sldLayout xmlns:a="http://schemas.openxmlformats.org/drawingml/2006/main" xmlns:r="http://schemas.openxmlformats.org/officeDocument/2006/relationships" xmlns:p="http://schemas.openxmlformats.org/presentationml/2006/main"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3"/>
            <a:ext cx="11339774" cy="1106487"/>
          </a:xfrm>
        </p:spPr>
        <p:txBody>
          <a:bodyPr wrap="square" lIns="0" tIns="0" rIns="0" bIns="0">
            <a:spAutoFit/>
          </a:bodyPr>
          <a:lstStyle>
            <a:lvl1pPr marL="0" marR="0" indent="0" algn="l" defTabSz="914202" rtl="0" eaLnBrk="1" fontAlgn="auto" latinLnBrk="0" hangingPunct="1">
              <a:lnSpc>
                <a:spcPct val="100000"/>
              </a:lnSpc>
              <a:spcBef>
                <a:spcPts val="0"/>
              </a:spcBef>
              <a:spcAft>
                <a:spcPts val="1371"/>
              </a:spcAft>
              <a:buClrTx/>
              <a:buSzPct val="90000"/>
              <a:buFont typeface="Wingdings" panose="05000000000000000000" pitchFamily="2" charset="2"/>
              <a:buNone/>
              <a:tabLst/>
              <a:defRPr lang="en-US" sz="1765" b="1" i="0" kern="1200" spc="0" baseline="0" dirty="0">
                <a:solidFill>
                  <a:srgbClr val="000000"/>
                </a:solidFill>
                <a:latin typeface="+mn-lt"/>
                <a:ea typeface="+mn-ea"/>
                <a:cs typeface="+mn-cs"/>
              </a:defRPr>
            </a:lvl1pPr>
            <a:lvl2pPr marL="0" indent="0">
              <a:lnSpc>
                <a:spcPct val="100000"/>
              </a:lnSpc>
              <a:spcBef>
                <a:spcPts val="0"/>
              </a:spcBef>
              <a:spcAft>
                <a:spcPts val="1371"/>
              </a:spcAft>
              <a:buNone/>
              <a:defRPr sz="1765">
                <a:solidFill>
                  <a:srgbClr val="000000"/>
                </a:solidFill>
              </a:defRPr>
            </a:lvl2pPr>
            <a:lvl3pPr marL="0" indent="0">
              <a:lnSpc>
                <a:spcPct val="100000"/>
              </a:lnSpc>
              <a:spcBef>
                <a:spcPts val="0"/>
              </a:spcBef>
              <a:spcAft>
                <a:spcPts val="1371"/>
              </a:spcAft>
              <a:buNone/>
              <a:defRPr sz="1371">
                <a:solidFill>
                  <a:srgbClr val="000000"/>
                </a:solidFill>
              </a:defRPr>
            </a:lvl3pPr>
            <a:lvl4pPr marL="672169" indent="0">
              <a:spcBef>
                <a:spcPts val="0"/>
              </a:spcBef>
              <a:spcAft>
                <a:spcPts val="1273"/>
              </a:spcAft>
              <a:buNone/>
              <a:defRPr sz="1961"/>
            </a:lvl4pPr>
            <a:lvl5pPr marL="896225"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5" y="222585"/>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a:t>
            </a:r>
          </a:p>
        </p:txBody>
      </p:sp>
      <p:sp>
        <p:nvSpPr>
          <p:cNvPr id="8" name="TextBox 7">
            <a:extLst>
              <a:ext uri="{FF2B5EF4-FFF2-40B4-BE49-F238E27FC236}">
                <a16:creationId xmlns:a16="http://schemas.microsoft.com/office/drawing/2014/main" id="{23054922-7BB2-4879-9591-0FC564128406}"/>
              </a:ext>
            </a:extLst>
          </p:cNvPr>
          <p:cNvSpPr txBox="1"/>
          <p:nvPr userDrawn="1"/>
        </p:nvSpPr>
        <p:spPr>
          <a:xfrm>
            <a:off x="436378" y="6431031"/>
            <a:ext cx="960199" cy="94962"/>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Tree>
    <p:extLst>
      <p:ext uri="{BB962C8B-B14F-4D97-AF65-F5344CB8AC3E}">
        <p14:creationId xmlns:p14="http://schemas.microsoft.com/office/powerpoint/2010/main" val="2072464535"/>
      </p:ext>
    </p:extLst>
  </p:cSld>
  <p:clrMapOvr>
    <a:masterClrMapping/>
  </p:clrMapOvr>
  <p:transition>
    <p:fade/>
  </p:transition>
</p:sldLayout>
</file>

<file path=ppt/slideLayouts/slideLayout327.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2" name="Title 1"/>
          <p:cNvSpPr>
            <a:spLocks noGrp="1"/>
          </p:cNvSpPr>
          <p:nvPr>
            <p:ph type="title"/>
          </p:nvPr>
        </p:nvSpPr>
        <p:spPr>
          <a:xfrm>
            <a:off x="359385" y="90604"/>
            <a:ext cx="11428379" cy="615609"/>
          </a:xfrm>
          <a:prstGeom prst="rect">
            <a:avLst/>
          </a:prstGeom>
        </p:spPr>
        <p:txBody>
          <a:bodyPr anchor="t"/>
          <a:lstStyle>
            <a:lvl1pPr>
              <a:defRPr sz="4000"/>
            </a:lvl1pPr>
          </a:lstStyle>
          <a:p>
            <a:r>
              <a:rPr lang="en-US"/>
              <a:t>Click to edit Master title style</a:t>
            </a:r>
          </a:p>
        </p:txBody>
      </p:sp>
      <p:sp>
        <p:nvSpPr>
          <p:cNvPr id="4" name="Text Placeholder 2"/>
          <p:cNvSpPr>
            <a:spLocks noGrp="1"/>
          </p:cNvSpPr>
          <p:nvPr>
            <p:ph type="body" sz="quarter" idx="11"/>
          </p:nvPr>
        </p:nvSpPr>
        <p:spPr>
          <a:xfrm>
            <a:off x="359385" y="719397"/>
            <a:ext cx="11428379" cy="596144"/>
          </a:xfrm>
          <a:prstGeom prst="rect">
            <a:avLst/>
          </a:prstGeom>
        </p:spPr>
        <p:txBody>
          <a:bodyPr vert="horz" wrap="square" lIns="91440" tIns="45720" rIns="91440" bIns="45720" rtlCol="0" anchor="t">
            <a:noAutofit/>
          </a:bodyPr>
          <a:lstStyle>
            <a:lvl1pPr marL="0" indent="0">
              <a:buFontTx/>
              <a:buNone/>
              <a:defRPr lang="en-US" sz="2600" b="0" cap="none" spc="-100" dirty="0" smtClean="0">
                <a:ln w="3175">
                  <a:noFill/>
                </a:ln>
                <a:solidFill>
                  <a:schemeClr val="accent1"/>
                </a:solidFill>
                <a:effectLst/>
                <a:latin typeface="+mj-lt"/>
                <a:cs typeface="Segoe UI" pitchFamily="34" charset="0"/>
              </a:defRPr>
            </a:lvl1pPr>
            <a:lvl2pPr>
              <a:defRPr lang="en-US" sz="1567" dirty="0" smtClean="0"/>
            </a:lvl2pPr>
            <a:lvl3pPr>
              <a:defRPr lang="en-US" sz="1567" dirty="0" smtClean="0"/>
            </a:lvl3pPr>
            <a:lvl4pPr>
              <a:defRPr lang="en-US" sz="1371" dirty="0" smtClean="0"/>
            </a:lvl4pPr>
            <a:lvl5pPr>
              <a:defRPr lang="en-US" sz="1371" dirty="0"/>
            </a:lvl5pPr>
          </a:lstStyle>
          <a:p>
            <a:pPr lvl="0">
              <a:spcBef>
                <a:spcPct val="0"/>
              </a:spcBef>
              <a:buNone/>
            </a:pPr>
            <a:r>
              <a:rPr lang="en-US"/>
              <a:t>Edit Master text styles</a:t>
            </a:r>
          </a:p>
        </p:txBody>
      </p:sp>
      <p:sp>
        <p:nvSpPr>
          <p:cNvPr id="5" name="Text Placeholder 11"/>
          <p:cNvSpPr>
            <a:spLocks noGrp="1"/>
          </p:cNvSpPr>
          <p:nvPr>
            <p:ph type="body" sz="quarter" idx="13" hasCustomPrompt="1"/>
          </p:nvPr>
        </p:nvSpPr>
        <p:spPr>
          <a:xfrm>
            <a:off x="1" y="6734889"/>
            <a:ext cx="7848600" cy="123111"/>
          </a:xfrm>
          <a:prstGeom prst="rect">
            <a:avLst/>
          </a:prstGeom>
        </p:spPr>
        <p:txBody>
          <a:bodyPr anchor="b"/>
          <a:lstStyle>
            <a:lvl1pPr marL="0" indent="0">
              <a:buNone/>
              <a:defRPr sz="800">
                <a:solidFill>
                  <a:schemeClr val="tx1">
                    <a:lumMod val="50000"/>
                  </a:schemeClr>
                </a:solidFill>
              </a:defRPr>
            </a:lvl1pPr>
          </a:lstStyle>
          <a:p>
            <a:pPr lvl="0"/>
            <a:r>
              <a:rPr lang="en-US" sz="800"/>
              <a:t>Source:</a:t>
            </a:r>
            <a:endParaRPr lang="en-US"/>
          </a:p>
        </p:txBody>
      </p:sp>
    </p:spTree>
    <p:extLst>
      <p:ext uri="{BB962C8B-B14F-4D97-AF65-F5344CB8AC3E}">
        <p14:creationId xmlns:p14="http://schemas.microsoft.com/office/powerpoint/2010/main" val="292752828"/>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userDrawn="1">
  <p:cSld name="Section">
    <p:spTree>
      <p:nvGrpSpPr>
        <p:cNvPr id="1" name=""/>
        <p:cNvGrpSpPr/>
        <p:nvPr/>
      </p:nvGrpSpPr>
      <p:grpSpPr>
        <a:xfrm>
          <a:off x="0" y="0"/>
          <a:ext cx="0" cy="0"/>
          <a:chOff x="0" y="0"/>
          <a:chExt cx="0" cy="0"/>
        </a:xfrm>
      </p:grpSpPr>
      <p:sp>
        <p:nvSpPr>
          <p:cNvPr id="2" name="Title 1"/>
          <p:cNvSpPr>
            <a:spLocks noGrp="1"/>
          </p:cNvSpPr>
          <p:nvPr>
            <p:ph type="title"/>
          </p:nvPr>
        </p:nvSpPr>
        <p:spPr>
          <a:xfrm>
            <a:off x="411970" y="3059668"/>
            <a:ext cx="11311107" cy="738664"/>
          </a:xfrm>
        </p:spPr>
        <p:txBody>
          <a:bodyPr anchor="ctr" anchorCtr="0"/>
          <a:lstStyle>
            <a:lvl1pPr>
              <a:defRPr sz="4801" b="0">
                <a:latin typeface="+mn-lt"/>
              </a:defRPr>
            </a:lvl1pPr>
          </a:lstStyle>
          <a:p>
            <a:r>
              <a:rPr lang="en-US"/>
              <a:t>Click to edit Master title style</a:t>
            </a:r>
          </a:p>
        </p:txBody>
      </p:sp>
      <p:grpSp>
        <p:nvGrpSpPr>
          <p:cNvPr id="17" name="Group 16"/>
          <p:cNvGrpSpPr/>
          <p:nvPr userDrawn="1"/>
        </p:nvGrpSpPr>
        <p:grpSpPr>
          <a:xfrm>
            <a:off x="10493815" y="6287141"/>
            <a:ext cx="1229262" cy="261833"/>
            <a:chOff x="3321050" y="454025"/>
            <a:chExt cx="5910263" cy="1258888"/>
          </a:xfrm>
        </p:grpSpPr>
        <p:sp>
          <p:nvSpPr>
            <p:cNvPr id="18" name="Freeform 3"/>
            <p:cNvSpPr>
              <a:spLocks noChangeArrowheads="1"/>
            </p:cNvSpPr>
            <p:nvPr/>
          </p:nvSpPr>
          <p:spPr bwMode="auto">
            <a:xfrm>
              <a:off x="4960938" y="704850"/>
              <a:ext cx="817562" cy="757238"/>
            </a:xfrm>
            <a:custGeom>
              <a:avLst/>
              <a:gdLst>
                <a:gd name="T0" fmla="*/ 1917 w 2272"/>
                <a:gd name="T1" fmla="*/ 489 h 2104"/>
                <a:gd name="T2" fmla="*/ 1917 w 2272"/>
                <a:gd name="T3" fmla="*/ 2103 h 2104"/>
                <a:gd name="T4" fmla="*/ 2271 w 2272"/>
                <a:gd name="T5" fmla="*/ 2103 h 2104"/>
                <a:gd name="T6" fmla="*/ 2271 w 2272"/>
                <a:gd name="T7" fmla="*/ 0 h 2104"/>
                <a:gd name="T8" fmla="*/ 2271 w 2272"/>
                <a:gd name="T9" fmla="*/ 0 h 2104"/>
                <a:gd name="T10" fmla="*/ 1771 w 2272"/>
                <a:gd name="T11" fmla="*/ 0 h 2104"/>
                <a:gd name="T12" fmla="*/ 1135 w 2272"/>
                <a:gd name="T13" fmla="*/ 1561 h 2104"/>
                <a:gd name="T14" fmla="*/ 521 w 2272"/>
                <a:gd name="T15" fmla="*/ 0 h 2104"/>
                <a:gd name="T16" fmla="*/ 0 w 2272"/>
                <a:gd name="T17" fmla="*/ 0 h 2104"/>
                <a:gd name="T18" fmla="*/ 0 w 2272"/>
                <a:gd name="T19" fmla="*/ 2103 h 2104"/>
                <a:gd name="T20" fmla="*/ 344 w 2272"/>
                <a:gd name="T21" fmla="*/ 2103 h 2104"/>
                <a:gd name="T22" fmla="*/ 344 w 2272"/>
                <a:gd name="T23" fmla="*/ 489 h 2104"/>
                <a:gd name="T24" fmla="*/ 354 w 2272"/>
                <a:gd name="T25" fmla="*/ 489 h 2104"/>
                <a:gd name="T26" fmla="*/ 1000 w 2272"/>
                <a:gd name="T27" fmla="*/ 2103 h 2104"/>
                <a:gd name="T28" fmla="*/ 1260 w 2272"/>
                <a:gd name="T29" fmla="*/ 2103 h 2104"/>
                <a:gd name="T30" fmla="*/ 1906 w 2272"/>
                <a:gd name="T31" fmla="*/ 489 h 2104"/>
                <a:gd name="T32" fmla="*/ 1917 w 2272"/>
                <a:gd name="T33" fmla="*/ 489 h 2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72" h="2104">
                  <a:moveTo>
                    <a:pt x="1917" y="489"/>
                  </a:moveTo>
                  <a:lnTo>
                    <a:pt x="1917" y="2103"/>
                  </a:lnTo>
                  <a:lnTo>
                    <a:pt x="2271" y="2103"/>
                  </a:lnTo>
                  <a:lnTo>
                    <a:pt x="2271" y="0"/>
                  </a:lnTo>
                  <a:lnTo>
                    <a:pt x="2271" y="0"/>
                  </a:lnTo>
                  <a:lnTo>
                    <a:pt x="1771" y="0"/>
                  </a:lnTo>
                  <a:lnTo>
                    <a:pt x="1135" y="1561"/>
                  </a:lnTo>
                  <a:lnTo>
                    <a:pt x="521" y="0"/>
                  </a:lnTo>
                  <a:lnTo>
                    <a:pt x="0" y="0"/>
                  </a:lnTo>
                  <a:lnTo>
                    <a:pt x="0" y="2103"/>
                  </a:lnTo>
                  <a:lnTo>
                    <a:pt x="344" y="2103"/>
                  </a:lnTo>
                  <a:lnTo>
                    <a:pt x="344" y="489"/>
                  </a:lnTo>
                  <a:lnTo>
                    <a:pt x="354" y="489"/>
                  </a:lnTo>
                  <a:lnTo>
                    <a:pt x="1000" y="2103"/>
                  </a:lnTo>
                  <a:lnTo>
                    <a:pt x="1260" y="2103"/>
                  </a:lnTo>
                  <a:lnTo>
                    <a:pt x="1906" y="489"/>
                  </a:lnTo>
                  <a:lnTo>
                    <a:pt x="1917" y="489"/>
                  </a:lnTo>
                </a:path>
              </a:pathLst>
            </a:custGeom>
            <a:solidFill>
              <a:schemeClr val="tx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800"/>
            </a:p>
          </p:txBody>
        </p:sp>
        <p:sp>
          <p:nvSpPr>
            <p:cNvPr id="19" name="Freeform 4"/>
            <p:cNvSpPr>
              <a:spLocks noChangeArrowheads="1"/>
            </p:cNvSpPr>
            <p:nvPr/>
          </p:nvSpPr>
          <p:spPr bwMode="auto">
            <a:xfrm>
              <a:off x="5889625" y="688975"/>
              <a:ext cx="153988" cy="773113"/>
            </a:xfrm>
            <a:custGeom>
              <a:avLst/>
              <a:gdLst>
                <a:gd name="T0" fmla="*/ 209 w 428"/>
                <a:gd name="T1" fmla="*/ 0 h 2146"/>
                <a:gd name="T2" fmla="*/ 209 w 428"/>
                <a:gd name="T3" fmla="*/ 0 h 2146"/>
                <a:gd name="T4" fmla="*/ 63 w 428"/>
                <a:gd name="T5" fmla="*/ 52 h 2146"/>
                <a:gd name="T6" fmla="*/ 0 w 428"/>
                <a:gd name="T7" fmla="*/ 208 h 2146"/>
                <a:gd name="T8" fmla="*/ 63 w 428"/>
                <a:gd name="T9" fmla="*/ 344 h 2146"/>
                <a:gd name="T10" fmla="*/ 209 w 428"/>
                <a:gd name="T11" fmla="*/ 406 h 2146"/>
                <a:gd name="T12" fmla="*/ 365 w 428"/>
                <a:gd name="T13" fmla="*/ 344 h 2146"/>
                <a:gd name="T14" fmla="*/ 427 w 428"/>
                <a:gd name="T15" fmla="*/ 208 h 2146"/>
                <a:gd name="T16" fmla="*/ 365 w 428"/>
                <a:gd name="T17" fmla="*/ 62 h 2146"/>
                <a:gd name="T18" fmla="*/ 209 w 428"/>
                <a:gd name="T19" fmla="*/ 0 h 2146"/>
                <a:gd name="T20" fmla="*/ 386 w 428"/>
                <a:gd name="T21" fmla="*/ 635 h 2146"/>
                <a:gd name="T22" fmla="*/ 386 w 428"/>
                <a:gd name="T23" fmla="*/ 635 h 2146"/>
                <a:gd name="T24" fmla="*/ 32 w 428"/>
                <a:gd name="T25" fmla="*/ 635 h 2146"/>
                <a:gd name="T26" fmla="*/ 32 w 428"/>
                <a:gd name="T27" fmla="*/ 2145 h 2146"/>
                <a:gd name="T28" fmla="*/ 386 w 428"/>
                <a:gd name="T29" fmla="*/ 2145 h 2146"/>
                <a:gd name="T30" fmla="*/ 386 w 428"/>
                <a:gd name="T31" fmla="*/ 635 h 2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28" h="2146">
                  <a:moveTo>
                    <a:pt x="209" y="0"/>
                  </a:moveTo>
                  <a:lnTo>
                    <a:pt x="209" y="0"/>
                  </a:lnTo>
                  <a:cubicBezTo>
                    <a:pt x="157" y="0"/>
                    <a:pt x="104" y="21"/>
                    <a:pt x="63" y="52"/>
                  </a:cubicBezTo>
                  <a:cubicBezTo>
                    <a:pt x="21" y="94"/>
                    <a:pt x="0" y="146"/>
                    <a:pt x="0" y="208"/>
                  </a:cubicBezTo>
                  <a:cubicBezTo>
                    <a:pt x="0" y="260"/>
                    <a:pt x="21" y="312"/>
                    <a:pt x="63" y="344"/>
                  </a:cubicBezTo>
                  <a:cubicBezTo>
                    <a:pt x="104" y="385"/>
                    <a:pt x="157" y="406"/>
                    <a:pt x="209" y="406"/>
                  </a:cubicBezTo>
                  <a:cubicBezTo>
                    <a:pt x="271" y="406"/>
                    <a:pt x="323" y="385"/>
                    <a:pt x="365" y="344"/>
                  </a:cubicBezTo>
                  <a:cubicBezTo>
                    <a:pt x="407" y="312"/>
                    <a:pt x="427" y="260"/>
                    <a:pt x="427" y="208"/>
                  </a:cubicBezTo>
                  <a:cubicBezTo>
                    <a:pt x="427" y="146"/>
                    <a:pt x="407" y="94"/>
                    <a:pt x="365" y="62"/>
                  </a:cubicBezTo>
                  <a:cubicBezTo>
                    <a:pt x="323" y="21"/>
                    <a:pt x="271" y="0"/>
                    <a:pt x="209" y="0"/>
                  </a:cubicBezTo>
                  <a:close/>
                  <a:moveTo>
                    <a:pt x="386" y="635"/>
                  </a:moveTo>
                  <a:lnTo>
                    <a:pt x="386" y="635"/>
                  </a:lnTo>
                  <a:cubicBezTo>
                    <a:pt x="32" y="635"/>
                    <a:pt x="32" y="635"/>
                    <a:pt x="32" y="635"/>
                  </a:cubicBezTo>
                  <a:cubicBezTo>
                    <a:pt x="32" y="2145"/>
                    <a:pt x="32" y="2145"/>
                    <a:pt x="32" y="2145"/>
                  </a:cubicBezTo>
                  <a:cubicBezTo>
                    <a:pt x="386" y="2145"/>
                    <a:pt x="386" y="2145"/>
                    <a:pt x="386" y="2145"/>
                  </a:cubicBezTo>
                  <a:cubicBezTo>
                    <a:pt x="386" y="635"/>
                    <a:pt x="386" y="635"/>
                    <a:pt x="386" y="635"/>
                  </a:cubicBezTo>
                  <a:close/>
                </a:path>
              </a:pathLst>
            </a:custGeom>
            <a:solidFill>
              <a:schemeClr val="tx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800"/>
            </a:p>
          </p:txBody>
        </p:sp>
        <p:sp>
          <p:nvSpPr>
            <p:cNvPr id="20" name="Freeform 5"/>
            <p:cNvSpPr>
              <a:spLocks noChangeArrowheads="1"/>
            </p:cNvSpPr>
            <p:nvPr/>
          </p:nvSpPr>
          <p:spPr bwMode="auto">
            <a:xfrm>
              <a:off x="6119813" y="906463"/>
              <a:ext cx="423862" cy="566737"/>
            </a:xfrm>
            <a:custGeom>
              <a:avLst/>
              <a:gdLst>
                <a:gd name="T0" fmla="*/ 801 w 1177"/>
                <a:gd name="T1" fmla="*/ 0 h 1573"/>
                <a:gd name="T2" fmla="*/ 801 w 1177"/>
                <a:gd name="T3" fmla="*/ 0 h 1573"/>
                <a:gd name="T4" fmla="*/ 375 w 1177"/>
                <a:gd name="T5" fmla="*/ 104 h 1573"/>
                <a:gd name="T6" fmla="*/ 94 w 1177"/>
                <a:gd name="T7" fmla="*/ 396 h 1573"/>
                <a:gd name="T8" fmla="*/ 0 w 1177"/>
                <a:gd name="T9" fmla="*/ 822 h 1573"/>
                <a:gd name="T10" fmla="*/ 94 w 1177"/>
                <a:gd name="T11" fmla="*/ 1207 h 1573"/>
                <a:gd name="T12" fmla="*/ 354 w 1177"/>
                <a:gd name="T13" fmla="*/ 1478 h 1573"/>
                <a:gd name="T14" fmla="*/ 738 w 1177"/>
                <a:gd name="T15" fmla="*/ 1572 h 1573"/>
                <a:gd name="T16" fmla="*/ 1165 w 1177"/>
                <a:gd name="T17" fmla="*/ 1478 h 1573"/>
                <a:gd name="T18" fmla="*/ 1176 w 1177"/>
                <a:gd name="T19" fmla="*/ 1468 h 1573"/>
                <a:gd name="T20" fmla="*/ 1176 w 1177"/>
                <a:gd name="T21" fmla="*/ 1145 h 1573"/>
                <a:gd name="T22" fmla="*/ 1155 w 1177"/>
                <a:gd name="T23" fmla="*/ 1155 h 1573"/>
                <a:gd name="T24" fmla="*/ 988 w 1177"/>
                <a:gd name="T25" fmla="*/ 1249 h 1573"/>
                <a:gd name="T26" fmla="*/ 811 w 1177"/>
                <a:gd name="T27" fmla="*/ 1280 h 1573"/>
                <a:gd name="T28" fmla="*/ 488 w 1177"/>
                <a:gd name="T29" fmla="*/ 1155 h 1573"/>
                <a:gd name="T30" fmla="*/ 364 w 1177"/>
                <a:gd name="T31" fmla="*/ 791 h 1573"/>
                <a:gd name="T32" fmla="*/ 488 w 1177"/>
                <a:gd name="T33" fmla="*/ 427 h 1573"/>
                <a:gd name="T34" fmla="*/ 822 w 1177"/>
                <a:gd name="T35" fmla="*/ 292 h 1573"/>
                <a:gd name="T36" fmla="*/ 1155 w 1177"/>
                <a:gd name="T37" fmla="*/ 406 h 1573"/>
                <a:gd name="T38" fmla="*/ 1176 w 1177"/>
                <a:gd name="T39" fmla="*/ 417 h 1573"/>
                <a:gd name="T40" fmla="*/ 1176 w 1177"/>
                <a:gd name="T41" fmla="*/ 73 h 1573"/>
                <a:gd name="T42" fmla="*/ 1165 w 1177"/>
                <a:gd name="T43" fmla="*/ 73 h 1573"/>
                <a:gd name="T44" fmla="*/ 999 w 1177"/>
                <a:gd name="T45" fmla="*/ 21 h 1573"/>
                <a:gd name="T46" fmla="*/ 801 w 1177"/>
                <a:gd name="T47" fmla="*/ 0 h 1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7" h="1573">
                  <a:moveTo>
                    <a:pt x="801" y="0"/>
                  </a:moveTo>
                  <a:lnTo>
                    <a:pt x="801" y="0"/>
                  </a:lnTo>
                  <a:cubicBezTo>
                    <a:pt x="645" y="0"/>
                    <a:pt x="499" y="31"/>
                    <a:pt x="375" y="104"/>
                  </a:cubicBezTo>
                  <a:cubicBezTo>
                    <a:pt x="250" y="167"/>
                    <a:pt x="156" y="271"/>
                    <a:pt x="94" y="396"/>
                  </a:cubicBezTo>
                  <a:cubicBezTo>
                    <a:pt x="31" y="520"/>
                    <a:pt x="0" y="666"/>
                    <a:pt x="0" y="822"/>
                  </a:cubicBezTo>
                  <a:cubicBezTo>
                    <a:pt x="0" y="968"/>
                    <a:pt x="31" y="1093"/>
                    <a:pt x="94" y="1207"/>
                  </a:cubicBezTo>
                  <a:cubicBezTo>
                    <a:pt x="156" y="1322"/>
                    <a:pt x="239" y="1416"/>
                    <a:pt x="354" y="1478"/>
                  </a:cubicBezTo>
                  <a:cubicBezTo>
                    <a:pt x="467" y="1541"/>
                    <a:pt x="593" y="1572"/>
                    <a:pt x="738" y="1572"/>
                  </a:cubicBezTo>
                  <a:cubicBezTo>
                    <a:pt x="905" y="1572"/>
                    <a:pt x="1051" y="1541"/>
                    <a:pt x="1165" y="1478"/>
                  </a:cubicBezTo>
                  <a:cubicBezTo>
                    <a:pt x="1176" y="1468"/>
                    <a:pt x="1176" y="1468"/>
                    <a:pt x="1176" y="1468"/>
                  </a:cubicBezTo>
                  <a:cubicBezTo>
                    <a:pt x="1176" y="1145"/>
                    <a:pt x="1176" y="1145"/>
                    <a:pt x="1176" y="1145"/>
                  </a:cubicBezTo>
                  <a:cubicBezTo>
                    <a:pt x="1155" y="1155"/>
                    <a:pt x="1155" y="1155"/>
                    <a:pt x="1155" y="1155"/>
                  </a:cubicBezTo>
                  <a:cubicBezTo>
                    <a:pt x="1103" y="1197"/>
                    <a:pt x="1051" y="1228"/>
                    <a:pt x="988" y="1249"/>
                  </a:cubicBezTo>
                  <a:cubicBezTo>
                    <a:pt x="926" y="1270"/>
                    <a:pt x="863" y="1280"/>
                    <a:pt x="811" y="1280"/>
                  </a:cubicBezTo>
                  <a:cubicBezTo>
                    <a:pt x="676" y="1280"/>
                    <a:pt x="561" y="1239"/>
                    <a:pt x="488" y="1155"/>
                  </a:cubicBezTo>
                  <a:cubicBezTo>
                    <a:pt x="406" y="1062"/>
                    <a:pt x="364" y="947"/>
                    <a:pt x="364" y="791"/>
                  </a:cubicBezTo>
                  <a:cubicBezTo>
                    <a:pt x="364" y="645"/>
                    <a:pt x="406" y="520"/>
                    <a:pt x="488" y="427"/>
                  </a:cubicBezTo>
                  <a:cubicBezTo>
                    <a:pt x="572" y="333"/>
                    <a:pt x="686" y="292"/>
                    <a:pt x="822" y="292"/>
                  </a:cubicBezTo>
                  <a:cubicBezTo>
                    <a:pt x="936" y="292"/>
                    <a:pt x="1051" y="333"/>
                    <a:pt x="1155" y="406"/>
                  </a:cubicBezTo>
                  <a:cubicBezTo>
                    <a:pt x="1176" y="417"/>
                    <a:pt x="1176" y="417"/>
                    <a:pt x="1176" y="417"/>
                  </a:cubicBezTo>
                  <a:cubicBezTo>
                    <a:pt x="1176" y="73"/>
                    <a:pt x="1176" y="73"/>
                    <a:pt x="1176" y="73"/>
                  </a:cubicBezTo>
                  <a:cubicBezTo>
                    <a:pt x="1165" y="73"/>
                    <a:pt x="1165" y="73"/>
                    <a:pt x="1165" y="73"/>
                  </a:cubicBezTo>
                  <a:cubicBezTo>
                    <a:pt x="1124" y="52"/>
                    <a:pt x="1072" y="31"/>
                    <a:pt x="999" y="21"/>
                  </a:cubicBezTo>
                  <a:cubicBezTo>
                    <a:pt x="936" y="0"/>
                    <a:pt x="874" y="0"/>
                    <a:pt x="801" y="0"/>
                  </a:cubicBezTo>
                </a:path>
              </a:pathLst>
            </a:custGeom>
            <a:solidFill>
              <a:schemeClr val="tx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800"/>
            </a:p>
          </p:txBody>
        </p:sp>
        <p:sp>
          <p:nvSpPr>
            <p:cNvPr id="21" name="Freeform 6"/>
            <p:cNvSpPr>
              <a:spLocks noChangeArrowheads="1"/>
            </p:cNvSpPr>
            <p:nvPr/>
          </p:nvSpPr>
          <p:spPr bwMode="auto">
            <a:xfrm>
              <a:off x="6635750" y="911225"/>
              <a:ext cx="315913" cy="550863"/>
            </a:xfrm>
            <a:custGeom>
              <a:avLst/>
              <a:gdLst>
                <a:gd name="T0" fmla="*/ 354 w 876"/>
                <a:gd name="T1" fmla="*/ 282 h 1532"/>
                <a:gd name="T2" fmla="*/ 354 w 876"/>
                <a:gd name="T3" fmla="*/ 282 h 1532"/>
                <a:gd name="T4" fmla="*/ 354 w 876"/>
                <a:gd name="T5" fmla="*/ 21 h 1532"/>
                <a:gd name="T6" fmla="*/ 0 w 876"/>
                <a:gd name="T7" fmla="*/ 21 h 1532"/>
                <a:gd name="T8" fmla="*/ 0 w 876"/>
                <a:gd name="T9" fmla="*/ 1531 h 1532"/>
                <a:gd name="T10" fmla="*/ 354 w 876"/>
                <a:gd name="T11" fmla="*/ 1531 h 1532"/>
                <a:gd name="T12" fmla="*/ 354 w 876"/>
                <a:gd name="T13" fmla="*/ 760 h 1532"/>
                <a:gd name="T14" fmla="*/ 448 w 876"/>
                <a:gd name="T15" fmla="*/ 438 h 1532"/>
                <a:gd name="T16" fmla="*/ 677 w 876"/>
                <a:gd name="T17" fmla="*/ 313 h 1532"/>
                <a:gd name="T18" fmla="*/ 781 w 876"/>
                <a:gd name="T19" fmla="*/ 334 h 1532"/>
                <a:gd name="T20" fmla="*/ 865 w 876"/>
                <a:gd name="T21" fmla="*/ 365 h 1532"/>
                <a:gd name="T22" fmla="*/ 875 w 876"/>
                <a:gd name="T23" fmla="*/ 375 h 1532"/>
                <a:gd name="T24" fmla="*/ 875 w 876"/>
                <a:gd name="T25" fmla="*/ 21 h 1532"/>
                <a:gd name="T26" fmla="*/ 875 w 876"/>
                <a:gd name="T27" fmla="*/ 21 h 1532"/>
                <a:gd name="T28" fmla="*/ 729 w 876"/>
                <a:gd name="T29" fmla="*/ 0 h 1532"/>
                <a:gd name="T30" fmla="*/ 729 w 876"/>
                <a:gd name="T31" fmla="*/ 0 h 1532"/>
                <a:gd name="T32" fmla="*/ 500 w 876"/>
                <a:gd name="T33" fmla="*/ 84 h 1532"/>
                <a:gd name="T34" fmla="*/ 365 w 876"/>
                <a:gd name="T35" fmla="*/ 282 h 1532"/>
                <a:gd name="T36" fmla="*/ 354 w 876"/>
                <a:gd name="T37" fmla="*/ 282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76" h="1532">
                  <a:moveTo>
                    <a:pt x="354" y="282"/>
                  </a:moveTo>
                  <a:lnTo>
                    <a:pt x="354" y="282"/>
                  </a:lnTo>
                  <a:cubicBezTo>
                    <a:pt x="354" y="21"/>
                    <a:pt x="354" y="21"/>
                    <a:pt x="354" y="21"/>
                  </a:cubicBezTo>
                  <a:cubicBezTo>
                    <a:pt x="0" y="21"/>
                    <a:pt x="0" y="21"/>
                    <a:pt x="0" y="21"/>
                  </a:cubicBezTo>
                  <a:cubicBezTo>
                    <a:pt x="0" y="1531"/>
                    <a:pt x="0" y="1531"/>
                    <a:pt x="0" y="1531"/>
                  </a:cubicBezTo>
                  <a:cubicBezTo>
                    <a:pt x="354" y="1531"/>
                    <a:pt x="354" y="1531"/>
                    <a:pt x="354" y="1531"/>
                  </a:cubicBezTo>
                  <a:cubicBezTo>
                    <a:pt x="354" y="760"/>
                    <a:pt x="354" y="760"/>
                    <a:pt x="354" y="760"/>
                  </a:cubicBezTo>
                  <a:cubicBezTo>
                    <a:pt x="354" y="624"/>
                    <a:pt x="386" y="520"/>
                    <a:pt x="448" y="438"/>
                  </a:cubicBezTo>
                  <a:cubicBezTo>
                    <a:pt x="500" y="355"/>
                    <a:pt x="584" y="313"/>
                    <a:pt x="677" y="313"/>
                  </a:cubicBezTo>
                  <a:cubicBezTo>
                    <a:pt x="709" y="313"/>
                    <a:pt x="740" y="323"/>
                    <a:pt x="781" y="334"/>
                  </a:cubicBezTo>
                  <a:cubicBezTo>
                    <a:pt x="823" y="344"/>
                    <a:pt x="844" y="355"/>
                    <a:pt x="865" y="365"/>
                  </a:cubicBezTo>
                  <a:cubicBezTo>
                    <a:pt x="875" y="375"/>
                    <a:pt x="875" y="375"/>
                    <a:pt x="875" y="375"/>
                  </a:cubicBezTo>
                  <a:cubicBezTo>
                    <a:pt x="875" y="21"/>
                    <a:pt x="875" y="21"/>
                    <a:pt x="875" y="21"/>
                  </a:cubicBezTo>
                  <a:lnTo>
                    <a:pt x="875" y="21"/>
                  </a:lnTo>
                  <a:cubicBezTo>
                    <a:pt x="844" y="0"/>
                    <a:pt x="792" y="0"/>
                    <a:pt x="729" y="0"/>
                  </a:cubicBezTo>
                  <a:lnTo>
                    <a:pt x="729" y="0"/>
                  </a:lnTo>
                  <a:cubicBezTo>
                    <a:pt x="646" y="0"/>
                    <a:pt x="563" y="21"/>
                    <a:pt x="500" y="84"/>
                  </a:cubicBezTo>
                  <a:cubicBezTo>
                    <a:pt x="438" y="136"/>
                    <a:pt x="396" y="198"/>
                    <a:pt x="365" y="282"/>
                  </a:cubicBezTo>
                  <a:lnTo>
                    <a:pt x="354" y="282"/>
                  </a:lnTo>
                </a:path>
              </a:pathLst>
            </a:custGeom>
            <a:solidFill>
              <a:schemeClr val="tx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800"/>
            </a:p>
          </p:txBody>
        </p:sp>
        <p:sp>
          <p:nvSpPr>
            <p:cNvPr id="22" name="Freeform 7"/>
            <p:cNvSpPr>
              <a:spLocks noChangeArrowheads="1"/>
            </p:cNvSpPr>
            <p:nvPr/>
          </p:nvSpPr>
          <p:spPr bwMode="auto">
            <a:xfrm>
              <a:off x="6962775" y="906463"/>
              <a:ext cx="555625" cy="566737"/>
            </a:xfrm>
            <a:custGeom>
              <a:avLst/>
              <a:gdLst>
                <a:gd name="T0" fmla="*/ 791 w 1542"/>
                <a:gd name="T1" fmla="*/ 0 h 1573"/>
                <a:gd name="T2" fmla="*/ 791 w 1542"/>
                <a:gd name="T3" fmla="*/ 0 h 1573"/>
                <a:gd name="T4" fmla="*/ 208 w 1542"/>
                <a:gd name="T5" fmla="*/ 208 h 1573"/>
                <a:gd name="T6" fmla="*/ 0 w 1542"/>
                <a:gd name="T7" fmla="*/ 801 h 1573"/>
                <a:gd name="T8" fmla="*/ 197 w 1542"/>
                <a:gd name="T9" fmla="*/ 1364 h 1573"/>
                <a:gd name="T10" fmla="*/ 760 w 1542"/>
                <a:gd name="T11" fmla="*/ 1572 h 1573"/>
                <a:gd name="T12" fmla="*/ 1333 w 1542"/>
                <a:gd name="T13" fmla="*/ 1353 h 1573"/>
                <a:gd name="T14" fmla="*/ 1541 w 1542"/>
                <a:gd name="T15" fmla="*/ 770 h 1573"/>
                <a:gd name="T16" fmla="*/ 1343 w 1542"/>
                <a:gd name="T17" fmla="*/ 208 h 1573"/>
                <a:gd name="T18" fmla="*/ 791 w 1542"/>
                <a:gd name="T19" fmla="*/ 0 h 1573"/>
                <a:gd name="T20" fmla="*/ 781 w 1542"/>
                <a:gd name="T21" fmla="*/ 1280 h 1573"/>
                <a:gd name="T22" fmla="*/ 781 w 1542"/>
                <a:gd name="T23" fmla="*/ 1280 h 1573"/>
                <a:gd name="T24" fmla="*/ 468 w 1542"/>
                <a:gd name="T25" fmla="*/ 1155 h 1573"/>
                <a:gd name="T26" fmla="*/ 364 w 1542"/>
                <a:gd name="T27" fmla="*/ 791 h 1573"/>
                <a:gd name="T28" fmla="*/ 468 w 1542"/>
                <a:gd name="T29" fmla="*/ 417 h 1573"/>
                <a:gd name="T30" fmla="*/ 770 w 1542"/>
                <a:gd name="T31" fmla="*/ 292 h 1573"/>
                <a:gd name="T32" fmla="*/ 1062 w 1542"/>
                <a:gd name="T33" fmla="*/ 417 h 1573"/>
                <a:gd name="T34" fmla="*/ 1177 w 1542"/>
                <a:gd name="T35" fmla="*/ 780 h 1573"/>
                <a:gd name="T36" fmla="*/ 1072 w 1542"/>
                <a:gd name="T37" fmla="*/ 1155 h 1573"/>
                <a:gd name="T38" fmla="*/ 781 w 1542"/>
                <a:gd name="T39" fmla="*/ 1280 h 1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42" h="1573">
                  <a:moveTo>
                    <a:pt x="791" y="0"/>
                  </a:moveTo>
                  <a:lnTo>
                    <a:pt x="791" y="0"/>
                  </a:lnTo>
                  <a:cubicBezTo>
                    <a:pt x="541" y="0"/>
                    <a:pt x="343" y="73"/>
                    <a:pt x="208" y="208"/>
                  </a:cubicBezTo>
                  <a:cubicBezTo>
                    <a:pt x="62" y="354"/>
                    <a:pt x="0" y="551"/>
                    <a:pt x="0" y="801"/>
                  </a:cubicBezTo>
                  <a:cubicBezTo>
                    <a:pt x="0" y="1041"/>
                    <a:pt x="62" y="1228"/>
                    <a:pt x="197" y="1364"/>
                  </a:cubicBezTo>
                  <a:cubicBezTo>
                    <a:pt x="343" y="1499"/>
                    <a:pt x="520" y="1572"/>
                    <a:pt x="760" y="1572"/>
                  </a:cubicBezTo>
                  <a:cubicBezTo>
                    <a:pt x="1000" y="1572"/>
                    <a:pt x="1187" y="1499"/>
                    <a:pt x="1333" y="1353"/>
                  </a:cubicBezTo>
                  <a:cubicBezTo>
                    <a:pt x="1468" y="1207"/>
                    <a:pt x="1541" y="1009"/>
                    <a:pt x="1541" y="770"/>
                  </a:cubicBezTo>
                  <a:cubicBezTo>
                    <a:pt x="1541" y="530"/>
                    <a:pt x="1479" y="344"/>
                    <a:pt x="1343" y="208"/>
                  </a:cubicBezTo>
                  <a:cubicBezTo>
                    <a:pt x="1208" y="63"/>
                    <a:pt x="1020" y="0"/>
                    <a:pt x="791" y="0"/>
                  </a:cubicBezTo>
                  <a:close/>
                  <a:moveTo>
                    <a:pt x="781" y="1280"/>
                  </a:moveTo>
                  <a:lnTo>
                    <a:pt x="781" y="1280"/>
                  </a:lnTo>
                  <a:cubicBezTo>
                    <a:pt x="645" y="1280"/>
                    <a:pt x="541" y="1239"/>
                    <a:pt x="468" y="1155"/>
                  </a:cubicBezTo>
                  <a:cubicBezTo>
                    <a:pt x="395" y="1072"/>
                    <a:pt x="364" y="947"/>
                    <a:pt x="364" y="791"/>
                  </a:cubicBezTo>
                  <a:cubicBezTo>
                    <a:pt x="364" y="634"/>
                    <a:pt x="395" y="509"/>
                    <a:pt x="468" y="417"/>
                  </a:cubicBezTo>
                  <a:cubicBezTo>
                    <a:pt x="541" y="333"/>
                    <a:pt x="645" y="292"/>
                    <a:pt x="770" y="292"/>
                  </a:cubicBezTo>
                  <a:cubicBezTo>
                    <a:pt x="895" y="292"/>
                    <a:pt x="1000" y="333"/>
                    <a:pt x="1062" y="417"/>
                  </a:cubicBezTo>
                  <a:cubicBezTo>
                    <a:pt x="1135" y="500"/>
                    <a:pt x="1177" y="624"/>
                    <a:pt x="1177" y="780"/>
                  </a:cubicBezTo>
                  <a:cubicBezTo>
                    <a:pt x="1177" y="947"/>
                    <a:pt x="1145" y="1072"/>
                    <a:pt x="1072" y="1155"/>
                  </a:cubicBezTo>
                  <a:cubicBezTo>
                    <a:pt x="1010" y="1239"/>
                    <a:pt x="906" y="1280"/>
                    <a:pt x="781" y="1280"/>
                  </a:cubicBezTo>
                  <a:close/>
                </a:path>
              </a:pathLst>
            </a:custGeom>
            <a:solidFill>
              <a:schemeClr val="tx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800"/>
            </a:p>
          </p:txBody>
        </p:sp>
        <p:sp>
          <p:nvSpPr>
            <p:cNvPr id="23" name="Freeform 8"/>
            <p:cNvSpPr>
              <a:spLocks noChangeArrowheads="1"/>
            </p:cNvSpPr>
            <p:nvPr/>
          </p:nvSpPr>
          <p:spPr bwMode="auto">
            <a:xfrm>
              <a:off x="7577138" y="906463"/>
              <a:ext cx="360362" cy="566737"/>
            </a:xfrm>
            <a:custGeom>
              <a:avLst/>
              <a:gdLst>
                <a:gd name="T0" fmla="*/ 583 w 1001"/>
                <a:gd name="T1" fmla="*/ 0 h 1573"/>
                <a:gd name="T2" fmla="*/ 583 w 1001"/>
                <a:gd name="T3" fmla="*/ 0 h 1573"/>
                <a:gd name="T4" fmla="*/ 167 w 1001"/>
                <a:gd name="T5" fmla="*/ 125 h 1573"/>
                <a:gd name="T6" fmla="*/ 0 w 1001"/>
                <a:gd name="T7" fmla="*/ 458 h 1573"/>
                <a:gd name="T8" fmla="*/ 42 w 1001"/>
                <a:gd name="T9" fmla="*/ 645 h 1573"/>
                <a:gd name="T10" fmla="*/ 146 w 1001"/>
                <a:gd name="T11" fmla="*/ 780 h 1573"/>
                <a:gd name="T12" fmla="*/ 364 w 1001"/>
                <a:gd name="T13" fmla="*/ 905 h 1573"/>
                <a:gd name="T14" fmla="*/ 542 w 1001"/>
                <a:gd name="T15" fmla="*/ 989 h 1573"/>
                <a:gd name="T16" fmla="*/ 625 w 1001"/>
                <a:gd name="T17" fmla="*/ 1062 h 1573"/>
                <a:gd name="T18" fmla="*/ 646 w 1001"/>
                <a:gd name="T19" fmla="*/ 1145 h 1573"/>
                <a:gd name="T20" fmla="*/ 417 w 1001"/>
                <a:gd name="T21" fmla="*/ 1291 h 1573"/>
                <a:gd name="T22" fmla="*/ 219 w 1001"/>
                <a:gd name="T23" fmla="*/ 1259 h 1573"/>
                <a:gd name="T24" fmla="*/ 21 w 1001"/>
                <a:gd name="T25" fmla="*/ 1155 h 1573"/>
                <a:gd name="T26" fmla="*/ 0 w 1001"/>
                <a:gd name="T27" fmla="*/ 1145 h 1573"/>
                <a:gd name="T28" fmla="*/ 0 w 1001"/>
                <a:gd name="T29" fmla="*/ 1489 h 1573"/>
                <a:gd name="T30" fmla="*/ 10 w 1001"/>
                <a:gd name="T31" fmla="*/ 1489 h 1573"/>
                <a:gd name="T32" fmla="*/ 198 w 1001"/>
                <a:gd name="T33" fmla="*/ 1551 h 1573"/>
                <a:gd name="T34" fmla="*/ 396 w 1001"/>
                <a:gd name="T35" fmla="*/ 1572 h 1573"/>
                <a:gd name="T36" fmla="*/ 844 w 1001"/>
                <a:gd name="T37" fmla="*/ 1447 h 1573"/>
                <a:gd name="T38" fmla="*/ 1000 w 1001"/>
                <a:gd name="T39" fmla="*/ 1103 h 1573"/>
                <a:gd name="T40" fmla="*/ 917 w 1001"/>
                <a:gd name="T41" fmla="*/ 843 h 1573"/>
                <a:gd name="T42" fmla="*/ 614 w 1001"/>
                <a:gd name="T43" fmla="*/ 655 h 1573"/>
                <a:gd name="T44" fmla="*/ 406 w 1001"/>
                <a:gd name="T45" fmla="*/ 541 h 1573"/>
                <a:gd name="T46" fmla="*/ 364 w 1001"/>
                <a:gd name="T47" fmla="*/ 427 h 1573"/>
                <a:gd name="T48" fmla="*/ 417 w 1001"/>
                <a:gd name="T49" fmla="*/ 323 h 1573"/>
                <a:gd name="T50" fmla="*/ 562 w 1001"/>
                <a:gd name="T51" fmla="*/ 281 h 1573"/>
                <a:gd name="T52" fmla="*/ 750 w 1001"/>
                <a:gd name="T53" fmla="*/ 302 h 1573"/>
                <a:gd name="T54" fmla="*/ 906 w 1001"/>
                <a:gd name="T55" fmla="*/ 375 h 1573"/>
                <a:gd name="T56" fmla="*/ 927 w 1001"/>
                <a:gd name="T57" fmla="*/ 385 h 1573"/>
                <a:gd name="T58" fmla="*/ 927 w 1001"/>
                <a:gd name="T59" fmla="*/ 63 h 1573"/>
                <a:gd name="T60" fmla="*/ 917 w 1001"/>
                <a:gd name="T61" fmla="*/ 63 h 1573"/>
                <a:gd name="T62" fmla="*/ 760 w 1001"/>
                <a:gd name="T63" fmla="*/ 21 h 1573"/>
                <a:gd name="T64" fmla="*/ 583 w 1001"/>
                <a:gd name="T65" fmla="*/ 0 h 1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01" h="1573">
                  <a:moveTo>
                    <a:pt x="583" y="0"/>
                  </a:moveTo>
                  <a:lnTo>
                    <a:pt x="583" y="0"/>
                  </a:lnTo>
                  <a:cubicBezTo>
                    <a:pt x="406" y="0"/>
                    <a:pt x="271" y="42"/>
                    <a:pt x="167" y="125"/>
                  </a:cubicBezTo>
                  <a:cubicBezTo>
                    <a:pt x="52" y="208"/>
                    <a:pt x="0" y="323"/>
                    <a:pt x="0" y="458"/>
                  </a:cubicBezTo>
                  <a:cubicBezTo>
                    <a:pt x="0" y="530"/>
                    <a:pt x="10" y="593"/>
                    <a:pt x="42" y="645"/>
                  </a:cubicBezTo>
                  <a:cubicBezTo>
                    <a:pt x="62" y="697"/>
                    <a:pt x="94" y="749"/>
                    <a:pt x="146" y="780"/>
                  </a:cubicBezTo>
                  <a:cubicBezTo>
                    <a:pt x="187" y="822"/>
                    <a:pt x="260" y="864"/>
                    <a:pt x="364" y="905"/>
                  </a:cubicBezTo>
                  <a:cubicBezTo>
                    <a:pt x="448" y="937"/>
                    <a:pt x="500" y="968"/>
                    <a:pt x="542" y="989"/>
                  </a:cubicBezTo>
                  <a:cubicBezTo>
                    <a:pt x="583" y="1009"/>
                    <a:pt x="604" y="1030"/>
                    <a:pt x="625" y="1062"/>
                  </a:cubicBezTo>
                  <a:cubicBezTo>
                    <a:pt x="635" y="1082"/>
                    <a:pt x="646" y="1103"/>
                    <a:pt x="646" y="1145"/>
                  </a:cubicBezTo>
                  <a:cubicBezTo>
                    <a:pt x="646" y="1239"/>
                    <a:pt x="573" y="1291"/>
                    <a:pt x="417" y="1291"/>
                  </a:cubicBezTo>
                  <a:cubicBezTo>
                    <a:pt x="354" y="1291"/>
                    <a:pt x="292" y="1280"/>
                    <a:pt x="219" y="1259"/>
                  </a:cubicBezTo>
                  <a:cubicBezTo>
                    <a:pt x="146" y="1228"/>
                    <a:pt x="73" y="1197"/>
                    <a:pt x="21" y="1155"/>
                  </a:cubicBezTo>
                  <a:cubicBezTo>
                    <a:pt x="0" y="1145"/>
                    <a:pt x="0" y="1145"/>
                    <a:pt x="0" y="1145"/>
                  </a:cubicBezTo>
                  <a:cubicBezTo>
                    <a:pt x="0" y="1489"/>
                    <a:pt x="0" y="1489"/>
                    <a:pt x="0" y="1489"/>
                  </a:cubicBezTo>
                  <a:cubicBezTo>
                    <a:pt x="10" y="1489"/>
                    <a:pt x="10" y="1489"/>
                    <a:pt x="10" y="1489"/>
                  </a:cubicBezTo>
                  <a:cubicBezTo>
                    <a:pt x="62" y="1520"/>
                    <a:pt x="125" y="1530"/>
                    <a:pt x="198" y="1551"/>
                  </a:cubicBezTo>
                  <a:cubicBezTo>
                    <a:pt x="271" y="1562"/>
                    <a:pt x="344" y="1572"/>
                    <a:pt x="396" y="1572"/>
                  </a:cubicBezTo>
                  <a:cubicBezTo>
                    <a:pt x="583" y="1572"/>
                    <a:pt x="729" y="1530"/>
                    <a:pt x="844" y="1447"/>
                  </a:cubicBezTo>
                  <a:cubicBezTo>
                    <a:pt x="948" y="1364"/>
                    <a:pt x="1000" y="1239"/>
                    <a:pt x="1000" y="1103"/>
                  </a:cubicBezTo>
                  <a:cubicBezTo>
                    <a:pt x="1000" y="999"/>
                    <a:pt x="969" y="916"/>
                    <a:pt x="917" y="843"/>
                  </a:cubicBezTo>
                  <a:cubicBezTo>
                    <a:pt x="854" y="770"/>
                    <a:pt x="760" y="707"/>
                    <a:pt x="614" y="655"/>
                  </a:cubicBezTo>
                  <a:cubicBezTo>
                    <a:pt x="500" y="614"/>
                    <a:pt x="437" y="572"/>
                    <a:pt x="406" y="541"/>
                  </a:cubicBezTo>
                  <a:cubicBezTo>
                    <a:pt x="375" y="520"/>
                    <a:pt x="364" y="479"/>
                    <a:pt x="364" y="427"/>
                  </a:cubicBezTo>
                  <a:cubicBezTo>
                    <a:pt x="364" y="385"/>
                    <a:pt x="375" y="354"/>
                    <a:pt x="417" y="323"/>
                  </a:cubicBezTo>
                  <a:cubicBezTo>
                    <a:pt x="448" y="292"/>
                    <a:pt x="500" y="281"/>
                    <a:pt x="562" y="281"/>
                  </a:cubicBezTo>
                  <a:cubicBezTo>
                    <a:pt x="625" y="281"/>
                    <a:pt x="687" y="292"/>
                    <a:pt x="750" y="302"/>
                  </a:cubicBezTo>
                  <a:cubicBezTo>
                    <a:pt x="812" y="323"/>
                    <a:pt x="864" y="354"/>
                    <a:pt x="906" y="375"/>
                  </a:cubicBezTo>
                  <a:cubicBezTo>
                    <a:pt x="927" y="385"/>
                    <a:pt x="927" y="385"/>
                    <a:pt x="927" y="385"/>
                  </a:cubicBezTo>
                  <a:cubicBezTo>
                    <a:pt x="927" y="63"/>
                    <a:pt x="927" y="63"/>
                    <a:pt x="927" y="63"/>
                  </a:cubicBezTo>
                  <a:cubicBezTo>
                    <a:pt x="917" y="63"/>
                    <a:pt x="917" y="63"/>
                    <a:pt x="917" y="63"/>
                  </a:cubicBezTo>
                  <a:cubicBezTo>
                    <a:pt x="875" y="42"/>
                    <a:pt x="823" y="31"/>
                    <a:pt x="760" y="21"/>
                  </a:cubicBezTo>
                  <a:cubicBezTo>
                    <a:pt x="687" y="0"/>
                    <a:pt x="635" y="0"/>
                    <a:pt x="583" y="0"/>
                  </a:cubicBezTo>
                </a:path>
              </a:pathLst>
            </a:custGeom>
            <a:solidFill>
              <a:schemeClr val="tx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800"/>
            </a:p>
          </p:txBody>
        </p:sp>
        <p:sp>
          <p:nvSpPr>
            <p:cNvPr id="24" name="Freeform 9"/>
            <p:cNvSpPr>
              <a:spLocks noChangeArrowheads="1"/>
            </p:cNvSpPr>
            <p:nvPr/>
          </p:nvSpPr>
          <p:spPr bwMode="auto">
            <a:xfrm>
              <a:off x="7993063" y="906463"/>
              <a:ext cx="558800" cy="566737"/>
            </a:xfrm>
            <a:custGeom>
              <a:avLst/>
              <a:gdLst>
                <a:gd name="T0" fmla="*/ 802 w 1553"/>
                <a:gd name="T1" fmla="*/ 0 h 1573"/>
                <a:gd name="T2" fmla="*/ 802 w 1553"/>
                <a:gd name="T3" fmla="*/ 0 h 1573"/>
                <a:gd name="T4" fmla="*/ 208 w 1553"/>
                <a:gd name="T5" fmla="*/ 208 h 1573"/>
                <a:gd name="T6" fmla="*/ 0 w 1553"/>
                <a:gd name="T7" fmla="*/ 801 h 1573"/>
                <a:gd name="T8" fmla="*/ 208 w 1553"/>
                <a:gd name="T9" fmla="*/ 1364 h 1573"/>
                <a:gd name="T10" fmla="*/ 761 w 1553"/>
                <a:gd name="T11" fmla="*/ 1572 h 1573"/>
                <a:gd name="T12" fmla="*/ 1333 w 1553"/>
                <a:gd name="T13" fmla="*/ 1353 h 1573"/>
                <a:gd name="T14" fmla="*/ 1552 w 1553"/>
                <a:gd name="T15" fmla="*/ 770 h 1573"/>
                <a:gd name="T16" fmla="*/ 1344 w 1553"/>
                <a:gd name="T17" fmla="*/ 208 h 1573"/>
                <a:gd name="T18" fmla="*/ 802 w 1553"/>
                <a:gd name="T19" fmla="*/ 0 h 1573"/>
                <a:gd name="T20" fmla="*/ 781 w 1553"/>
                <a:gd name="T21" fmla="*/ 1280 h 1573"/>
                <a:gd name="T22" fmla="*/ 781 w 1553"/>
                <a:gd name="T23" fmla="*/ 1280 h 1573"/>
                <a:gd name="T24" fmla="*/ 479 w 1553"/>
                <a:gd name="T25" fmla="*/ 1155 h 1573"/>
                <a:gd name="T26" fmla="*/ 365 w 1553"/>
                <a:gd name="T27" fmla="*/ 791 h 1573"/>
                <a:gd name="T28" fmla="*/ 479 w 1553"/>
                <a:gd name="T29" fmla="*/ 417 h 1573"/>
                <a:gd name="T30" fmla="*/ 781 w 1553"/>
                <a:gd name="T31" fmla="*/ 292 h 1573"/>
                <a:gd name="T32" fmla="*/ 1073 w 1553"/>
                <a:gd name="T33" fmla="*/ 417 h 1573"/>
                <a:gd name="T34" fmla="*/ 1177 w 1553"/>
                <a:gd name="T35" fmla="*/ 780 h 1573"/>
                <a:gd name="T36" fmla="*/ 1083 w 1553"/>
                <a:gd name="T37" fmla="*/ 1155 h 1573"/>
                <a:gd name="T38" fmla="*/ 781 w 1553"/>
                <a:gd name="T39" fmla="*/ 1280 h 1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53" h="1573">
                  <a:moveTo>
                    <a:pt x="802" y="0"/>
                  </a:moveTo>
                  <a:lnTo>
                    <a:pt x="802" y="0"/>
                  </a:lnTo>
                  <a:cubicBezTo>
                    <a:pt x="552" y="0"/>
                    <a:pt x="354" y="73"/>
                    <a:pt x="208" y="208"/>
                  </a:cubicBezTo>
                  <a:cubicBezTo>
                    <a:pt x="73" y="354"/>
                    <a:pt x="0" y="551"/>
                    <a:pt x="0" y="801"/>
                  </a:cubicBezTo>
                  <a:cubicBezTo>
                    <a:pt x="0" y="1041"/>
                    <a:pt x="73" y="1228"/>
                    <a:pt x="208" y="1364"/>
                  </a:cubicBezTo>
                  <a:cubicBezTo>
                    <a:pt x="344" y="1499"/>
                    <a:pt x="531" y="1572"/>
                    <a:pt x="761" y="1572"/>
                  </a:cubicBezTo>
                  <a:cubicBezTo>
                    <a:pt x="1000" y="1572"/>
                    <a:pt x="1198" y="1499"/>
                    <a:pt x="1333" y="1353"/>
                  </a:cubicBezTo>
                  <a:cubicBezTo>
                    <a:pt x="1479" y="1207"/>
                    <a:pt x="1552" y="1009"/>
                    <a:pt x="1552" y="770"/>
                  </a:cubicBezTo>
                  <a:cubicBezTo>
                    <a:pt x="1552" y="530"/>
                    <a:pt x="1479" y="344"/>
                    <a:pt x="1344" y="208"/>
                  </a:cubicBezTo>
                  <a:cubicBezTo>
                    <a:pt x="1219" y="63"/>
                    <a:pt x="1031" y="0"/>
                    <a:pt x="802" y="0"/>
                  </a:cubicBezTo>
                  <a:close/>
                  <a:moveTo>
                    <a:pt x="781" y="1280"/>
                  </a:moveTo>
                  <a:lnTo>
                    <a:pt x="781" y="1280"/>
                  </a:lnTo>
                  <a:cubicBezTo>
                    <a:pt x="656" y="1280"/>
                    <a:pt x="552" y="1239"/>
                    <a:pt x="479" y="1155"/>
                  </a:cubicBezTo>
                  <a:cubicBezTo>
                    <a:pt x="406" y="1072"/>
                    <a:pt x="365" y="947"/>
                    <a:pt x="365" y="791"/>
                  </a:cubicBezTo>
                  <a:cubicBezTo>
                    <a:pt x="365" y="634"/>
                    <a:pt x="406" y="509"/>
                    <a:pt x="479" y="417"/>
                  </a:cubicBezTo>
                  <a:cubicBezTo>
                    <a:pt x="552" y="333"/>
                    <a:pt x="646" y="292"/>
                    <a:pt x="781" y="292"/>
                  </a:cubicBezTo>
                  <a:cubicBezTo>
                    <a:pt x="906" y="292"/>
                    <a:pt x="1000" y="333"/>
                    <a:pt x="1073" y="417"/>
                  </a:cubicBezTo>
                  <a:cubicBezTo>
                    <a:pt x="1146" y="500"/>
                    <a:pt x="1177" y="624"/>
                    <a:pt x="1177" y="780"/>
                  </a:cubicBezTo>
                  <a:cubicBezTo>
                    <a:pt x="1177" y="947"/>
                    <a:pt x="1146" y="1072"/>
                    <a:pt x="1083" y="1155"/>
                  </a:cubicBezTo>
                  <a:cubicBezTo>
                    <a:pt x="1011" y="1239"/>
                    <a:pt x="917" y="1280"/>
                    <a:pt x="781" y="1280"/>
                  </a:cubicBezTo>
                  <a:close/>
                </a:path>
              </a:pathLst>
            </a:custGeom>
            <a:solidFill>
              <a:schemeClr val="tx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800"/>
            </a:p>
          </p:txBody>
        </p:sp>
        <p:sp>
          <p:nvSpPr>
            <p:cNvPr id="25" name="Freeform 10"/>
            <p:cNvSpPr>
              <a:spLocks noChangeArrowheads="1"/>
            </p:cNvSpPr>
            <p:nvPr/>
          </p:nvSpPr>
          <p:spPr bwMode="auto">
            <a:xfrm>
              <a:off x="8562975" y="647700"/>
              <a:ext cx="668338" cy="825500"/>
            </a:xfrm>
            <a:custGeom>
              <a:avLst/>
              <a:gdLst>
                <a:gd name="T0" fmla="*/ 1855 w 1856"/>
                <a:gd name="T1" fmla="*/ 1042 h 2292"/>
                <a:gd name="T2" fmla="*/ 1855 w 1856"/>
                <a:gd name="T3" fmla="*/ 1042 h 2292"/>
                <a:gd name="T4" fmla="*/ 1855 w 1856"/>
                <a:gd name="T5" fmla="*/ 750 h 2292"/>
                <a:gd name="T6" fmla="*/ 1490 w 1856"/>
                <a:gd name="T7" fmla="*/ 750 h 2292"/>
                <a:gd name="T8" fmla="*/ 1490 w 1856"/>
                <a:gd name="T9" fmla="*/ 302 h 2292"/>
                <a:gd name="T10" fmla="*/ 1480 w 1856"/>
                <a:gd name="T11" fmla="*/ 313 h 2292"/>
                <a:gd name="T12" fmla="*/ 1146 w 1856"/>
                <a:gd name="T13" fmla="*/ 407 h 2292"/>
                <a:gd name="T14" fmla="*/ 1136 w 1856"/>
                <a:gd name="T15" fmla="*/ 417 h 2292"/>
                <a:gd name="T16" fmla="*/ 1136 w 1856"/>
                <a:gd name="T17" fmla="*/ 750 h 2292"/>
                <a:gd name="T18" fmla="*/ 605 w 1856"/>
                <a:gd name="T19" fmla="*/ 750 h 2292"/>
                <a:gd name="T20" fmla="*/ 605 w 1856"/>
                <a:gd name="T21" fmla="*/ 563 h 2292"/>
                <a:gd name="T22" fmla="*/ 667 w 1856"/>
                <a:gd name="T23" fmla="*/ 365 h 2292"/>
                <a:gd name="T24" fmla="*/ 834 w 1856"/>
                <a:gd name="T25" fmla="*/ 292 h 2292"/>
                <a:gd name="T26" fmla="*/ 990 w 1856"/>
                <a:gd name="T27" fmla="*/ 334 h 2292"/>
                <a:gd name="T28" fmla="*/ 1000 w 1856"/>
                <a:gd name="T29" fmla="*/ 334 h 2292"/>
                <a:gd name="T30" fmla="*/ 1000 w 1856"/>
                <a:gd name="T31" fmla="*/ 32 h 2292"/>
                <a:gd name="T32" fmla="*/ 990 w 1856"/>
                <a:gd name="T33" fmla="*/ 32 h 2292"/>
                <a:gd name="T34" fmla="*/ 792 w 1856"/>
                <a:gd name="T35" fmla="*/ 0 h 2292"/>
                <a:gd name="T36" fmla="*/ 511 w 1856"/>
                <a:gd name="T37" fmla="*/ 73 h 2292"/>
                <a:gd name="T38" fmla="*/ 313 w 1856"/>
                <a:gd name="T39" fmla="*/ 261 h 2292"/>
                <a:gd name="T40" fmla="*/ 250 w 1856"/>
                <a:gd name="T41" fmla="*/ 542 h 2292"/>
                <a:gd name="T42" fmla="*/ 250 w 1856"/>
                <a:gd name="T43" fmla="*/ 750 h 2292"/>
                <a:gd name="T44" fmla="*/ 0 w 1856"/>
                <a:gd name="T45" fmla="*/ 750 h 2292"/>
                <a:gd name="T46" fmla="*/ 0 w 1856"/>
                <a:gd name="T47" fmla="*/ 1042 h 2292"/>
                <a:gd name="T48" fmla="*/ 250 w 1856"/>
                <a:gd name="T49" fmla="*/ 1042 h 2292"/>
                <a:gd name="T50" fmla="*/ 250 w 1856"/>
                <a:gd name="T51" fmla="*/ 2260 h 2292"/>
                <a:gd name="T52" fmla="*/ 605 w 1856"/>
                <a:gd name="T53" fmla="*/ 2260 h 2292"/>
                <a:gd name="T54" fmla="*/ 605 w 1856"/>
                <a:gd name="T55" fmla="*/ 1042 h 2292"/>
                <a:gd name="T56" fmla="*/ 1136 w 1856"/>
                <a:gd name="T57" fmla="*/ 1042 h 2292"/>
                <a:gd name="T58" fmla="*/ 1136 w 1856"/>
                <a:gd name="T59" fmla="*/ 1812 h 2292"/>
                <a:gd name="T60" fmla="*/ 1584 w 1856"/>
                <a:gd name="T61" fmla="*/ 2291 h 2292"/>
                <a:gd name="T62" fmla="*/ 1740 w 1856"/>
                <a:gd name="T63" fmla="*/ 2281 h 2292"/>
                <a:gd name="T64" fmla="*/ 1844 w 1856"/>
                <a:gd name="T65" fmla="*/ 2239 h 2292"/>
                <a:gd name="T66" fmla="*/ 1855 w 1856"/>
                <a:gd name="T67" fmla="*/ 2239 h 2292"/>
                <a:gd name="T68" fmla="*/ 1855 w 1856"/>
                <a:gd name="T69" fmla="*/ 1947 h 2292"/>
                <a:gd name="T70" fmla="*/ 1834 w 1856"/>
                <a:gd name="T71" fmla="*/ 1958 h 2292"/>
                <a:gd name="T72" fmla="*/ 1761 w 1856"/>
                <a:gd name="T73" fmla="*/ 1989 h 2292"/>
                <a:gd name="T74" fmla="*/ 1698 w 1856"/>
                <a:gd name="T75" fmla="*/ 1999 h 2292"/>
                <a:gd name="T76" fmla="*/ 1542 w 1856"/>
                <a:gd name="T77" fmla="*/ 1947 h 2292"/>
                <a:gd name="T78" fmla="*/ 1490 w 1856"/>
                <a:gd name="T79" fmla="*/ 1749 h 2292"/>
                <a:gd name="T80" fmla="*/ 1490 w 1856"/>
                <a:gd name="T81" fmla="*/ 1042 h 2292"/>
                <a:gd name="T82" fmla="*/ 1855 w 1856"/>
                <a:gd name="T83" fmla="*/ 1042 h 2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856" h="2292">
                  <a:moveTo>
                    <a:pt x="1855" y="1042"/>
                  </a:moveTo>
                  <a:lnTo>
                    <a:pt x="1855" y="1042"/>
                  </a:lnTo>
                  <a:cubicBezTo>
                    <a:pt x="1855" y="750"/>
                    <a:pt x="1855" y="750"/>
                    <a:pt x="1855" y="750"/>
                  </a:cubicBezTo>
                  <a:cubicBezTo>
                    <a:pt x="1490" y="750"/>
                    <a:pt x="1490" y="750"/>
                    <a:pt x="1490" y="750"/>
                  </a:cubicBezTo>
                  <a:cubicBezTo>
                    <a:pt x="1490" y="302"/>
                    <a:pt x="1490" y="302"/>
                    <a:pt x="1490" y="302"/>
                  </a:cubicBezTo>
                  <a:cubicBezTo>
                    <a:pt x="1480" y="313"/>
                    <a:pt x="1480" y="313"/>
                    <a:pt x="1480" y="313"/>
                  </a:cubicBezTo>
                  <a:cubicBezTo>
                    <a:pt x="1146" y="407"/>
                    <a:pt x="1146" y="407"/>
                    <a:pt x="1146" y="407"/>
                  </a:cubicBezTo>
                  <a:cubicBezTo>
                    <a:pt x="1136" y="417"/>
                    <a:pt x="1136" y="417"/>
                    <a:pt x="1136" y="417"/>
                  </a:cubicBezTo>
                  <a:cubicBezTo>
                    <a:pt x="1136" y="750"/>
                    <a:pt x="1136" y="750"/>
                    <a:pt x="1136" y="750"/>
                  </a:cubicBezTo>
                  <a:cubicBezTo>
                    <a:pt x="605" y="750"/>
                    <a:pt x="605" y="750"/>
                    <a:pt x="605" y="750"/>
                  </a:cubicBezTo>
                  <a:cubicBezTo>
                    <a:pt x="605" y="563"/>
                    <a:pt x="605" y="563"/>
                    <a:pt x="605" y="563"/>
                  </a:cubicBezTo>
                  <a:cubicBezTo>
                    <a:pt x="605" y="479"/>
                    <a:pt x="625" y="407"/>
                    <a:pt x="667" y="365"/>
                  </a:cubicBezTo>
                  <a:cubicBezTo>
                    <a:pt x="709" y="323"/>
                    <a:pt x="761" y="292"/>
                    <a:pt x="834" y="292"/>
                  </a:cubicBezTo>
                  <a:cubicBezTo>
                    <a:pt x="875" y="292"/>
                    <a:pt x="938" y="302"/>
                    <a:pt x="990" y="334"/>
                  </a:cubicBezTo>
                  <a:cubicBezTo>
                    <a:pt x="1000" y="334"/>
                    <a:pt x="1000" y="334"/>
                    <a:pt x="1000" y="334"/>
                  </a:cubicBezTo>
                  <a:cubicBezTo>
                    <a:pt x="1000" y="32"/>
                    <a:pt x="1000" y="32"/>
                    <a:pt x="1000" y="32"/>
                  </a:cubicBezTo>
                  <a:cubicBezTo>
                    <a:pt x="990" y="32"/>
                    <a:pt x="990" y="32"/>
                    <a:pt x="990" y="32"/>
                  </a:cubicBezTo>
                  <a:cubicBezTo>
                    <a:pt x="948" y="11"/>
                    <a:pt x="875" y="0"/>
                    <a:pt x="792" y="0"/>
                  </a:cubicBezTo>
                  <a:cubicBezTo>
                    <a:pt x="688" y="0"/>
                    <a:pt x="594" y="32"/>
                    <a:pt x="511" y="73"/>
                  </a:cubicBezTo>
                  <a:cubicBezTo>
                    <a:pt x="428" y="115"/>
                    <a:pt x="365" y="177"/>
                    <a:pt x="313" y="261"/>
                  </a:cubicBezTo>
                  <a:cubicBezTo>
                    <a:pt x="271" y="344"/>
                    <a:pt x="250" y="438"/>
                    <a:pt x="250" y="542"/>
                  </a:cubicBezTo>
                  <a:cubicBezTo>
                    <a:pt x="250" y="750"/>
                    <a:pt x="250" y="750"/>
                    <a:pt x="250" y="750"/>
                  </a:cubicBezTo>
                  <a:cubicBezTo>
                    <a:pt x="0" y="750"/>
                    <a:pt x="0" y="750"/>
                    <a:pt x="0" y="750"/>
                  </a:cubicBezTo>
                  <a:cubicBezTo>
                    <a:pt x="0" y="1042"/>
                    <a:pt x="0" y="1042"/>
                    <a:pt x="0" y="1042"/>
                  </a:cubicBezTo>
                  <a:cubicBezTo>
                    <a:pt x="250" y="1042"/>
                    <a:pt x="250" y="1042"/>
                    <a:pt x="250" y="1042"/>
                  </a:cubicBezTo>
                  <a:cubicBezTo>
                    <a:pt x="250" y="2260"/>
                    <a:pt x="250" y="2260"/>
                    <a:pt x="250" y="2260"/>
                  </a:cubicBezTo>
                  <a:cubicBezTo>
                    <a:pt x="605" y="2260"/>
                    <a:pt x="605" y="2260"/>
                    <a:pt x="605" y="2260"/>
                  </a:cubicBezTo>
                  <a:cubicBezTo>
                    <a:pt x="605" y="1042"/>
                    <a:pt x="605" y="1042"/>
                    <a:pt x="605" y="1042"/>
                  </a:cubicBezTo>
                  <a:cubicBezTo>
                    <a:pt x="1136" y="1042"/>
                    <a:pt x="1136" y="1042"/>
                    <a:pt x="1136" y="1042"/>
                  </a:cubicBezTo>
                  <a:cubicBezTo>
                    <a:pt x="1136" y="1812"/>
                    <a:pt x="1136" y="1812"/>
                    <a:pt x="1136" y="1812"/>
                  </a:cubicBezTo>
                  <a:cubicBezTo>
                    <a:pt x="1136" y="2135"/>
                    <a:pt x="1292" y="2291"/>
                    <a:pt x="1584" y="2291"/>
                  </a:cubicBezTo>
                  <a:cubicBezTo>
                    <a:pt x="1636" y="2291"/>
                    <a:pt x="1688" y="2291"/>
                    <a:pt x="1740" y="2281"/>
                  </a:cubicBezTo>
                  <a:cubicBezTo>
                    <a:pt x="1792" y="2260"/>
                    <a:pt x="1823" y="2249"/>
                    <a:pt x="1844" y="2239"/>
                  </a:cubicBezTo>
                  <a:cubicBezTo>
                    <a:pt x="1855" y="2239"/>
                    <a:pt x="1855" y="2239"/>
                    <a:pt x="1855" y="2239"/>
                  </a:cubicBezTo>
                  <a:cubicBezTo>
                    <a:pt x="1855" y="1947"/>
                    <a:pt x="1855" y="1947"/>
                    <a:pt x="1855" y="1947"/>
                  </a:cubicBezTo>
                  <a:cubicBezTo>
                    <a:pt x="1834" y="1958"/>
                    <a:pt x="1834" y="1958"/>
                    <a:pt x="1834" y="1958"/>
                  </a:cubicBezTo>
                  <a:cubicBezTo>
                    <a:pt x="1813" y="1968"/>
                    <a:pt x="1792" y="1978"/>
                    <a:pt x="1761" y="1989"/>
                  </a:cubicBezTo>
                  <a:cubicBezTo>
                    <a:pt x="1740" y="1999"/>
                    <a:pt x="1709" y="1999"/>
                    <a:pt x="1698" y="1999"/>
                  </a:cubicBezTo>
                  <a:cubicBezTo>
                    <a:pt x="1625" y="1999"/>
                    <a:pt x="1573" y="1978"/>
                    <a:pt x="1542" y="1947"/>
                  </a:cubicBezTo>
                  <a:cubicBezTo>
                    <a:pt x="1511" y="1906"/>
                    <a:pt x="1490" y="1843"/>
                    <a:pt x="1490" y="1749"/>
                  </a:cubicBezTo>
                  <a:cubicBezTo>
                    <a:pt x="1490" y="1042"/>
                    <a:pt x="1490" y="1042"/>
                    <a:pt x="1490" y="1042"/>
                  </a:cubicBezTo>
                  <a:lnTo>
                    <a:pt x="1855" y="1042"/>
                  </a:lnTo>
                </a:path>
              </a:pathLst>
            </a:custGeom>
            <a:solidFill>
              <a:schemeClr val="tx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800"/>
            </a:p>
          </p:txBody>
        </p:sp>
        <p:sp>
          <p:nvSpPr>
            <p:cNvPr id="26" name="Freeform 11"/>
            <p:cNvSpPr>
              <a:spLocks noChangeArrowheads="1"/>
            </p:cNvSpPr>
            <p:nvPr/>
          </p:nvSpPr>
          <p:spPr bwMode="auto">
            <a:xfrm>
              <a:off x="3321050" y="454025"/>
              <a:ext cx="600075" cy="600075"/>
            </a:xfrm>
            <a:custGeom>
              <a:avLst/>
              <a:gdLst>
                <a:gd name="T0" fmla="*/ 1667 w 1668"/>
                <a:gd name="T1" fmla="*/ 1666 h 1667"/>
                <a:gd name="T2" fmla="*/ 0 w 1668"/>
                <a:gd name="T3" fmla="*/ 1666 h 1667"/>
                <a:gd name="T4" fmla="*/ 0 w 1668"/>
                <a:gd name="T5" fmla="*/ 0 h 1667"/>
                <a:gd name="T6" fmla="*/ 1667 w 1668"/>
                <a:gd name="T7" fmla="*/ 0 h 1667"/>
                <a:gd name="T8" fmla="*/ 1667 w 1668"/>
                <a:gd name="T9" fmla="*/ 1666 h 1667"/>
              </a:gdLst>
              <a:ahLst/>
              <a:cxnLst>
                <a:cxn ang="0">
                  <a:pos x="T0" y="T1"/>
                </a:cxn>
                <a:cxn ang="0">
                  <a:pos x="T2" y="T3"/>
                </a:cxn>
                <a:cxn ang="0">
                  <a:pos x="T4" y="T5"/>
                </a:cxn>
                <a:cxn ang="0">
                  <a:pos x="T6" y="T7"/>
                </a:cxn>
                <a:cxn ang="0">
                  <a:pos x="T8" y="T9"/>
                </a:cxn>
              </a:cxnLst>
              <a:rect l="0" t="0" r="r" b="b"/>
              <a:pathLst>
                <a:path w="1668" h="1667">
                  <a:moveTo>
                    <a:pt x="1667" y="1666"/>
                  </a:moveTo>
                  <a:lnTo>
                    <a:pt x="0" y="1666"/>
                  </a:lnTo>
                  <a:lnTo>
                    <a:pt x="0" y="0"/>
                  </a:lnTo>
                  <a:lnTo>
                    <a:pt x="1667" y="0"/>
                  </a:lnTo>
                  <a:lnTo>
                    <a:pt x="1667" y="1666"/>
                  </a:lnTo>
                </a:path>
              </a:pathLst>
            </a:custGeom>
            <a:solidFill>
              <a:srgbClr val="F2652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800"/>
            </a:p>
          </p:txBody>
        </p:sp>
        <p:sp>
          <p:nvSpPr>
            <p:cNvPr id="27" name="Freeform 12"/>
            <p:cNvSpPr>
              <a:spLocks noChangeArrowheads="1"/>
            </p:cNvSpPr>
            <p:nvPr/>
          </p:nvSpPr>
          <p:spPr bwMode="auto">
            <a:xfrm>
              <a:off x="3986213" y="454025"/>
              <a:ext cx="596900" cy="600075"/>
            </a:xfrm>
            <a:custGeom>
              <a:avLst/>
              <a:gdLst>
                <a:gd name="T0" fmla="*/ 1656 w 1657"/>
                <a:gd name="T1" fmla="*/ 1666 h 1667"/>
                <a:gd name="T2" fmla="*/ 0 w 1657"/>
                <a:gd name="T3" fmla="*/ 1666 h 1667"/>
                <a:gd name="T4" fmla="*/ 0 w 1657"/>
                <a:gd name="T5" fmla="*/ 0 h 1667"/>
                <a:gd name="T6" fmla="*/ 1656 w 1657"/>
                <a:gd name="T7" fmla="*/ 0 h 1667"/>
                <a:gd name="T8" fmla="*/ 1656 w 1657"/>
                <a:gd name="T9" fmla="*/ 1666 h 1667"/>
              </a:gdLst>
              <a:ahLst/>
              <a:cxnLst>
                <a:cxn ang="0">
                  <a:pos x="T0" y="T1"/>
                </a:cxn>
                <a:cxn ang="0">
                  <a:pos x="T2" y="T3"/>
                </a:cxn>
                <a:cxn ang="0">
                  <a:pos x="T4" y="T5"/>
                </a:cxn>
                <a:cxn ang="0">
                  <a:pos x="T6" y="T7"/>
                </a:cxn>
                <a:cxn ang="0">
                  <a:pos x="T8" y="T9"/>
                </a:cxn>
              </a:cxnLst>
              <a:rect l="0" t="0" r="r" b="b"/>
              <a:pathLst>
                <a:path w="1657" h="1667">
                  <a:moveTo>
                    <a:pt x="1656" y="1666"/>
                  </a:moveTo>
                  <a:lnTo>
                    <a:pt x="0" y="1666"/>
                  </a:lnTo>
                  <a:lnTo>
                    <a:pt x="0" y="0"/>
                  </a:lnTo>
                  <a:lnTo>
                    <a:pt x="1656" y="0"/>
                  </a:lnTo>
                  <a:lnTo>
                    <a:pt x="1656" y="1666"/>
                  </a:lnTo>
                </a:path>
              </a:pathLst>
            </a:custGeom>
            <a:solidFill>
              <a:srgbClr val="8DC63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800"/>
            </a:p>
          </p:txBody>
        </p:sp>
        <p:sp>
          <p:nvSpPr>
            <p:cNvPr id="28" name="Freeform 13"/>
            <p:cNvSpPr>
              <a:spLocks noChangeArrowheads="1"/>
            </p:cNvSpPr>
            <p:nvPr/>
          </p:nvSpPr>
          <p:spPr bwMode="auto">
            <a:xfrm>
              <a:off x="3321050" y="1112838"/>
              <a:ext cx="600075" cy="600075"/>
            </a:xfrm>
            <a:custGeom>
              <a:avLst/>
              <a:gdLst>
                <a:gd name="T0" fmla="*/ 1667 w 1668"/>
                <a:gd name="T1" fmla="*/ 1667 h 1668"/>
                <a:gd name="T2" fmla="*/ 0 w 1668"/>
                <a:gd name="T3" fmla="*/ 1667 h 1668"/>
                <a:gd name="T4" fmla="*/ 0 w 1668"/>
                <a:gd name="T5" fmla="*/ 0 h 1668"/>
                <a:gd name="T6" fmla="*/ 1667 w 1668"/>
                <a:gd name="T7" fmla="*/ 0 h 1668"/>
                <a:gd name="T8" fmla="*/ 1667 w 1668"/>
                <a:gd name="T9" fmla="*/ 1667 h 1668"/>
              </a:gdLst>
              <a:ahLst/>
              <a:cxnLst>
                <a:cxn ang="0">
                  <a:pos x="T0" y="T1"/>
                </a:cxn>
                <a:cxn ang="0">
                  <a:pos x="T2" y="T3"/>
                </a:cxn>
                <a:cxn ang="0">
                  <a:pos x="T4" y="T5"/>
                </a:cxn>
                <a:cxn ang="0">
                  <a:pos x="T6" y="T7"/>
                </a:cxn>
                <a:cxn ang="0">
                  <a:pos x="T8" y="T9"/>
                </a:cxn>
              </a:cxnLst>
              <a:rect l="0" t="0" r="r" b="b"/>
              <a:pathLst>
                <a:path w="1668" h="1668">
                  <a:moveTo>
                    <a:pt x="1667" y="1667"/>
                  </a:moveTo>
                  <a:lnTo>
                    <a:pt x="0" y="1667"/>
                  </a:lnTo>
                  <a:lnTo>
                    <a:pt x="0" y="0"/>
                  </a:lnTo>
                  <a:lnTo>
                    <a:pt x="1667" y="0"/>
                  </a:lnTo>
                  <a:lnTo>
                    <a:pt x="1667" y="1667"/>
                  </a:lnTo>
                </a:path>
              </a:pathLst>
            </a:custGeom>
            <a:solidFill>
              <a:srgbClr val="00AEE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800"/>
            </a:p>
          </p:txBody>
        </p:sp>
        <p:sp>
          <p:nvSpPr>
            <p:cNvPr id="29" name="Freeform 14"/>
            <p:cNvSpPr>
              <a:spLocks noChangeArrowheads="1"/>
            </p:cNvSpPr>
            <p:nvPr/>
          </p:nvSpPr>
          <p:spPr bwMode="auto">
            <a:xfrm>
              <a:off x="3986213" y="1112838"/>
              <a:ext cx="596900" cy="600075"/>
            </a:xfrm>
            <a:custGeom>
              <a:avLst/>
              <a:gdLst>
                <a:gd name="T0" fmla="*/ 1656 w 1657"/>
                <a:gd name="T1" fmla="*/ 1667 h 1668"/>
                <a:gd name="T2" fmla="*/ 0 w 1657"/>
                <a:gd name="T3" fmla="*/ 1667 h 1668"/>
                <a:gd name="T4" fmla="*/ 0 w 1657"/>
                <a:gd name="T5" fmla="*/ 0 h 1668"/>
                <a:gd name="T6" fmla="*/ 1656 w 1657"/>
                <a:gd name="T7" fmla="*/ 0 h 1668"/>
                <a:gd name="T8" fmla="*/ 1656 w 1657"/>
                <a:gd name="T9" fmla="*/ 1667 h 1668"/>
              </a:gdLst>
              <a:ahLst/>
              <a:cxnLst>
                <a:cxn ang="0">
                  <a:pos x="T0" y="T1"/>
                </a:cxn>
                <a:cxn ang="0">
                  <a:pos x="T2" y="T3"/>
                </a:cxn>
                <a:cxn ang="0">
                  <a:pos x="T4" y="T5"/>
                </a:cxn>
                <a:cxn ang="0">
                  <a:pos x="T6" y="T7"/>
                </a:cxn>
                <a:cxn ang="0">
                  <a:pos x="T8" y="T9"/>
                </a:cxn>
              </a:cxnLst>
              <a:rect l="0" t="0" r="r" b="b"/>
              <a:pathLst>
                <a:path w="1657" h="1668">
                  <a:moveTo>
                    <a:pt x="1656" y="1667"/>
                  </a:moveTo>
                  <a:lnTo>
                    <a:pt x="0" y="1667"/>
                  </a:lnTo>
                  <a:lnTo>
                    <a:pt x="0" y="0"/>
                  </a:lnTo>
                  <a:lnTo>
                    <a:pt x="1656" y="0"/>
                  </a:lnTo>
                  <a:lnTo>
                    <a:pt x="1656" y="1667"/>
                  </a:lnTo>
                </a:path>
              </a:pathLst>
            </a:custGeom>
            <a:solidFill>
              <a:srgbClr val="FFC20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800"/>
            </a:p>
          </p:txBody>
        </p:sp>
      </p:grpSp>
    </p:spTree>
    <p:extLst>
      <p:ext uri="{BB962C8B-B14F-4D97-AF65-F5344CB8AC3E}">
        <p14:creationId xmlns:p14="http://schemas.microsoft.com/office/powerpoint/2010/main" val="298878868"/>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userDrawn="1">
  <p:cSld name="Dark Title_bod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Content Placeholder 4"/>
          <p:cNvSpPr>
            <a:spLocks noGrp="1"/>
          </p:cNvSpPr>
          <p:nvPr>
            <p:ph sz="quarter" idx="10"/>
          </p:nvPr>
        </p:nvSpPr>
        <p:spPr>
          <a:xfrm>
            <a:off x="412751" y="1188720"/>
            <a:ext cx="11310326"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021441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Title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1" y="585789"/>
            <a:ext cx="1366245" cy="292608"/>
          </a:xfrm>
          <a:prstGeom prst="rect">
            <a:avLst/>
          </a:prstGeom>
        </p:spPr>
      </p:pic>
      <p:sp>
        <p:nvSpPr>
          <p:cNvPr id="9" name="Title 1"/>
          <p:cNvSpPr>
            <a:spLocks noGrp="1"/>
          </p:cNvSpPr>
          <p:nvPr>
            <p:ph type="title" hasCustomPrompt="1"/>
          </p:nvPr>
        </p:nvSpPr>
        <p:spPr>
          <a:xfrm>
            <a:off x="584200" y="3035102"/>
            <a:ext cx="9144000" cy="498674"/>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802781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0.xml><?xml version="1.0" encoding="utf-8"?>
<p:sldLayout xmlns:a="http://schemas.openxmlformats.org/drawingml/2006/main" xmlns:r="http://schemas.openxmlformats.org/officeDocument/2006/relationships" xmlns:p="http://schemas.openxmlformats.org/presentationml/2006/main" userDrawn="1">
  <p:cSld name="Dark 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14707593"/>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7B9E93-35D7-42A9-9FD9-96BA380FFF27}"/>
              </a:ext>
            </a:extLst>
          </p:cNvPr>
          <p:cNvSpPr>
            <a:spLocks noGrp="1"/>
          </p:cNvSpPr>
          <p:nvPr>
            <p:ph type="ctrTitle"/>
          </p:nvPr>
        </p:nvSpPr>
        <p:spPr>
          <a:xfrm>
            <a:off x="1524000" y="1664644"/>
            <a:ext cx="9144000" cy="1845318"/>
          </a:xfrm>
        </p:spPr>
        <p:txBody>
          <a:bodyPr anchor="b"/>
          <a:lstStyle>
            <a:lvl1pPr algn="ctr">
              <a:defRPr sz="5995"/>
            </a:lvl1pPr>
          </a:lstStyle>
          <a:p>
            <a:r>
              <a:rPr lang="en-US"/>
              <a:t>Click to edit Master title style</a:t>
            </a:r>
          </a:p>
        </p:txBody>
      </p:sp>
      <p:sp>
        <p:nvSpPr>
          <p:cNvPr id="3" name="Subtitle 2">
            <a:extLst>
              <a:ext uri="{FF2B5EF4-FFF2-40B4-BE49-F238E27FC236}">
                <a16:creationId xmlns:a16="http://schemas.microsoft.com/office/drawing/2014/main" id="{CCB730EE-CF2C-4295-A0DD-070F51156EEE}"/>
              </a:ext>
            </a:extLst>
          </p:cNvPr>
          <p:cNvSpPr>
            <a:spLocks noGrp="1"/>
          </p:cNvSpPr>
          <p:nvPr>
            <p:ph type="subTitle" idx="1"/>
          </p:nvPr>
        </p:nvSpPr>
        <p:spPr>
          <a:xfrm>
            <a:off x="1524000" y="3602039"/>
            <a:ext cx="9144000" cy="369353"/>
          </a:xfrm>
        </p:spPr>
        <p:txBody>
          <a:bodyPr/>
          <a:lstStyle>
            <a:lvl1pPr marL="0" indent="0" algn="ctr">
              <a:buNone/>
              <a:defRPr sz="2400"/>
            </a:lvl1pPr>
            <a:lvl2pPr marL="456943" indent="0" algn="ctr">
              <a:buNone/>
              <a:defRPr sz="2000"/>
            </a:lvl2pPr>
            <a:lvl3pPr marL="913885" indent="0" algn="ctr">
              <a:buNone/>
              <a:defRPr sz="1800"/>
            </a:lvl3pPr>
            <a:lvl4pPr marL="1370827" indent="0" algn="ctr">
              <a:buNone/>
              <a:defRPr sz="1600"/>
            </a:lvl4pPr>
            <a:lvl5pPr marL="1827769" indent="0" algn="ctr">
              <a:buNone/>
              <a:defRPr sz="1600"/>
            </a:lvl5pPr>
            <a:lvl6pPr marL="2284710" indent="0" algn="ctr">
              <a:buNone/>
              <a:defRPr sz="1600"/>
            </a:lvl6pPr>
            <a:lvl7pPr marL="2741653" indent="0" algn="ctr">
              <a:buNone/>
              <a:defRPr sz="1600"/>
            </a:lvl7pPr>
            <a:lvl8pPr marL="3198595" indent="0" algn="ctr">
              <a:buNone/>
              <a:defRPr sz="1600"/>
            </a:lvl8pPr>
            <a:lvl9pPr marL="3655536"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75F07D1-3B84-4514-968F-1FD65AFC4CAA}"/>
              </a:ext>
            </a:extLst>
          </p:cNvPr>
          <p:cNvSpPr>
            <a:spLocks noGrp="1"/>
          </p:cNvSpPr>
          <p:nvPr>
            <p:ph type="dt" sz="half" idx="10"/>
          </p:nvPr>
        </p:nvSpPr>
        <p:spPr/>
        <p:txBody>
          <a:bodyPr/>
          <a:lstStyle/>
          <a:p>
            <a:fld id="{CCEB13D1-EBBE-47BB-9DAE-539913719DED}" type="datetimeFigureOut">
              <a:rPr lang="en-US" smtClean="0"/>
              <a:t>3/29/2021</a:t>
            </a:fld>
            <a:endParaRPr lang="en-US"/>
          </a:p>
        </p:txBody>
      </p:sp>
      <p:sp>
        <p:nvSpPr>
          <p:cNvPr id="5" name="Footer Placeholder 4">
            <a:extLst>
              <a:ext uri="{FF2B5EF4-FFF2-40B4-BE49-F238E27FC236}">
                <a16:creationId xmlns:a16="http://schemas.microsoft.com/office/drawing/2014/main" id="{6905CE6B-6BDC-496F-8498-59A773D1B59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1DD3A43-6632-4011-A3D3-C64540BAF3B9}"/>
              </a:ext>
            </a:extLst>
          </p:cNvPr>
          <p:cNvSpPr>
            <a:spLocks noGrp="1"/>
          </p:cNvSpPr>
          <p:nvPr>
            <p:ph type="sldNum" sz="quarter" idx="12"/>
          </p:nvPr>
        </p:nvSpPr>
        <p:spPr/>
        <p:txBody>
          <a:bodyPr/>
          <a:lstStyle/>
          <a:p>
            <a:fld id="{40CCAD98-6F6D-490C-A484-BDCA98790F2E}" type="slidenum">
              <a:rPr lang="en-US" smtClean="0"/>
              <a:t>‹#›</a:t>
            </a:fld>
            <a:endParaRPr lang="en-US"/>
          </a:p>
        </p:txBody>
      </p:sp>
    </p:spTree>
    <p:extLst>
      <p:ext uri="{BB962C8B-B14F-4D97-AF65-F5344CB8AC3E}">
        <p14:creationId xmlns:p14="http://schemas.microsoft.com/office/powerpoint/2010/main" val="1315843109"/>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5" y="222583"/>
            <a:ext cx="11336039" cy="758022"/>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spTree>
    <p:extLst>
      <p:ext uri="{BB962C8B-B14F-4D97-AF65-F5344CB8AC3E}">
        <p14:creationId xmlns:p14="http://schemas.microsoft.com/office/powerpoint/2010/main" val="805490041"/>
      </p:ext>
    </p:extLst>
  </p:cSld>
  <p:clrMapOvr>
    <a:masterClrMapping/>
  </p:clrMapOvr>
  <p:transition>
    <p:fade/>
  </p:transition>
</p:sldLayout>
</file>

<file path=ppt/slideLayouts/slideLayout33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4" y="1187644"/>
            <a:ext cx="11655078"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26814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4.xml><?xml version="1.0" encoding="utf-8"?>
<p:sldLayout xmlns:a="http://schemas.openxmlformats.org/drawingml/2006/main" xmlns:r="http://schemas.openxmlformats.org/officeDocument/2006/relationships" xmlns:p="http://schemas.openxmlformats.org/presentationml/2006/main">
  <p:cSld name="2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9241" y="289514"/>
            <a:ext cx="11655840" cy="554061"/>
          </a:xfrm>
        </p:spPr>
        <p:txBody>
          <a:bodyPr/>
          <a:lstStyle/>
          <a:p>
            <a:r>
              <a:rPr lang="en-US"/>
              <a:t>Click to edit Master title style</a:t>
            </a:r>
          </a:p>
        </p:txBody>
      </p:sp>
      <p:sp>
        <p:nvSpPr>
          <p:cNvPr id="4" name="Text Placeholder 3"/>
          <p:cNvSpPr>
            <a:spLocks noGrp="1"/>
          </p:cNvSpPr>
          <p:nvPr>
            <p:ph type="body" sz="quarter" idx="10"/>
          </p:nvPr>
        </p:nvSpPr>
        <p:spPr>
          <a:xfrm>
            <a:off x="6106889" y="1507584"/>
            <a:ext cx="5818194" cy="1797412"/>
          </a:xfrm>
        </p:spPr>
        <p:txBody>
          <a:bodyPr wrap="square">
            <a:spAutoFit/>
          </a:bodyPr>
          <a:lstStyle>
            <a:lvl1pPr marL="0" indent="0">
              <a:buNone/>
              <a:defRPr sz="2800">
                <a:solidFill>
                  <a:schemeClr val="tx1"/>
                </a:solidFill>
              </a:defRPr>
            </a:lvl1pPr>
            <a:lvl2pPr marL="0" indent="0">
              <a:buNone/>
              <a:defRPr sz="2000"/>
            </a:lvl2pPr>
            <a:lvl3pPr marL="0" indent="0">
              <a:buNone/>
              <a:defRPr sz="1800"/>
            </a:lvl3pPr>
            <a:lvl4pPr marL="0" indent="0">
              <a:buNone/>
              <a:defRPr sz="1800"/>
            </a:lvl4pPr>
            <a:lvl5pPr marL="0" indent="0">
              <a:buNone/>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95981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5.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C3EDD7-542E-4475-B823-F580C894DAF3}"/>
              </a:ext>
            </a:extLst>
          </p:cNvPr>
          <p:cNvSpPr>
            <a:spLocks noGrp="1"/>
          </p:cNvSpPr>
          <p:nvPr>
            <p:ph type="title"/>
          </p:nvPr>
        </p:nvSpPr>
        <p:spPr>
          <a:xfrm>
            <a:off x="831850" y="3639188"/>
            <a:ext cx="10515600" cy="923288"/>
          </a:xfrm>
        </p:spPr>
        <p:txBody>
          <a:bodyPr anchor="b"/>
          <a:lstStyle>
            <a:lvl1pPr>
              <a:defRPr sz="5998"/>
            </a:lvl1pPr>
          </a:lstStyle>
          <a:p>
            <a:r>
              <a:rPr lang="en-US"/>
              <a:t>Click to edit Master title style</a:t>
            </a:r>
          </a:p>
        </p:txBody>
      </p:sp>
      <p:sp>
        <p:nvSpPr>
          <p:cNvPr id="3" name="Text Placeholder 2">
            <a:extLst>
              <a:ext uri="{FF2B5EF4-FFF2-40B4-BE49-F238E27FC236}">
                <a16:creationId xmlns:a16="http://schemas.microsoft.com/office/drawing/2014/main" id="{CC602074-E0F9-4239-9EEB-6E5FF4511613}"/>
              </a:ext>
            </a:extLst>
          </p:cNvPr>
          <p:cNvSpPr>
            <a:spLocks noGrp="1"/>
          </p:cNvSpPr>
          <p:nvPr>
            <p:ph type="body" idx="1"/>
          </p:nvPr>
        </p:nvSpPr>
        <p:spPr>
          <a:xfrm>
            <a:off x="831850" y="4589464"/>
            <a:ext cx="10515600" cy="369353"/>
          </a:xfrm>
        </p:spPr>
        <p:txBody>
          <a:bodyPr/>
          <a:lstStyle>
            <a:lvl1pPr marL="0" indent="0">
              <a:buNone/>
              <a:defRPr sz="2400">
                <a:solidFill>
                  <a:schemeClr val="tx1">
                    <a:tint val="75000"/>
                  </a:schemeClr>
                </a:solidFill>
              </a:defRPr>
            </a:lvl1pPr>
            <a:lvl2pPr marL="457112" indent="0">
              <a:buNone/>
              <a:defRPr sz="2000">
                <a:solidFill>
                  <a:schemeClr val="tx1">
                    <a:tint val="75000"/>
                  </a:schemeClr>
                </a:solidFill>
              </a:defRPr>
            </a:lvl2pPr>
            <a:lvl3pPr marL="914225" indent="0">
              <a:buNone/>
              <a:defRPr sz="1800">
                <a:solidFill>
                  <a:schemeClr val="tx1">
                    <a:tint val="75000"/>
                  </a:schemeClr>
                </a:solidFill>
              </a:defRPr>
            </a:lvl3pPr>
            <a:lvl4pPr marL="1371337" indent="0">
              <a:buNone/>
              <a:defRPr sz="1600">
                <a:solidFill>
                  <a:schemeClr val="tx1">
                    <a:tint val="75000"/>
                  </a:schemeClr>
                </a:solidFill>
              </a:defRPr>
            </a:lvl4pPr>
            <a:lvl5pPr marL="1828449" indent="0">
              <a:buNone/>
              <a:defRPr sz="1600">
                <a:solidFill>
                  <a:schemeClr val="tx1">
                    <a:tint val="75000"/>
                  </a:schemeClr>
                </a:solidFill>
              </a:defRPr>
            </a:lvl5pPr>
            <a:lvl6pPr marL="2285561" indent="0">
              <a:buNone/>
              <a:defRPr sz="1600">
                <a:solidFill>
                  <a:schemeClr val="tx1">
                    <a:tint val="75000"/>
                  </a:schemeClr>
                </a:solidFill>
              </a:defRPr>
            </a:lvl6pPr>
            <a:lvl7pPr marL="2742674" indent="0">
              <a:buNone/>
              <a:defRPr sz="1600">
                <a:solidFill>
                  <a:schemeClr val="tx1">
                    <a:tint val="75000"/>
                  </a:schemeClr>
                </a:solidFill>
              </a:defRPr>
            </a:lvl7pPr>
            <a:lvl8pPr marL="3199785" indent="0">
              <a:buNone/>
              <a:defRPr sz="1600">
                <a:solidFill>
                  <a:schemeClr val="tx1">
                    <a:tint val="75000"/>
                  </a:schemeClr>
                </a:solidFill>
              </a:defRPr>
            </a:lvl8pPr>
            <a:lvl9pPr marL="3656897"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7FF1F5FD-FAF7-4EE0-9E52-553221554A7C}"/>
              </a:ext>
            </a:extLst>
          </p:cNvPr>
          <p:cNvSpPr>
            <a:spLocks noGrp="1"/>
          </p:cNvSpPr>
          <p:nvPr>
            <p:ph type="dt" sz="half" idx="10"/>
          </p:nvPr>
        </p:nvSpPr>
        <p:spPr/>
        <p:txBody>
          <a:bodyPr/>
          <a:lstStyle/>
          <a:p>
            <a:fld id="{2289BF51-A98E-4AC0-AA72-40A7703287DF}" type="datetimeFigureOut">
              <a:rPr lang="en-US" smtClean="0"/>
              <a:t>3/29/2021</a:t>
            </a:fld>
            <a:endParaRPr lang="en-US"/>
          </a:p>
        </p:txBody>
      </p:sp>
      <p:sp>
        <p:nvSpPr>
          <p:cNvPr id="5" name="Footer Placeholder 4">
            <a:extLst>
              <a:ext uri="{FF2B5EF4-FFF2-40B4-BE49-F238E27FC236}">
                <a16:creationId xmlns:a16="http://schemas.microsoft.com/office/drawing/2014/main" id="{4AA85474-81D8-40D4-974E-309737F4815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A81C1F-D1AB-4656-9173-6E1FC88B772E}"/>
              </a:ext>
            </a:extLst>
          </p:cNvPr>
          <p:cNvSpPr>
            <a:spLocks noGrp="1"/>
          </p:cNvSpPr>
          <p:nvPr>
            <p:ph type="sldNum" sz="quarter" idx="12"/>
          </p:nvPr>
        </p:nvSpPr>
        <p:spPr/>
        <p:txBody>
          <a:bodyPr/>
          <a:lstStyle/>
          <a:p>
            <a:fld id="{766599BB-C14D-4533-A352-30149C5C5203}" type="slidenum">
              <a:rPr lang="en-US" smtClean="0"/>
              <a:t>‹#›</a:t>
            </a:fld>
            <a:endParaRPr lang="en-US"/>
          </a:p>
        </p:txBody>
      </p:sp>
    </p:spTree>
    <p:extLst>
      <p:ext uri="{BB962C8B-B14F-4D97-AF65-F5344CB8AC3E}">
        <p14:creationId xmlns:p14="http://schemas.microsoft.com/office/powerpoint/2010/main" val="1360592783"/>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tx2"/>
                </a:solidFill>
              </a:defRPr>
            </a:lvl1pPr>
          </a:lstStyle>
          <a:p>
            <a:r>
              <a:rPr lang="en-US"/>
              <a:t>Azure presentation title </a:t>
            </a:r>
            <a:br>
              <a:rPr lang="en-US"/>
            </a:br>
            <a:r>
              <a:rPr lang="en-US"/>
              <a:t>or event name</a:t>
            </a:r>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25498530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7874409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1980275191"/>
      </p:ext>
    </p:extLst>
  </p:cSld>
  <p:clrMapOvr>
    <a:masterClrMapping/>
  </p:clrMapOvr>
  <p:transition>
    <p:fade/>
  </p:transition>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F83EBA8-9428-5042-A6AB-BA1563CB953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pic>
        <p:nvPicPr>
          <p:cNvPr id="5" name="Picture 4">
            <a:extLst>
              <a:ext uri="{FF2B5EF4-FFF2-40B4-BE49-F238E27FC236}">
                <a16:creationId xmlns:a16="http://schemas.microsoft.com/office/drawing/2014/main" id="{B0419340-DB0C-B34E-84FE-2AA1A19A58C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57617" y="0"/>
            <a:ext cx="5973790" cy="6858000"/>
          </a:xfrm>
          <a:prstGeom prst="rect">
            <a:avLst/>
          </a:prstGeom>
        </p:spPr>
      </p:pic>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2218104997"/>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6_Title Slide 6">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gradFill>
                  <a:gsLst>
                    <a:gs pos="0">
                      <a:schemeClr val="tx2"/>
                    </a:gs>
                    <a:gs pos="100000">
                      <a:schemeClr val="tx2"/>
                    </a:gs>
                  </a:gsLst>
                  <a:lin ang="5400000" scaled="1"/>
                </a:gra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gradFill>
                  <a:gsLst>
                    <a:gs pos="0">
                      <a:schemeClr val="tx1"/>
                    </a:gs>
                    <a:gs pos="100000">
                      <a:schemeClr val="tx1"/>
                    </a:gs>
                  </a:gsLst>
                  <a:lin ang="5400000" scaled="1"/>
                </a:gra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1999530292"/>
      </p:ext>
    </p:extLst>
  </p:cSld>
  <p:clrMapOvr>
    <a:masterClrMapping/>
  </p:clrMapOvr>
  <p:transition>
    <p:fade/>
  </p:transition>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64BDF03-4137-9B4F-811A-B300BDF9B2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86467" y="206105"/>
            <a:ext cx="5583404" cy="6409831"/>
          </a:xfrm>
          <a:prstGeom prst="rect">
            <a:avLst/>
          </a:prstGeom>
        </p:spPr>
      </p:pic>
    </p:spTree>
    <p:extLst>
      <p:ext uri="{BB962C8B-B14F-4D97-AF65-F5344CB8AC3E}">
        <p14:creationId xmlns:p14="http://schemas.microsoft.com/office/powerpoint/2010/main" val="2996661480"/>
      </p:ext>
    </p:extLst>
  </p:cSld>
  <p:clrMapOvr>
    <a:masterClrMapping/>
  </p:clrMapOvr>
  <p:transition>
    <p:fade/>
  </p:transition>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8" name="Picture 7">
            <a:extLst>
              <a:ext uri="{FF2B5EF4-FFF2-40B4-BE49-F238E27FC236}">
                <a16:creationId xmlns:a16="http://schemas.microsoft.com/office/drawing/2014/main" id="{67DB9C92-5B22-1645-98AA-DEA153351D4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45182" y="321589"/>
            <a:ext cx="5413537" cy="6214821"/>
          </a:xfrm>
          <a:prstGeom prst="rect">
            <a:avLst/>
          </a:prstGeom>
        </p:spPr>
      </p:pic>
    </p:spTree>
    <p:extLst>
      <p:ext uri="{BB962C8B-B14F-4D97-AF65-F5344CB8AC3E}">
        <p14:creationId xmlns:p14="http://schemas.microsoft.com/office/powerpoint/2010/main" val="4231751090"/>
      </p:ext>
    </p:extLst>
  </p:cSld>
  <p:clrMapOvr>
    <a:masterClrMapping/>
  </p:clrMapOvr>
  <p:transition>
    <p:fade/>
  </p:transition>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7507D490-6D76-184D-B20A-2C0F2F3DD099}"/>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pic>
        <p:nvPicPr>
          <p:cNvPr id="9" name="Picture 8">
            <a:extLst>
              <a:ext uri="{FF2B5EF4-FFF2-40B4-BE49-F238E27FC236}">
                <a16:creationId xmlns:a16="http://schemas.microsoft.com/office/drawing/2014/main" id="{04B63C3A-8B21-B940-BD1D-D9281E6DD25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122671711"/>
      </p:ext>
    </p:extLst>
  </p:cSld>
  <p:clrMapOvr>
    <a:masterClrMapping/>
  </p:clrMapOvr>
  <p:transition>
    <p:fade/>
  </p:transition>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D76228DA-C78B-F44C-94F8-7128E0B2D7A7}"/>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pic>
        <p:nvPicPr>
          <p:cNvPr id="8" name="Picture 7">
            <a:extLst>
              <a:ext uri="{FF2B5EF4-FFF2-40B4-BE49-F238E27FC236}">
                <a16:creationId xmlns:a16="http://schemas.microsoft.com/office/drawing/2014/main" id="{942E84EF-6F95-A646-8F37-FD94FE90797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111901" y="0"/>
            <a:ext cx="6080099" cy="6858000"/>
          </a:xfrm>
          <a:prstGeom prst="rect">
            <a:avLst/>
          </a:prstGeom>
        </p:spPr>
      </p:pic>
    </p:spTree>
    <p:extLst>
      <p:ext uri="{BB962C8B-B14F-4D97-AF65-F5344CB8AC3E}">
        <p14:creationId xmlns:p14="http://schemas.microsoft.com/office/powerpoint/2010/main" val="3745641871"/>
      </p:ext>
    </p:extLst>
  </p:cSld>
  <p:clrMapOvr>
    <a:masterClrMapping/>
  </p:clrMapOvr>
  <p:transition>
    <p:fade/>
  </p:transition>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userDrawn="1">
  <p:cSld name="Title Slide 9">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01443AB1-0CDE-B44D-8883-27DEB7B914EA}"/>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pic>
        <p:nvPicPr>
          <p:cNvPr id="8" name="Picture 7">
            <a:extLst>
              <a:ext uri="{FF2B5EF4-FFF2-40B4-BE49-F238E27FC236}">
                <a16:creationId xmlns:a16="http://schemas.microsoft.com/office/drawing/2014/main" id="{64E0159D-061E-A640-B0A5-C7A703E35A9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4022560436"/>
      </p:ext>
    </p:extLst>
  </p:cSld>
  <p:clrMapOvr>
    <a:masterClrMapping/>
  </p:clrMapOvr>
  <p:transition>
    <p:fade/>
  </p:transition>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userDrawn="1">
  <p:cSld name="Title Slide 10">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9" name="Picture 8">
            <a:extLst>
              <a:ext uri="{FF2B5EF4-FFF2-40B4-BE49-F238E27FC236}">
                <a16:creationId xmlns:a16="http://schemas.microsoft.com/office/drawing/2014/main" id="{92E2926B-CE4C-8042-8EAB-E69CCC77CEF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18210" y="0"/>
            <a:ext cx="5973790" cy="6858000"/>
          </a:xfrm>
          <a:prstGeom prst="rect">
            <a:avLst/>
          </a:prstGeom>
        </p:spPr>
      </p:pic>
    </p:spTree>
    <p:extLst>
      <p:ext uri="{BB962C8B-B14F-4D97-AF65-F5344CB8AC3E}">
        <p14:creationId xmlns:p14="http://schemas.microsoft.com/office/powerpoint/2010/main" val="501897473"/>
      </p:ext>
    </p:extLst>
  </p:cSld>
  <p:clrMapOvr>
    <a:masterClrMapping/>
  </p:clrMapOvr>
  <p:transition>
    <p:fade/>
  </p:transition>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userDrawn="1">
  <p:cSld name="Title Slide 1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5B5B5AE-3FA2-9E4F-A2B8-042B9D355724}"/>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218210" y="0"/>
            <a:ext cx="5973790" cy="6858000"/>
          </a:xfrm>
          <a:prstGeom prst="rect">
            <a:avLst/>
          </a:prstGeom>
        </p:spPr>
      </p:pic>
    </p:spTree>
    <p:extLst>
      <p:ext uri="{BB962C8B-B14F-4D97-AF65-F5344CB8AC3E}">
        <p14:creationId xmlns:p14="http://schemas.microsoft.com/office/powerpoint/2010/main" val="2782337103"/>
      </p:ext>
    </p:extLst>
  </p:cSld>
  <p:clrMapOvr>
    <a:masterClrMapping/>
  </p:clrMapOvr>
  <p:transition>
    <p:fade/>
  </p:transition>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userDrawn="1">
  <p:cSld name="Title Slide 12">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8B6D3BFF-96E5-A945-99DA-8C69FBFC85B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18210" y="0"/>
            <a:ext cx="5973790" cy="6858000"/>
          </a:xfrm>
          <a:prstGeom prst="rect">
            <a:avLst/>
          </a:prstGeom>
        </p:spPr>
      </p:pic>
    </p:spTree>
    <p:extLst>
      <p:ext uri="{BB962C8B-B14F-4D97-AF65-F5344CB8AC3E}">
        <p14:creationId xmlns:p14="http://schemas.microsoft.com/office/powerpoint/2010/main" val="568994874"/>
      </p:ext>
    </p:extLst>
  </p:cSld>
  <p:clrMapOvr>
    <a:masterClrMapping/>
  </p:clrMapOvr>
  <p:transition>
    <p:fade/>
  </p:transition>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a:prstGeom prst="rect">
            <a:avLst/>
          </a:prstGeom>
        </p:spPr>
        <p:txBody>
          <a:bodyPr lIns="0" tIns="0" rIns="0" bIns="0"/>
          <a:lstStyle>
            <a:lvl1pPr>
              <a:defRPr sz="1765"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29843" y="1168943"/>
            <a:ext cx="547437" cy="3786998"/>
          </a:xfrm>
          <a:prstGeom prst="rect">
            <a:avLst/>
          </a:prstGeo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a:t>
            </a:r>
            <a:br>
              <a:rPr lang="en-US"/>
            </a:br>
            <a:r>
              <a:rPr lang="en-US"/>
              <a:t>##</a:t>
            </a:r>
            <a:br>
              <a:rPr lang="en-US"/>
            </a:br>
            <a:r>
              <a:rPr lang="en-US"/>
              <a:t>##</a:t>
            </a:r>
            <a:br>
              <a:rPr lang="en-US"/>
            </a:br>
            <a:r>
              <a:rPr lang="en-US"/>
              <a:t>##</a:t>
            </a:r>
            <a:br>
              <a:rPr lang="en-US"/>
            </a:br>
            <a:r>
              <a:rPr lang="en-US"/>
              <a:t>##</a:t>
            </a:r>
          </a:p>
        </p:txBody>
      </p:sp>
      <p:sp>
        <p:nvSpPr>
          <p:cNvPr id="11" name="Text Placeholder 3">
            <a:extLst>
              <a:ext uri="{FF2B5EF4-FFF2-40B4-BE49-F238E27FC236}">
                <a16:creationId xmlns:a16="http://schemas.microsoft.com/office/drawing/2014/main" id="{FF941B29-79EC-DD49-A767-757BAE16FCDB}"/>
              </a:ext>
            </a:extLst>
          </p:cNvPr>
          <p:cNvSpPr>
            <a:spLocks noGrp="1"/>
          </p:cNvSpPr>
          <p:nvPr>
            <p:ph type="body" sz="quarter" idx="11" hasCustomPrompt="1"/>
          </p:nvPr>
        </p:nvSpPr>
        <p:spPr>
          <a:xfrm>
            <a:off x="6777280" y="1168942"/>
            <a:ext cx="3290380" cy="3786998"/>
          </a:xfrm>
          <a:prstGeom prst="rect">
            <a:avLst/>
          </a:prstGeom>
        </p:spPr>
        <p:txBody>
          <a:bodyPr wrap="square" lIns="0" tIns="0" rIns="0" bIns="0">
            <a:noAutofit/>
          </a:bodyPr>
          <a:lstStyle>
            <a:lvl1pPr marL="0" indent="0" defTabSz="507330">
              <a:spcAft>
                <a:spcPts val="490"/>
              </a:spcAft>
              <a:buNone/>
              <a:defRPr sz="1765" spc="0" baseline="0">
                <a:solidFill>
                  <a:srgbClr val="000000"/>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Section Title</a:t>
            </a:r>
            <a:br>
              <a:rPr lang="en-US"/>
            </a:br>
            <a:r>
              <a:rPr lang="en-US"/>
              <a:t>Section Title</a:t>
            </a:r>
            <a:br>
              <a:rPr lang="en-US"/>
            </a:br>
            <a:r>
              <a:rPr lang="en-US"/>
              <a:t>Section Title</a:t>
            </a:r>
            <a:br>
              <a:rPr lang="en-US"/>
            </a:br>
            <a:r>
              <a:rPr lang="en-US"/>
              <a:t>Section Title</a:t>
            </a:r>
            <a:br>
              <a:rPr lang="en-US"/>
            </a:br>
            <a:r>
              <a:rPr lang="en-US"/>
              <a:t>Section Title</a:t>
            </a:r>
          </a:p>
        </p:txBody>
      </p:sp>
      <p:sp>
        <p:nvSpPr>
          <p:cNvPr id="16" name="Text Box 3">
            <a:extLst>
              <a:ext uri="{FF2B5EF4-FFF2-40B4-BE49-F238E27FC236}">
                <a16:creationId xmlns:a16="http://schemas.microsoft.com/office/drawing/2014/main" id="{A2F7DAD6-99FA-B74A-87E5-BFA3CB237070}"/>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EBEBEB">
                    <a:lumMod val="75000"/>
                  </a:srgbClr>
                </a:solidFill>
                <a:effectLst/>
                <a:uLnTx/>
                <a:uFillTx/>
                <a:latin typeface="Segoe UI"/>
                <a:ea typeface="+mn-ea"/>
                <a:cs typeface="Segoe UI" pitchFamily="34" charset="0"/>
              </a:rPr>
              <a:t>©Microsoft Corporation									                                                                                                                                             Azure </a:t>
            </a:r>
          </a:p>
        </p:txBody>
      </p:sp>
    </p:spTree>
    <p:extLst>
      <p:ext uri="{BB962C8B-B14F-4D97-AF65-F5344CB8AC3E}">
        <p14:creationId xmlns:p14="http://schemas.microsoft.com/office/powerpoint/2010/main" val="3157482302"/>
      </p:ext>
    </p:extLst>
  </p:cSld>
  <p:clrMapOvr>
    <a:masterClrMapping/>
  </p:clrMapOvr>
  <p:transition>
    <p:fade/>
  </p:transition>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1"/>
            <a:ext cx="11306469" cy="287771"/>
          </a:xfrm>
          <a:prstGeom prst="rect">
            <a:avLst/>
          </a:prstGeom>
        </p:spPr>
        <p:txBody>
          <a:bodyPr wrap="square" lIns="0" tIns="0" rIns="0" bIns="0">
            <a:spAutoFit/>
          </a:bodyPr>
          <a:lstStyle>
            <a:lvl1pPr marL="0" indent="0">
              <a:lnSpc>
                <a:spcPts val="2353"/>
              </a:lnSpc>
              <a:buNone/>
              <a:defRPr sz="1961" b="0" i="0" spc="0">
                <a:solidFill>
                  <a:srgbClr val="000000"/>
                </a:solidFill>
                <a:latin typeface="+mj-lt"/>
              </a:defRPr>
            </a:lvl1pPr>
            <a:lvl2pPr marL="0" indent="0">
              <a:lnSpc>
                <a:spcPts val="2353"/>
              </a:lnSpc>
              <a:buNone/>
              <a:defRPr spc="0">
                <a:solidFill>
                  <a:srgbClr val="000000"/>
                </a:solidFill>
                <a:latin typeface="+mn-lt"/>
              </a:defRPr>
            </a:lvl2pPr>
            <a:lvl3pPr marL="448193" indent="0">
              <a:buNone/>
              <a:defRPr/>
            </a:lvl3pPr>
            <a:lvl4pPr marL="672290" indent="0">
              <a:buNone/>
              <a:defRPr/>
            </a:lvl4pPr>
            <a:lvl5pPr marL="896386" indent="0">
              <a:buNone/>
              <a:defRPr/>
            </a:lvl5pPr>
          </a:lstStyle>
          <a:p>
            <a:pPr lvl="1"/>
            <a:r>
              <a:rPr lang="en-US"/>
              <a:t>Large: subhead Segoe UI Regular 20/24</a:t>
            </a:r>
          </a:p>
        </p:txBody>
      </p:sp>
      <p:sp>
        <p:nvSpPr>
          <p:cNvPr id="5" name="Text Placeholder 4"/>
          <p:cNvSpPr>
            <a:spLocks noGrp="1"/>
          </p:cNvSpPr>
          <p:nvPr>
            <p:ph type="body" sz="quarter" idx="11" hasCustomPrompt="1"/>
          </p:nvPr>
        </p:nvSpPr>
        <p:spPr>
          <a:xfrm>
            <a:off x="455995" y="3015704"/>
            <a:ext cx="11306469" cy="216206"/>
          </a:xfrm>
          <a:prstGeom prst="rect">
            <a:avLst/>
          </a:prstGeo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rgbClr val="000000"/>
                </a:solidFill>
              </a:defRPr>
            </a:lvl2pPr>
            <a:lvl3pPr marL="448193" indent="0">
              <a:buNone/>
              <a:defRPr/>
            </a:lvl3pPr>
            <a:lvl4pPr marL="672290" indent="0">
              <a:buNone/>
              <a:defRPr/>
            </a:lvl4pPr>
            <a:lvl5pPr marL="896386" indent="0">
              <a:buNone/>
              <a:defRPr/>
            </a:lvl5pPr>
          </a:lstStyle>
          <a:p>
            <a:pPr lvl="0"/>
            <a:r>
              <a:rPr lang="en-US"/>
              <a:t>Medium: paragraph heading Segoe UI </a:t>
            </a:r>
            <a:r>
              <a:rPr lang="en-US" err="1"/>
              <a:t>Semibold</a:t>
            </a:r>
            <a:r>
              <a:rPr lang="en-US"/>
              <a:t> 14/18</a:t>
            </a:r>
          </a:p>
        </p:txBody>
      </p:sp>
      <p:sp>
        <p:nvSpPr>
          <p:cNvPr id="10" name="Text Placeholder 6">
            <a:extLst>
              <a:ext uri="{FF2B5EF4-FFF2-40B4-BE49-F238E27FC236}">
                <a16:creationId xmlns:a16="http://schemas.microsoft.com/office/drawing/2014/main" id="{76E35749-090F-0542-9B4B-BF37EFC334BC}"/>
              </a:ext>
            </a:extLst>
          </p:cNvPr>
          <p:cNvSpPr>
            <a:spLocks noGrp="1"/>
          </p:cNvSpPr>
          <p:nvPr>
            <p:ph type="body" sz="quarter" idx="14" hasCustomPrompt="1"/>
          </p:nvPr>
        </p:nvSpPr>
        <p:spPr>
          <a:xfrm>
            <a:off x="455995" y="4503832"/>
            <a:ext cx="11306469" cy="150884"/>
          </a:xfrm>
          <a:prstGeom prst="rect">
            <a:avLst/>
          </a:prstGeo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rgbClr val="000000"/>
                </a:solidFill>
              </a:defRPr>
            </a:lvl2pPr>
            <a:lvl3pPr marL="448193" indent="0">
              <a:buNone/>
              <a:defRPr/>
            </a:lvl3pPr>
            <a:lvl4pPr marL="672290" indent="0">
              <a:buNone/>
              <a:defRPr/>
            </a:lvl4pPr>
            <a:lvl5pPr marL="0" indent="0">
              <a:lnSpc>
                <a:spcPct val="100000"/>
              </a:lnSpc>
              <a:buNone/>
              <a:defRPr>
                <a:solidFill>
                  <a:srgbClr val="000000"/>
                </a:solidFill>
              </a:defRPr>
            </a:lvl5pPr>
          </a:lstStyle>
          <a:p>
            <a:pPr lvl="1"/>
            <a:r>
              <a:rPr lang="en-US"/>
              <a:t>Small: caption body copy Segoe Regular 10/12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EBEBEB">
                    <a:lumMod val="75000"/>
                  </a:srgbClr>
                </a:solidFill>
                <a:effectLst/>
                <a:uLnTx/>
                <a:uFillTx/>
                <a:latin typeface="Segoe UI"/>
                <a:ea typeface="+mn-ea"/>
                <a:cs typeface="Segoe UI" pitchFamily="34" charset="0"/>
              </a:rPr>
              <a:t>©Microsoft Corporation									                                                                                                                                             Azure </a:t>
            </a:r>
          </a:p>
        </p:txBody>
      </p:sp>
      <p:sp>
        <p:nvSpPr>
          <p:cNvPr id="19" name="Text Placeholder 3">
            <a:extLst>
              <a:ext uri="{FF2B5EF4-FFF2-40B4-BE49-F238E27FC236}">
                <a16:creationId xmlns:a16="http://schemas.microsoft.com/office/drawing/2014/main" id="{68F32AD9-0E33-284C-8468-E63BF69AF2EB}"/>
              </a:ext>
            </a:extLst>
          </p:cNvPr>
          <p:cNvSpPr>
            <a:spLocks noGrp="1"/>
          </p:cNvSpPr>
          <p:nvPr>
            <p:ph type="body" sz="quarter" idx="24" hasCustomPrompt="1"/>
          </p:nvPr>
        </p:nvSpPr>
        <p:spPr>
          <a:xfrm>
            <a:off x="454169" y="4299924"/>
            <a:ext cx="11306469" cy="243143"/>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Small: caption title Segoe UI Bold 10/12. </a:t>
            </a:r>
          </a:p>
        </p:txBody>
      </p:sp>
      <p:sp>
        <p:nvSpPr>
          <p:cNvPr id="21" name="Text Placeholder 4">
            <a:extLst>
              <a:ext uri="{FF2B5EF4-FFF2-40B4-BE49-F238E27FC236}">
                <a16:creationId xmlns:a16="http://schemas.microsoft.com/office/drawing/2014/main" id="{BA46FDB1-D336-7C45-BF92-D58B6C550364}"/>
              </a:ext>
            </a:extLst>
          </p:cNvPr>
          <p:cNvSpPr>
            <a:spLocks noGrp="1"/>
          </p:cNvSpPr>
          <p:nvPr>
            <p:ph type="body" sz="quarter" idx="18" hasCustomPrompt="1"/>
          </p:nvPr>
        </p:nvSpPr>
        <p:spPr>
          <a:xfrm>
            <a:off x="454169" y="3258992"/>
            <a:ext cx="11306469" cy="21614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Medium: body copy Segoe UI Regular 14/18</a:t>
            </a:r>
          </a:p>
        </p:txBody>
      </p:sp>
    </p:spTree>
    <p:extLst>
      <p:ext uri="{BB962C8B-B14F-4D97-AF65-F5344CB8AC3E}">
        <p14:creationId xmlns:p14="http://schemas.microsoft.com/office/powerpoint/2010/main" val="3585444423"/>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7063455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Heading Segoe UI </a:t>
            </a:r>
            <a:r>
              <a:rPr lang="en-US" err="1"/>
              <a:t>Semibold</a:t>
            </a:r>
            <a:r>
              <a:rPr lang="en-US"/>
              <a:t> 28/32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EBEBEB">
                    <a:lumMod val="75000"/>
                  </a:srgbClr>
                </a:solidFill>
                <a:effectLst/>
                <a:uLnTx/>
                <a:uFillTx/>
                <a:latin typeface="Segoe UI"/>
                <a:ea typeface="+mn-ea"/>
                <a:cs typeface="Segoe UI" pitchFamily="34" charset="0"/>
              </a:rPr>
              <a:t>©Microsoft Corporation									                                                                                                                                             Azure </a:t>
            </a:r>
          </a:p>
        </p:txBody>
      </p:sp>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455995" y="1922586"/>
            <a:ext cx="9384447" cy="3365537"/>
          </a:xfrm>
          <a:prstGeom prst="rect">
            <a:avLst/>
          </a:prstGeom>
        </p:spPr>
        <p:txBody>
          <a:bodyPr wrap="square" lIns="0" tIns="0" rIns="0" bIns="0">
            <a:spAutoFit/>
          </a:bodyPr>
          <a:lstStyle>
            <a:lvl1pPr marL="336145" marR="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endParaRPr lang="en-US"/>
          </a:p>
          <a:p>
            <a:pPr lvl="0"/>
            <a:endParaRPr lang="en-US"/>
          </a:p>
          <a:p>
            <a:pPr lvl="0"/>
            <a:endParaRPr lang="en-US"/>
          </a:p>
          <a:p>
            <a:pPr lvl="0"/>
            <a:endParaRPr lang="en-US"/>
          </a:p>
        </p:txBody>
      </p:sp>
    </p:spTree>
    <p:extLst>
      <p:ext uri="{BB962C8B-B14F-4D97-AF65-F5344CB8AC3E}">
        <p14:creationId xmlns:p14="http://schemas.microsoft.com/office/powerpoint/2010/main" val="4105585511"/>
      </p:ext>
    </p:extLst>
  </p:cSld>
  <p:clrMapOvr>
    <a:masterClrMapping/>
  </p:clrMapOvr>
  <p:transition>
    <p:fade/>
  </p:transition>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922587"/>
            <a:ext cx="9384447" cy="603538"/>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5"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3" name="Text Box 3">
            <a:extLst>
              <a:ext uri="{FF2B5EF4-FFF2-40B4-BE49-F238E27FC236}">
                <a16:creationId xmlns:a16="http://schemas.microsoft.com/office/drawing/2014/main" id="{DD31BD93-DFDF-4C46-8FDE-B1B55850B6B2}"/>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EBEBEB">
                    <a:lumMod val="75000"/>
                  </a:srgbClr>
                </a:solidFill>
                <a:effectLst/>
                <a:uLnTx/>
                <a:uFillTx/>
                <a:latin typeface="Segoe UI"/>
                <a:ea typeface="+mn-ea"/>
                <a:cs typeface="Segoe UI" pitchFamily="34" charset="0"/>
              </a:rPr>
              <a:t>©Microsoft Corporation									                                                                                                                                             Azure </a:t>
            </a:r>
          </a:p>
        </p:txBody>
      </p:sp>
      <p:sp>
        <p:nvSpPr>
          <p:cNvPr id="24" name="Text Placeholder 4">
            <a:extLst>
              <a:ext uri="{FF2B5EF4-FFF2-40B4-BE49-F238E27FC236}">
                <a16:creationId xmlns:a16="http://schemas.microsoft.com/office/drawing/2014/main" id="{2951A14E-1D63-9E44-9361-FD57A8BD812A}"/>
              </a:ext>
            </a:extLst>
          </p:cNvPr>
          <p:cNvSpPr>
            <a:spLocks noGrp="1"/>
          </p:cNvSpPr>
          <p:nvPr>
            <p:ph type="body" sz="quarter" idx="17" hasCustomPrompt="1"/>
          </p:nvPr>
        </p:nvSpPr>
        <p:spPr>
          <a:xfrm>
            <a:off x="454169"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5" name="Text Placeholder 4">
            <a:extLst>
              <a:ext uri="{FF2B5EF4-FFF2-40B4-BE49-F238E27FC236}">
                <a16:creationId xmlns:a16="http://schemas.microsoft.com/office/drawing/2014/main" id="{1C3BF983-4009-1049-9AD7-C94BE3AA193C}"/>
              </a:ext>
            </a:extLst>
          </p:cNvPr>
          <p:cNvSpPr>
            <a:spLocks noGrp="1"/>
          </p:cNvSpPr>
          <p:nvPr>
            <p:ph type="body" sz="quarter" idx="18" hasCustomPrompt="1"/>
          </p:nvPr>
        </p:nvSpPr>
        <p:spPr>
          <a:xfrm>
            <a:off x="4318449"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6" name="Text Placeholder 4">
            <a:extLst>
              <a:ext uri="{FF2B5EF4-FFF2-40B4-BE49-F238E27FC236}">
                <a16:creationId xmlns:a16="http://schemas.microsoft.com/office/drawing/2014/main" id="{2361C016-E331-F44F-ACAE-52E4AE73469E}"/>
              </a:ext>
            </a:extLst>
          </p:cNvPr>
          <p:cNvSpPr>
            <a:spLocks noGrp="1"/>
          </p:cNvSpPr>
          <p:nvPr>
            <p:ph type="body" sz="quarter" idx="19" hasCustomPrompt="1"/>
          </p:nvPr>
        </p:nvSpPr>
        <p:spPr>
          <a:xfrm>
            <a:off x="8156766"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638489693"/>
      </p:ext>
    </p:extLst>
  </p:cSld>
  <p:clrMapOvr>
    <a:masterClrMapping/>
  </p:clrMapOvr>
  <p:transition>
    <p:fade/>
  </p:transition>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1" y="23636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3" name="Text Box 3">
            <a:extLst>
              <a:ext uri="{FF2B5EF4-FFF2-40B4-BE49-F238E27FC236}">
                <a16:creationId xmlns:a16="http://schemas.microsoft.com/office/drawing/2014/main" id="{CCDF1654-4D2D-794C-BBB7-E1447C036FDB}"/>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EBEBEB">
                    <a:lumMod val="75000"/>
                  </a:srgbClr>
                </a:solidFill>
                <a:effectLst/>
                <a:uLnTx/>
                <a:uFillTx/>
                <a:latin typeface="Segoe UI"/>
                <a:ea typeface="+mn-ea"/>
                <a:cs typeface="Segoe UI" pitchFamily="34" charset="0"/>
              </a:rPr>
              <a:t>©Microsoft Corporation									                                                                                                                                             Azure </a:t>
            </a:r>
          </a:p>
        </p:txBody>
      </p:sp>
      <p:sp>
        <p:nvSpPr>
          <p:cNvPr id="18" name="Text Placeholder 4">
            <a:extLst>
              <a:ext uri="{FF2B5EF4-FFF2-40B4-BE49-F238E27FC236}">
                <a16:creationId xmlns:a16="http://schemas.microsoft.com/office/drawing/2014/main" id="{82A6E05B-C65A-8C44-AC8B-AA08746E6668}"/>
              </a:ext>
            </a:extLst>
          </p:cNvPr>
          <p:cNvSpPr>
            <a:spLocks noGrp="1"/>
          </p:cNvSpPr>
          <p:nvPr>
            <p:ph type="body" sz="quarter" idx="17" hasCustomPrompt="1"/>
          </p:nvPr>
        </p:nvSpPr>
        <p:spPr>
          <a:xfrm>
            <a:off x="455995"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D52482AC-A354-B546-9AAD-B3E028512046}"/>
              </a:ext>
            </a:extLst>
          </p:cNvPr>
          <p:cNvSpPr>
            <a:spLocks noGrp="1"/>
          </p:cNvSpPr>
          <p:nvPr>
            <p:ph type="body" sz="quarter" idx="18" hasCustomPrompt="1"/>
          </p:nvPr>
        </p:nvSpPr>
        <p:spPr>
          <a:xfrm>
            <a:off x="4286809"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268927249"/>
      </p:ext>
    </p:extLst>
  </p:cSld>
  <p:clrMapOvr>
    <a:masterClrMapping/>
  </p:clrMapOvr>
  <p:transition>
    <p:fade/>
  </p:transition>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b="-1"/>
          <a:stretch/>
        </p:blipFill>
        <p:spPr>
          <a:xfrm>
            <a:off x="8144083" y="1599720"/>
            <a:ext cx="3609417" cy="3103720"/>
          </a:xfrm>
          <a:prstGeom prst="rect">
            <a:avLst/>
          </a:prstGeom>
        </p:spPr>
      </p:pic>
      <p:pic>
        <p:nvPicPr>
          <p:cNvPr id="6" name="Picture 5"/>
          <p:cNvPicPr>
            <a:picLocks noChangeAspect="1"/>
          </p:cNvPicPr>
          <p:nvPr userDrawn="1"/>
        </p:nvPicPr>
        <p:blipFill rotWithShape="1">
          <a:blip r:embed="rId3" cstate="print">
            <a:extLst>
              <a:ext uri="{28A0092B-C50C-407E-A947-70E740481C1C}">
                <a14:useLocalDpi xmlns:a14="http://schemas.microsoft.com/office/drawing/2010/main" val="0"/>
              </a:ext>
            </a:extLst>
          </a:blip>
          <a:srcRect b="-1"/>
          <a:stretch/>
        </p:blipFill>
        <p:spPr>
          <a:xfrm>
            <a:off x="4309002" y="1599721"/>
            <a:ext cx="3612531" cy="3099394"/>
          </a:xfrm>
          <a:prstGeom prst="rect">
            <a:avLst/>
          </a:prstGeom>
        </p:spPr>
      </p:pic>
      <p:pic>
        <p:nvPicPr>
          <p:cNvPr id="3" name="Picture 2"/>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64957" y="1599722"/>
            <a:ext cx="3609417" cy="3108047"/>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5"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10" name="Text Placeholder 4"/>
          <p:cNvSpPr>
            <a:spLocks noGrp="1"/>
          </p:cNvSpPr>
          <p:nvPr>
            <p:ph type="body" sz="quarter" idx="13" hasCustomPrompt="1"/>
          </p:nvPr>
        </p:nvSpPr>
        <p:spPr>
          <a:xfrm>
            <a:off x="8144083"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1"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465332" y="2882153"/>
            <a:ext cx="3609043" cy="543185"/>
          </a:xfrm>
          <a:prstGeom prst="rect">
            <a:avLst/>
          </a:prstGeom>
        </p:spPr>
        <p:txBody>
          <a:bodyPr/>
          <a:lstStyle>
            <a:lvl1pPr algn="ctr">
              <a:defRPr>
                <a:solidFill>
                  <a:schemeClr val="bg1"/>
                </a:solidFill>
              </a:defRPr>
            </a:lvl1pPr>
          </a:lstStyle>
          <a:p>
            <a:r>
              <a:rPr lang="en-US"/>
              <a:t>Drop photo here</a:t>
            </a:r>
          </a:p>
        </p:txBody>
      </p:sp>
      <p:sp>
        <p:nvSpPr>
          <p:cNvPr id="11" name="Picture Placeholder 10">
            <a:extLst>
              <a:ext uri="{FF2B5EF4-FFF2-40B4-BE49-F238E27FC236}">
                <a16:creationId xmlns:a16="http://schemas.microsoft.com/office/drawing/2014/main" id="{5877AA6F-F5D0-8349-8D7F-7A036C53AFEC}"/>
              </a:ext>
            </a:extLst>
          </p:cNvPr>
          <p:cNvSpPr>
            <a:spLocks noGrp="1"/>
          </p:cNvSpPr>
          <p:nvPr>
            <p:ph type="pic" sz="quarter" idx="22" hasCustomPrompt="1"/>
          </p:nvPr>
        </p:nvSpPr>
        <p:spPr>
          <a:xfrm>
            <a:off x="4303151" y="2875700"/>
            <a:ext cx="3618381" cy="543185"/>
          </a:xfrm>
          <a:prstGeom prst="rect">
            <a:avLst/>
          </a:prstGeom>
        </p:spPr>
        <p:txBody>
          <a:bodyPr/>
          <a:lstStyle>
            <a:lvl1pPr algn="ctr">
              <a:defRPr>
                <a:solidFill>
                  <a:schemeClr val="bg1"/>
                </a:solidFill>
              </a:defRPr>
            </a:lvl1pPr>
          </a:lstStyle>
          <a:p>
            <a:r>
              <a:rPr lang="en-US"/>
              <a:t>Drop photo here</a:t>
            </a:r>
          </a:p>
        </p:txBody>
      </p:sp>
      <p:sp>
        <p:nvSpPr>
          <p:cNvPr id="14" name="Picture Placeholder 13">
            <a:extLst>
              <a:ext uri="{FF2B5EF4-FFF2-40B4-BE49-F238E27FC236}">
                <a16:creationId xmlns:a16="http://schemas.microsoft.com/office/drawing/2014/main" id="{983A4321-3796-F044-9126-51A6AA308B77}"/>
              </a:ext>
            </a:extLst>
          </p:cNvPr>
          <p:cNvSpPr>
            <a:spLocks noGrp="1"/>
          </p:cNvSpPr>
          <p:nvPr>
            <p:ph type="pic" sz="quarter" idx="23" hasCustomPrompt="1"/>
          </p:nvPr>
        </p:nvSpPr>
        <p:spPr>
          <a:xfrm>
            <a:off x="8144082" y="2888935"/>
            <a:ext cx="3609043" cy="543185"/>
          </a:xfrm>
          <a:prstGeom prst="rect">
            <a:avLst/>
          </a:prstGeom>
        </p:spPr>
        <p:txBody>
          <a:bodyPr/>
          <a:lstStyle>
            <a:lvl1pPr algn="ctr">
              <a:defRPr>
                <a:solidFill>
                  <a:schemeClr val="bg1"/>
                </a:solidFill>
              </a:defRPr>
            </a:lvl1pPr>
          </a:lstStyle>
          <a:p>
            <a:r>
              <a:rPr lang="en-US"/>
              <a:t>Drop photo here</a:t>
            </a:r>
          </a:p>
        </p:txBody>
      </p:sp>
      <p:sp>
        <p:nvSpPr>
          <p:cNvPr id="18" name="Text Box 3">
            <a:extLst>
              <a:ext uri="{FF2B5EF4-FFF2-40B4-BE49-F238E27FC236}">
                <a16:creationId xmlns:a16="http://schemas.microsoft.com/office/drawing/2014/main" id="{06DC0489-95B2-B74C-8FE4-80E75D67DE41}"/>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EBEBEB">
                    <a:lumMod val="75000"/>
                  </a:srgbClr>
                </a:solidFill>
                <a:effectLst/>
                <a:uLnTx/>
                <a:uFillTx/>
                <a:latin typeface="Segoe UI"/>
                <a:ea typeface="+mn-ea"/>
                <a:cs typeface="Segoe UI" pitchFamily="34" charset="0"/>
              </a:rPr>
              <a:t>©Microsoft Corporation									                                                                                                                                             Azure </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64957"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306077"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144083"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4187162172"/>
      </p:ext>
    </p:extLst>
  </p:cSld>
  <p:clrMapOvr>
    <a:masterClrMapping/>
  </p:clrMapOvr>
  <p:transition>
    <p:fade/>
  </p:transition>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7"/>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4" name="Text Placeholder 4"/>
          <p:cNvSpPr>
            <a:spLocks noGrp="1"/>
          </p:cNvSpPr>
          <p:nvPr>
            <p:ph type="body" sz="quarter" idx="15" hasCustomPrompt="1"/>
          </p:nvPr>
        </p:nvSpPr>
        <p:spPr>
          <a:xfrm>
            <a:off x="2378328"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6" name="Text Placeholder 4"/>
          <p:cNvSpPr>
            <a:spLocks noGrp="1"/>
          </p:cNvSpPr>
          <p:nvPr>
            <p:ph type="body" sz="quarter" idx="17" hasCustomPrompt="1"/>
          </p:nvPr>
        </p:nvSpPr>
        <p:spPr>
          <a:xfrm>
            <a:off x="4300662"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8" name="Text Placeholder 4"/>
          <p:cNvSpPr>
            <a:spLocks noGrp="1"/>
          </p:cNvSpPr>
          <p:nvPr>
            <p:ph type="body" sz="quarter" idx="19" hasCustomPrompt="1"/>
          </p:nvPr>
        </p:nvSpPr>
        <p:spPr>
          <a:xfrm>
            <a:off x="6222995"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0" name="Text Placeholder 4"/>
          <p:cNvSpPr>
            <a:spLocks noGrp="1"/>
          </p:cNvSpPr>
          <p:nvPr>
            <p:ph type="body" sz="quarter" idx="21" hasCustomPrompt="1"/>
          </p:nvPr>
        </p:nvSpPr>
        <p:spPr>
          <a:xfrm>
            <a:off x="8145328"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2" name="Text Placeholder 4"/>
          <p:cNvSpPr>
            <a:spLocks noGrp="1"/>
          </p:cNvSpPr>
          <p:nvPr>
            <p:ph type="body" sz="quarter" idx="23" hasCustomPrompt="1"/>
          </p:nvPr>
        </p:nvSpPr>
        <p:spPr>
          <a:xfrm>
            <a:off x="10067660"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5" name="Content Placeholder 15"/>
          <p:cNvSpPr>
            <a:spLocks noGrp="1"/>
          </p:cNvSpPr>
          <p:nvPr>
            <p:ph sz="quarter" idx="26" hasCustomPrompt="1"/>
          </p:nvPr>
        </p:nvSpPr>
        <p:spPr>
          <a:xfrm>
            <a:off x="2378328"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6" name="Content Placeholder 15"/>
          <p:cNvSpPr>
            <a:spLocks noGrp="1"/>
          </p:cNvSpPr>
          <p:nvPr>
            <p:ph sz="quarter" idx="27" hasCustomPrompt="1"/>
          </p:nvPr>
        </p:nvSpPr>
        <p:spPr>
          <a:xfrm>
            <a:off x="4300662"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7" name="Content Placeholder 15"/>
          <p:cNvSpPr>
            <a:spLocks noGrp="1"/>
          </p:cNvSpPr>
          <p:nvPr>
            <p:ph sz="quarter" idx="28" hasCustomPrompt="1"/>
          </p:nvPr>
        </p:nvSpPr>
        <p:spPr>
          <a:xfrm>
            <a:off x="6222995"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8" name="Content Placeholder 15"/>
          <p:cNvSpPr>
            <a:spLocks noGrp="1"/>
          </p:cNvSpPr>
          <p:nvPr>
            <p:ph sz="quarter" idx="29" hasCustomPrompt="1"/>
          </p:nvPr>
        </p:nvSpPr>
        <p:spPr>
          <a:xfrm>
            <a:off x="8145328"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9" name="Content Placeholder 15"/>
          <p:cNvSpPr>
            <a:spLocks noGrp="1"/>
          </p:cNvSpPr>
          <p:nvPr>
            <p:ph sz="quarter" idx="30" hasCustomPrompt="1"/>
          </p:nvPr>
        </p:nvSpPr>
        <p:spPr>
          <a:xfrm>
            <a:off x="10067660"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3"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1"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2"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3"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6.</a:t>
            </a:r>
          </a:p>
        </p:txBody>
      </p:sp>
      <p:sp>
        <p:nvSpPr>
          <p:cNvPr id="33" name="Text Box 3">
            <a:extLst>
              <a:ext uri="{FF2B5EF4-FFF2-40B4-BE49-F238E27FC236}">
                <a16:creationId xmlns:a16="http://schemas.microsoft.com/office/drawing/2014/main" id="{75395D73-9049-014E-BEF9-A35587DB4139}"/>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EBEBEB">
                    <a:lumMod val="75000"/>
                  </a:srgbClr>
                </a:solidFill>
                <a:effectLst/>
                <a:uLnTx/>
                <a:uFillTx/>
                <a:latin typeface="Segoe UI"/>
                <a:ea typeface="+mn-ea"/>
                <a:cs typeface="Segoe UI" pitchFamily="34" charset="0"/>
              </a:rPr>
              <a:t>©Microsoft Corporation									                                                                                                                                             Azure </a:t>
            </a:r>
          </a:p>
        </p:txBody>
      </p:sp>
      <p:sp>
        <p:nvSpPr>
          <p:cNvPr id="34" name="Text Placeholder 4">
            <a:extLst>
              <a:ext uri="{FF2B5EF4-FFF2-40B4-BE49-F238E27FC236}">
                <a16:creationId xmlns:a16="http://schemas.microsoft.com/office/drawing/2014/main" id="{3CC09D91-3BB7-5C4A-98CF-F87FD6AACD86}"/>
              </a:ext>
            </a:extLst>
          </p:cNvPr>
          <p:cNvSpPr>
            <a:spLocks noGrp="1"/>
          </p:cNvSpPr>
          <p:nvPr>
            <p:ph type="body" sz="quarter" idx="24" hasCustomPrompt="1"/>
          </p:nvPr>
        </p:nvSpPr>
        <p:spPr>
          <a:xfrm>
            <a:off x="454169"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5" name="Text Placeholder 4">
            <a:extLst>
              <a:ext uri="{FF2B5EF4-FFF2-40B4-BE49-F238E27FC236}">
                <a16:creationId xmlns:a16="http://schemas.microsoft.com/office/drawing/2014/main" id="{90A489FF-470D-734F-9769-61F47A78897E}"/>
              </a:ext>
            </a:extLst>
          </p:cNvPr>
          <p:cNvSpPr>
            <a:spLocks noGrp="1"/>
          </p:cNvSpPr>
          <p:nvPr>
            <p:ph type="body" sz="quarter" idx="37" hasCustomPrompt="1"/>
          </p:nvPr>
        </p:nvSpPr>
        <p:spPr>
          <a:xfrm>
            <a:off x="2378329"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6" name="Text Placeholder 4">
            <a:extLst>
              <a:ext uri="{FF2B5EF4-FFF2-40B4-BE49-F238E27FC236}">
                <a16:creationId xmlns:a16="http://schemas.microsoft.com/office/drawing/2014/main" id="{6F43AC1C-4836-034C-B18E-A886EB0A0954}"/>
              </a:ext>
            </a:extLst>
          </p:cNvPr>
          <p:cNvSpPr>
            <a:spLocks noGrp="1"/>
          </p:cNvSpPr>
          <p:nvPr>
            <p:ph type="body" sz="quarter" idx="38" hasCustomPrompt="1"/>
          </p:nvPr>
        </p:nvSpPr>
        <p:spPr>
          <a:xfrm>
            <a:off x="4300662"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2" name="Text Placeholder 4">
            <a:extLst>
              <a:ext uri="{FF2B5EF4-FFF2-40B4-BE49-F238E27FC236}">
                <a16:creationId xmlns:a16="http://schemas.microsoft.com/office/drawing/2014/main" id="{9221C77D-8F08-6C49-9011-B244AD138F0B}"/>
              </a:ext>
            </a:extLst>
          </p:cNvPr>
          <p:cNvSpPr>
            <a:spLocks noGrp="1"/>
          </p:cNvSpPr>
          <p:nvPr>
            <p:ph type="body" sz="quarter" idx="39" hasCustomPrompt="1"/>
          </p:nvPr>
        </p:nvSpPr>
        <p:spPr>
          <a:xfrm>
            <a:off x="6229842"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3" name="Text Placeholder 4">
            <a:extLst>
              <a:ext uri="{FF2B5EF4-FFF2-40B4-BE49-F238E27FC236}">
                <a16:creationId xmlns:a16="http://schemas.microsoft.com/office/drawing/2014/main" id="{F3776908-857F-F24D-9AF6-14CF938B5693}"/>
              </a:ext>
            </a:extLst>
          </p:cNvPr>
          <p:cNvSpPr>
            <a:spLocks noGrp="1"/>
          </p:cNvSpPr>
          <p:nvPr>
            <p:ph type="body" sz="quarter" idx="40" hasCustomPrompt="1"/>
          </p:nvPr>
        </p:nvSpPr>
        <p:spPr>
          <a:xfrm>
            <a:off x="8139413"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4" name="Text Placeholder 4">
            <a:extLst>
              <a:ext uri="{FF2B5EF4-FFF2-40B4-BE49-F238E27FC236}">
                <a16:creationId xmlns:a16="http://schemas.microsoft.com/office/drawing/2014/main" id="{EFB7F2E6-D12A-0A47-939B-737BAD817601}"/>
              </a:ext>
            </a:extLst>
          </p:cNvPr>
          <p:cNvSpPr>
            <a:spLocks noGrp="1"/>
          </p:cNvSpPr>
          <p:nvPr>
            <p:ph type="body" sz="quarter" idx="41" hasCustomPrompt="1"/>
          </p:nvPr>
        </p:nvSpPr>
        <p:spPr>
          <a:xfrm>
            <a:off x="10044584"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pic>
        <p:nvPicPr>
          <p:cNvPr id="46" name="Picture 45">
            <a:extLst>
              <a:ext uri="{FF2B5EF4-FFF2-40B4-BE49-F238E27FC236}">
                <a16:creationId xmlns:a16="http://schemas.microsoft.com/office/drawing/2014/main" id="{15EF402B-0A39-4444-AF7E-380A1C25739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882637" y="2301518"/>
            <a:ext cx="647418" cy="647510"/>
          </a:xfrm>
          <a:prstGeom prst="rect">
            <a:avLst/>
          </a:prstGeom>
        </p:spPr>
      </p:pic>
      <p:pic>
        <p:nvPicPr>
          <p:cNvPr id="47" name="Picture 46">
            <a:extLst>
              <a:ext uri="{FF2B5EF4-FFF2-40B4-BE49-F238E27FC236}">
                <a16:creationId xmlns:a16="http://schemas.microsoft.com/office/drawing/2014/main" id="{3E2F996C-B451-5D43-A1A7-18659348D8D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567498" y="2301518"/>
            <a:ext cx="647418" cy="647510"/>
          </a:xfrm>
          <a:prstGeom prst="rect">
            <a:avLst/>
          </a:prstGeom>
        </p:spPr>
      </p:pic>
      <p:pic>
        <p:nvPicPr>
          <p:cNvPr id="48" name="Picture 47">
            <a:extLst>
              <a:ext uri="{FF2B5EF4-FFF2-40B4-BE49-F238E27FC236}">
                <a16:creationId xmlns:a16="http://schemas.microsoft.com/office/drawing/2014/main" id="{2164D954-D4BE-604E-A1FA-5D4A16CC776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686028" y="2301518"/>
            <a:ext cx="647418" cy="647510"/>
          </a:xfrm>
          <a:prstGeom prst="rect">
            <a:avLst/>
          </a:prstGeom>
        </p:spPr>
      </p:pic>
      <p:pic>
        <p:nvPicPr>
          <p:cNvPr id="49" name="Picture 48">
            <a:extLst>
              <a:ext uri="{FF2B5EF4-FFF2-40B4-BE49-F238E27FC236}">
                <a16:creationId xmlns:a16="http://schemas.microsoft.com/office/drawing/2014/main" id="{5FC96516-B0E2-964A-9976-F62D8A3CA035}"/>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6752756" y="2301518"/>
            <a:ext cx="647418" cy="647510"/>
          </a:xfrm>
          <a:prstGeom prst="rect">
            <a:avLst/>
          </a:prstGeom>
        </p:spPr>
      </p:pic>
      <p:pic>
        <p:nvPicPr>
          <p:cNvPr id="50" name="Picture 49">
            <a:extLst>
              <a:ext uri="{FF2B5EF4-FFF2-40B4-BE49-F238E27FC236}">
                <a16:creationId xmlns:a16="http://schemas.microsoft.com/office/drawing/2014/main" id="{C42970E5-3D59-6D4C-802D-2A054118D505}"/>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802988" y="2301518"/>
            <a:ext cx="647418" cy="647510"/>
          </a:xfrm>
          <a:prstGeom prst="rect">
            <a:avLst/>
          </a:prstGeom>
        </p:spPr>
      </p:pic>
      <p:pic>
        <p:nvPicPr>
          <p:cNvPr id="51" name="Picture 50">
            <a:extLst>
              <a:ext uri="{FF2B5EF4-FFF2-40B4-BE49-F238E27FC236}">
                <a16:creationId xmlns:a16="http://schemas.microsoft.com/office/drawing/2014/main" id="{32F713FA-C34D-0546-BEC6-2429F7B462C9}"/>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002611" y="2301518"/>
            <a:ext cx="647418" cy="647510"/>
          </a:xfrm>
          <a:prstGeom prst="rect">
            <a:avLst/>
          </a:prstGeom>
        </p:spPr>
      </p:pic>
    </p:spTree>
    <p:extLst>
      <p:ext uri="{BB962C8B-B14F-4D97-AF65-F5344CB8AC3E}">
        <p14:creationId xmlns:p14="http://schemas.microsoft.com/office/powerpoint/2010/main" val="3998787511"/>
      </p:ext>
    </p:extLst>
  </p:cSld>
  <p:clrMapOvr>
    <a:masterClrMapping/>
  </p:clrMapOvr>
  <p:transition>
    <p:fade/>
  </p:transition>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strike="noStrike">
                <a:solidFill>
                  <a:srgbClr val="000000"/>
                </a:solidFill>
              </a:defRPr>
            </a:lvl1pPr>
          </a:lstStyle>
          <a:p>
            <a:r>
              <a:rPr lang="en-US"/>
              <a:t>Title</a:t>
            </a:r>
          </a:p>
        </p:txBody>
      </p:sp>
      <p:sp>
        <p:nvSpPr>
          <p:cNvPr id="8" name="Text Box 3">
            <a:extLst>
              <a:ext uri="{FF2B5EF4-FFF2-40B4-BE49-F238E27FC236}">
                <a16:creationId xmlns:a16="http://schemas.microsoft.com/office/drawing/2014/main" id="{3F1DAFF6-F27C-B74D-96EC-43A1B70AA064}"/>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EBEBEB">
                    <a:lumMod val="75000"/>
                  </a:srgbClr>
                </a:solidFill>
                <a:effectLst/>
                <a:uLnTx/>
                <a:uFillTx/>
                <a:latin typeface="Segoe UI"/>
                <a:ea typeface="+mn-ea"/>
                <a:cs typeface="Segoe UI" pitchFamily="34" charset="0"/>
              </a:rPr>
              <a:t>©Microsoft Corporation									                                                                                                                                             Azure </a:t>
            </a:r>
          </a:p>
        </p:txBody>
      </p:sp>
    </p:spTree>
    <p:extLst>
      <p:ext uri="{BB962C8B-B14F-4D97-AF65-F5344CB8AC3E}">
        <p14:creationId xmlns:p14="http://schemas.microsoft.com/office/powerpoint/2010/main" val="2951171972"/>
      </p:ext>
    </p:extLst>
  </p:cSld>
  <p:clrMapOvr>
    <a:masterClrMapping/>
  </p:clrMapOvr>
  <p:transition>
    <p:fade/>
  </p:transition>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1610048297"/>
      </p:ext>
    </p:extLst>
  </p:cSld>
  <p:clrMapOvr>
    <a:masterClrMapping/>
  </p:clrMapOvr>
  <p:transition>
    <p:fade/>
  </p:transition>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rgbClr val="FFFFFF"/>
                </a:solidFill>
              </a:defRPr>
            </a:lvl1pPr>
          </a:lstStyle>
          <a:p>
            <a:pPr marL="0" lvl="0">
              <a:lnSpc>
                <a:spcPts val="5490"/>
              </a:lnSpc>
            </a:pPr>
            <a:r>
              <a:rPr lang="en-US"/>
              <a:t>Section title</a:t>
            </a:r>
          </a:p>
        </p:txBody>
      </p:sp>
    </p:spTree>
    <p:extLst>
      <p:ext uri="{BB962C8B-B14F-4D97-AF65-F5344CB8AC3E}">
        <p14:creationId xmlns:p14="http://schemas.microsoft.com/office/powerpoint/2010/main" val="20726799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rgbClr val="FFFFFF"/>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1" y="0"/>
            <a:ext cx="12192000" cy="6858000"/>
          </a:xfrm>
          <a:prstGeom prst="rect">
            <a:avLst/>
          </a:prstGeom>
        </p:spPr>
      </p:pic>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55418197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229841" y="0"/>
            <a:ext cx="5973790" cy="6858000"/>
          </a:xfrm>
          <a:prstGeom prst="rect">
            <a:avLst/>
          </a:prstGeom>
        </p:spPr>
      </p:pic>
      <p:sp>
        <p:nvSpPr>
          <p:cNvPr id="2" name="Title 1"/>
          <p:cNvSpPr>
            <a:spLocks noGrp="1"/>
          </p:cNvSpPr>
          <p:nvPr>
            <p:ph type="title" hasCustomPrompt="1"/>
          </p:nvPr>
        </p:nvSpPr>
        <p:spPr>
          <a:xfrm>
            <a:off x="455995" y="620428"/>
            <a:ext cx="5541959" cy="403137"/>
          </a:xfrm>
          <a:prstGeom prst="rect">
            <a:avLst/>
          </a:prstGeom>
        </p:spPr>
        <p:txBody>
          <a:bodyPr wrap="square" lIns="0" tIns="0" rIns="0" bIns="0">
            <a:spAutoFit/>
          </a:bodyPr>
          <a:lstStyle>
            <a:lvl1pPr>
              <a:lnSpc>
                <a:spcPts val="3137"/>
              </a:lnSpc>
              <a:defRPr sz="2745" baseline="0">
                <a:solidFill>
                  <a:srgbClr val="000000"/>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2"/>
            <a:ext cx="4822952" cy="49513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7"/>
            <a:ext cx="4822951" cy="287771"/>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2" y="3121485"/>
            <a:ext cx="5973053" cy="543185"/>
          </a:xfrm>
          <a:prstGeom prst="rect">
            <a:avLst/>
          </a:prstGeom>
        </p:spPr>
        <p:txBody>
          <a:bodyPr/>
          <a:lstStyle>
            <a:lvl1pPr algn="ctr">
              <a:defRPr>
                <a:solidFill>
                  <a:schemeClr val="bg1"/>
                </a:solidFill>
              </a:defRPr>
            </a:lvl1pPr>
          </a:lstStyle>
          <a:p>
            <a:r>
              <a:rPr lang="en-US"/>
              <a:t>Drop photo here</a:t>
            </a:r>
          </a:p>
        </p:txBody>
      </p:sp>
      <p:sp>
        <p:nvSpPr>
          <p:cNvPr id="13" name="Text Box 3">
            <a:extLst>
              <a:ext uri="{FF2B5EF4-FFF2-40B4-BE49-F238E27FC236}">
                <a16:creationId xmlns:a16="http://schemas.microsoft.com/office/drawing/2014/main" id="{9B6CD1B2-B033-3544-BC3C-77A135C65972}"/>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EBEBEB">
                    <a:lumMod val="75000"/>
                  </a:srgbClr>
                </a:solidFill>
                <a:effectLst/>
                <a:uLnTx/>
                <a:uFillTx/>
                <a:latin typeface="Segoe UI"/>
                <a:ea typeface="+mn-ea"/>
                <a:cs typeface="Segoe UI" pitchFamily="34" charset="0"/>
              </a:rPr>
              <a:t>©Microsoft Corporation									                                                                                                                                             Azure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55995" y="2576675"/>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7" name="Text Placeholder 4">
            <a:extLst>
              <a:ext uri="{FF2B5EF4-FFF2-40B4-BE49-F238E27FC236}">
                <a16:creationId xmlns:a16="http://schemas.microsoft.com/office/drawing/2014/main" id="{0D336736-F7E2-BA48-AD3E-B0037BAC6816}"/>
              </a:ext>
            </a:extLst>
          </p:cNvPr>
          <p:cNvSpPr>
            <a:spLocks noGrp="1"/>
          </p:cNvSpPr>
          <p:nvPr>
            <p:ph type="body" sz="quarter" idx="43" hasCustomPrompt="1"/>
          </p:nvPr>
        </p:nvSpPr>
        <p:spPr>
          <a:xfrm>
            <a:off x="455993" y="3428999"/>
            <a:ext cx="4822952" cy="49513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55994" y="3639464"/>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491442398"/>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Dark 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lumMod val="85000"/>
                    <a:lumOff val="15000"/>
                  </a:schemeClr>
                </a:solidFill>
                <a:latin typeface="Segoe UI Semibold" panose="020B0702040204020203" pitchFamily="34" charset="0"/>
                <a:cs typeface="Segoe UI Semibold" panose="020B0702040204020203" pitchFamily="34" charset="0"/>
              </a:defRPr>
            </a:lvl1pPr>
          </a:lstStyle>
          <a:p>
            <a:r>
              <a:rPr lang="en-US"/>
              <a:t>Click to edit Master title style</a:t>
            </a:r>
          </a:p>
        </p:txBody>
      </p:sp>
    </p:spTree>
    <p:extLst>
      <p:ext uri="{BB962C8B-B14F-4D97-AF65-F5344CB8AC3E}">
        <p14:creationId xmlns:p14="http://schemas.microsoft.com/office/powerpoint/2010/main" val="3100859839"/>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Photo layout 2</a:t>
            </a:r>
          </a:p>
        </p:txBody>
      </p:sp>
      <p:sp>
        <p:nvSpPr>
          <p:cNvPr id="5" name="Text Placeholder 4"/>
          <p:cNvSpPr>
            <a:spLocks noGrp="1"/>
          </p:cNvSpPr>
          <p:nvPr>
            <p:ph type="body" sz="quarter" idx="11" hasCustomPrompt="1"/>
          </p:nvPr>
        </p:nvSpPr>
        <p:spPr>
          <a:xfrm>
            <a:off x="455995"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9" name="Text Placeholder 4"/>
          <p:cNvSpPr>
            <a:spLocks noGrp="1"/>
          </p:cNvSpPr>
          <p:nvPr>
            <p:ph type="body" sz="quarter" idx="12" hasCustomPrompt="1"/>
          </p:nvPr>
        </p:nvSpPr>
        <p:spPr>
          <a:xfrm>
            <a:off x="4300039"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10" name="Text Placeholder 4"/>
          <p:cNvSpPr>
            <a:spLocks noGrp="1"/>
          </p:cNvSpPr>
          <p:nvPr>
            <p:ph type="body" sz="quarter" idx="13" hasCustomPrompt="1"/>
          </p:nvPr>
        </p:nvSpPr>
        <p:spPr>
          <a:xfrm>
            <a:off x="8144083"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pic>
        <p:nvPicPr>
          <p:cNvPr id="15" name="Picture 14"/>
          <p:cNvPicPr>
            <a:picLocks noChangeAspect="1"/>
          </p:cNvPicPr>
          <p:nvPr userDrawn="1"/>
        </p:nvPicPr>
        <p:blipFill rotWithShape="1">
          <a:blip r:embed="rId2" cstate="print">
            <a:extLst>
              <a:ext uri="{28A0092B-C50C-407E-A947-70E740481C1C}">
                <a14:useLocalDpi xmlns:a14="http://schemas.microsoft.com/office/drawing/2010/main" val="0"/>
              </a:ext>
            </a:extLst>
          </a:blip>
          <a:srcRect r="-1"/>
          <a:stretch/>
        </p:blipFill>
        <p:spPr>
          <a:xfrm>
            <a:off x="8150360" y="2152783"/>
            <a:ext cx="3623053" cy="2589915"/>
          </a:xfrm>
          <a:prstGeom prst="rect">
            <a:avLst/>
          </a:prstGeom>
        </p:spPr>
      </p:pic>
      <p:pic>
        <p:nvPicPr>
          <p:cNvPr id="16" name="Picture 15"/>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425647" y="2152783"/>
            <a:ext cx="3648727" cy="2589915"/>
          </a:xfrm>
          <a:prstGeom prst="rect">
            <a:avLst/>
          </a:prstGeom>
        </p:spPr>
      </p:pic>
      <p:pic>
        <p:nvPicPr>
          <p:cNvPr id="17" name="Picture 16"/>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295368" y="2152781"/>
            <a:ext cx="3623052" cy="2589916"/>
          </a:xfrm>
          <a:prstGeom prst="rect">
            <a:avLst/>
          </a:prstGeom>
        </p:spPr>
      </p:pic>
      <p:sp>
        <p:nvSpPr>
          <p:cNvPr id="4" name="Picture Placeholder 3">
            <a:extLst>
              <a:ext uri="{FF2B5EF4-FFF2-40B4-BE49-F238E27FC236}">
                <a16:creationId xmlns:a16="http://schemas.microsoft.com/office/drawing/2014/main" id="{2717A0C5-B07A-A34B-9DBC-AEA2B456E25A}"/>
              </a:ext>
            </a:extLst>
          </p:cNvPr>
          <p:cNvSpPr>
            <a:spLocks noGrp="1"/>
          </p:cNvSpPr>
          <p:nvPr>
            <p:ph type="pic" sz="quarter" idx="14" hasCustomPrompt="1"/>
          </p:nvPr>
        </p:nvSpPr>
        <p:spPr>
          <a:xfrm>
            <a:off x="426424" y="3193694"/>
            <a:ext cx="3647951" cy="543185"/>
          </a:xfrm>
          <a:prstGeom prst="rect">
            <a:avLst/>
          </a:prstGeom>
        </p:spPr>
        <p:txBody>
          <a:bodyPr/>
          <a:lstStyle>
            <a:lvl1pPr algn="ctr">
              <a:defRPr>
                <a:solidFill>
                  <a:schemeClr val="bg1"/>
                </a:solidFill>
              </a:defRPr>
            </a:lvl1pPr>
          </a:lstStyle>
          <a:p>
            <a:r>
              <a:rPr lang="en-US"/>
              <a:t>Drop photo here</a:t>
            </a:r>
          </a:p>
        </p:txBody>
      </p:sp>
      <p:sp>
        <p:nvSpPr>
          <p:cNvPr id="7" name="Picture Placeholder 6">
            <a:extLst>
              <a:ext uri="{FF2B5EF4-FFF2-40B4-BE49-F238E27FC236}">
                <a16:creationId xmlns:a16="http://schemas.microsoft.com/office/drawing/2014/main" id="{F5287B92-3963-B94C-821F-3908B3544A42}"/>
              </a:ext>
            </a:extLst>
          </p:cNvPr>
          <p:cNvSpPr>
            <a:spLocks noGrp="1"/>
          </p:cNvSpPr>
          <p:nvPr>
            <p:ph type="pic" sz="quarter" idx="15" hasCustomPrompt="1"/>
          </p:nvPr>
        </p:nvSpPr>
        <p:spPr>
          <a:xfrm>
            <a:off x="4300039" y="3186832"/>
            <a:ext cx="3618381" cy="543185"/>
          </a:xfrm>
          <a:prstGeom prst="rect">
            <a:avLst/>
          </a:prstGeom>
        </p:spPr>
        <p:txBody>
          <a:bodyPr/>
          <a:lstStyle>
            <a:lvl1pPr algn="ctr">
              <a:defRPr>
                <a:solidFill>
                  <a:schemeClr val="bg1"/>
                </a:solidFill>
              </a:defRPr>
            </a:lvl1pPr>
          </a:lstStyle>
          <a:p>
            <a:r>
              <a:rPr lang="en-US"/>
              <a:t>Drop photo here</a:t>
            </a:r>
          </a:p>
        </p:txBody>
      </p:sp>
      <p:sp>
        <p:nvSpPr>
          <p:cNvPr id="11" name="Picture Placeholder 10">
            <a:extLst>
              <a:ext uri="{FF2B5EF4-FFF2-40B4-BE49-F238E27FC236}">
                <a16:creationId xmlns:a16="http://schemas.microsoft.com/office/drawing/2014/main" id="{1DC31788-B7D8-9D46-BE0A-6B7EED7110B6}"/>
              </a:ext>
            </a:extLst>
          </p:cNvPr>
          <p:cNvSpPr>
            <a:spLocks noGrp="1"/>
          </p:cNvSpPr>
          <p:nvPr>
            <p:ph type="pic" sz="quarter" idx="16" hasCustomPrompt="1"/>
          </p:nvPr>
        </p:nvSpPr>
        <p:spPr>
          <a:xfrm>
            <a:off x="8150308" y="3186832"/>
            <a:ext cx="3612156" cy="543185"/>
          </a:xfrm>
          <a:prstGeom prst="rect">
            <a:avLst/>
          </a:prstGeom>
        </p:spPr>
        <p:txBody>
          <a:bodyPr/>
          <a:lstStyle>
            <a:lvl1pPr algn="ctr">
              <a:defRPr>
                <a:solidFill>
                  <a:schemeClr val="bg1"/>
                </a:solidFill>
              </a:defRPr>
            </a:lvl1pPr>
          </a:lstStyle>
          <a:p>
            <a:r>
              <a:rPr lang="en-US"/>
              <a:t>Drop photo here</a:t>
            </a:r>
          </a:p>
        </p:txBody>
      </p:sp>
      <p:sp>
        <p:nvSpPr>
          <p:cNvPr id="20" name="Text Box 3">
            <a:extLst>
              <a:ext uri="{FF2B5EF4-FFF2-40B4-BE49-F238E27FC236}">
                <a16:creationId xmlns:a16="http://schemas.microsoft.com/office/drawing/2014/main" id="{F848FF14-9025-D34E-A47B-6D1957DCA63E}"/>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EBEBEB">
                    <a:lumMod val="75000"/>
                  </a:srgbClr>
                </a:solidFill>
                <a:effectLst/>
                <a:uLnTx/>
                <a:uFillTx/>
                <a:latin typeface="Segoe UI"/>
                <a:ea typeface="+mn-ea"/>
                <a:cs typeface="Segoe UI" pitchFamily="34" charset="0"/>
              </a:rPr>
              <a:t>©Microsoft Corporation									                                                                                                                                             Azure </a:t>
            </a:r>
          </a:p>
        </p:txBody>
      </p:sp>
      <p:sp>
        <p:nvSpPr>
          <p:cNvPr id="22" name="Text Placeholder 4">
            <a:extLst>
              <a:ext uri="{FF2B5EF4-FFF2-40B4-BE49-F238E27FC236}">
                <a16:creationId xmlns:a16="http://schemas.microsoft.com/office/drawing/2014/main" id="{B97163EF-E7E8-4446-98C1-DF17E29E7379}"/>
              </a:ext>
            </a:extLst>
          </p:cNvPr>
          <p:cNvSpPr>
            <a:spLocks noGrp="1"/>
          </p:cNvSpPr>
          <p:nvPr>
            <p:ph type="body" sz="quarter" idx="42" hasCustomPrompt="1"/>
          </p:nvPr>
        </p:nvSpPr>
        <p:spPr>
          <a:xfrm>
            <a:off x="454169"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3" name="Text Placeholder 4">
            <a:extLst>
              <a:ext uri="{FF2B5EF4-FFF2-40B4-BE49-F238E27FC236}">
                <a16:creationId xmlns:a16="http://schemas.microsoft.com/office/drawing/2014/main" id="{8E57B78A-F25C-4D46-917C-E53FD3A557E0}"/>
              </a:ext>
            </a:extLst>
          </p:cNvPr>
          <p:cNvSpPr>
            <a:spLocks noGrp="1"/>
          </p:cNvSpPr>
          <p:nvPr>
            <p:ph type="body" sz="quarter" idx="43" hasCustomPrompt="1"/>
          </p:nvPr>
        </p:nvSpPr>
        <p:spPr>
          <a:xfrm>
            <a:off x="4302175" y="5158174"/>
            <a:ext cx="3616245"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4" name="Text Placeholder 4">
            <a:extLst>
              <a:ext uri="{FF2B5EF4-FFF2-40B4-BE49-F238E27FC236}">
                <a16:creationId xmlns:a16="http://schemas.microsoft.com/office/drawing/2014/main" id="{A1AA5291-B66D-8249-B809-BA15DD1EEA3E}"/>
              </a:ext>
            </a:extLst>
          </p:cNvPr>
          <p:cNvSpPr>
            <a:spLocks noGrp="1"/>
          </p:cNvSpPr>
          <p:nvPr>
            <p:ph type="body" sz="quarter" idx="44" hasCustomPrompt="1"/>
          </p:nvPr>
        </p:nvSpPr>
        <p:spPr>
          <a:xfrm>
            <a:off x="8150308"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Tree>
    <p:extLst>
      <p:ext uri="{BB962C8B-B14F-4D97-AF65-F5344CB8AC3E}">
        <p14:creationId xmlns:p14="http://schemas.microsoft.com/office/powerpoint/2010/main" val="921224685"/>
      </p:ext>
    </p:extLst>
  </p:cSld>
  <p:clrMapOvr>
    <a:masterClrMapping/>
  </p:clrMapOvr>
  <p:transition>
    <p:fade/>
  </p:transition>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1: one column</a:t>
            </a:r>
          </a:p>
        </p:txBody>
      </p:sp>
      <p:sp>
        <p:nvSpPr>
          <p:cNvPr id="4" name="Text Placeholder 3"/>
          <p:cNvSpPr>
            <a:spLocks noGrp="1"/>
          </p:cNvSpPr>
          <p:nvPr>
            <p:ph type="body" sz="quarter" idx="10" hasCustomPrompt="1"/>
          </p:nvPr>
        </p:nvSpPr>
        <p:spPr>
          <a:xfrm>
            <a:off x="455995" y="1922802"/>
            <a:ext cx="4758211" cy="603538"/>
          </a:xfrm>
          <a:prstGeom prst="rect">
            <a:avLst/>
          </a:prstGeom>
        </p:spPr>
        <p:txBody>
          <a:bodyPr wrap="square" lIns="0" tIns="0" rIns="0" bIns="0">
            <a:spAutoFit/>
          </a:bodyPr>
          <a:lstStyle>
            <a:lvl1pPr marL="0" indent="0">
              <a:lnSpc>
                <a:spcPts val="2353"/>
              </a:lnSpc>
              <a:buNone/>
              <a:defRPr sz="1961" b="0" i="0">
                <a:solidFill>
                  <a:srgbClr val="000000"/>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7"/>
            <a:ext cx="4758210" cy="2521331"/>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239966"/>
            <a:ext cx="5834041" cy="908839"/>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
        <p:nvSpPr>
          <p:cNvPr id="14" name="Text Box 3">
            <a:extLst>
              <a:ext uri="{FF2B5EF4-FFF2-40B4-BE49-F238E27FC236}">
                <a16:creationId xmlns:a16="http://schemas.microsoft.com/office/drawing/2014/main" id="{9732C163-B0E6-5B41-A1A7-C570F404A2CB}"/>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EBEBEB">
                    <a:lumMod val="75000"/>
                  </a:srgbClr>
                </a:solidFill>
                <a:effectLst/>
                <a:uLnTx/>
                <a:uFillTx/>
                <a:latin typeface="Segoe UI"/>
                <a:ea typeface="+mn-ea"/>
                <a:cs typeface="Segoe UI" pitchFamily="34" charset="0"/>
              </a:rPr>
              <a:t>©Microsoft Corporation									                                                                                                                                             Azure </a:t>
            </a:r>
          </a:p>
        </p:txBody>
      </p:sp>
    </p:spTree>
    <p:extLst>
      <p:ext uri="{BB962C8B-B14F-4D97-AF65-F5344CB8AC3E}">
        <p14:creationId xmlns:p14="http://schemas.microsoft.com/office/powerpoint/2010/main" val="1802212280"/>
      </p:ext>
    </p:extLst>
  </p:cSld>
  <p:clrMapOvr>
    <a:masterClrMapping/>
  </p:clrMapOvr>
  <p:transition>
    <p:fade/>
  </p:transition>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239966"/>
            <a:ext cx="5834041" cy="908839"/>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2: two columns</a:t>
            </a:r>
          </a:p>
        </p:txBody>
      </p:sp>
      <p:sp>
        <p:nvSpPr>
          <p:cNvPr id="17" name="Text Box 3">
            <a:extLst>
              <a:ext uri="{FF2B5EF4-FFF2-40B4-BE49-F238E27FC236}">
                <a16:creationId xmlns:a16="http://schemas.microsoft.com/office/drawing/2014/main" id="{E9958694-2D93-5A49-BF9C-C2FD1753BAA3}"/>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EBEBEB">
                    <a:lumMod val="75000"/>
                  </a:srgbClr>
                </a:solidFill>
                <a:effectLst/>
                <a:uLnTx/>
                <a:uFillTx/>
                <a:latin typeface="Segoe UI"/>
                <a:ea typeface="+mn-ea"/>
                <a:cs typeface="Segoe UI" pitchFamily="34" charset="0"/>
              </a:rPr>
              <a:t>©Microsoft Corporation									                                                                                                                                             Azure </a:t>
            </a:r>
          </a:p>
        </p:txBody>
      </p:sp>
      <p:sp>
        <p:nvSpPr>
          <p:cNvPr id="18" name="Text Placeholder 4">
            <a:extLst>
              <a:ext uri="{FF2B5EF4-FFF2-40B4-BE49-F238E27FC236}">
                <a16:creationId xmlns:a16="http://schemas.microsoft.com/office/drawing/2014/main" id="{02963930-27DC-A146-BED0-307A0CE5F43A}"/>
              </a:ext>
            </a:extLst>
          </p:cNvPr>
          <p:cNvSpPr>
            <a:spLocks noGrp="1"/>
          </p:cNvSpPr>
          <p:nvPr>
            <p:ph type="body" sz="quarter" idx="42" hasCustomPrompt="1"/>
          </p:nvPr>
        </p:nvSpPr>
        <p:spPr>
          <a:xfrm>
            <a:off x="454170" y="2452758"/>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8EE99189-A4FF-8C44-809C-285F33AF913B}"/>
              </a:ext>
            </a:extLst>
          </p:cNvPr>
          <p:cNvSpPr>
            <a:spLocks noGrp="1"/>
          </p:cNvSpPr>
          <p:nvPr>
            <p:ph type="body" sz="quarter" idx="43" hasCustomPrompt="1"/>
          </p:nvPr>
        </p:nvSpPr>
        <p:spPr>
          <a:xfrm>
            <a:off x="2385530" y="2452758"/>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3708738506"/>
      </p:ext>
    </p:extLst>
  </p:cSld>
  <p:clrMapOvr>
    <a:masterClrMapping/>
  </p:clrMapOvr>
  <p:transition>
    <p:fade/>
  </p:transition>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90037"/>
            <a:ext cx="7678751" cy="543185"/>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
        <p:nvSpPr>
          <p:cNvPr id="12" name="Text Box 3">
            <a:extLst>
              <a:ext uri="{FF2B5EF4-FFF2-40B4-BE49-F238E27FC236}">
                <a16:creationId xmlns:a16="http://schemas.microsoft.com/office/drawing/2014/main" id="{A8F5F40B-56C9-1D43-9521-8583515F1C5D}"/>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EBEBEB">
                    <a:lumMod val="75000"/>
                  </a:srgbClr>
                </a:solidFill>
                <a:effectLst/>
                <a:uLnTx/>
                <a:uFillTx/>
                <a:latin typeface="Segoe UI"/>
                <a:ea typeface="+mn-ea"/>
                <a:cs typeface="Segoe UI" pitchFamily="34" charset="0"/>
              </a:rPr>
              <a:t>©Microsoft Corporation									                                                                                                                                             Azure </a:t>
            </a:r>
          </a:p>
        </p:txBody>
      </p:sp>
    </p:spTree>
    <p:extLst>
      <p:ext uri="{BB962C8B-B14F-4D97-AF65-F5344CB8AC3E}">
        <p14:creationId xmlns:p14="http://schemas.microsoft.com/office/powerpoint/2010/main" val="899462859"/>
      </p:ext>
    </p:extLst>
  </p:cSld>
  <p:clrMapOvr>
    <a:masterClrMapping/>
  </p:clrMapOvr>
  <p:transition>
    <p:fade/>
  </p:transition>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Chart examples</a:t>
            </a:r>
          </a:p>
        </p:txBody>
      </p:sp>
      <p:sp>
        <p:nvSpPr>
          <p:cNvPr id="9" name="Text Placeholder 4"/>
          <p:cNvSpPr>
            <a:spLocks noGrp="1"/>
          </p:cNvSpPr>
          <p:nvPr>
            <p:ph type="body" sz="quarter" idx="12" hasCustomPrompt="1"/>
          </p:nvPr>
        </p:nvSpPr>
        <p:spPr>
          <a:xfrm>
            <a:off x="455992" y="5857162"/>
            <a:ext cx="3618381" cy="301770"/>
          </a:xfrm>
          <a:prstGeom prst="rect">
            <a:avLst/>
          </a:prstGeom>
        </p:spPr>
        <p:txBody>
          <a:bodyPr lIns="0" tIns="0" rIns="0" bIns="0"/>
          <a:lstStyle>
            <a:lvl1pPr marL="0" indent="0">
              <a:lnSpc>
                <a:spcPts val="1176"/>
              </a:lnSpc>
              <a:spcBef>
                <a:spcPts val="882"/>
              </a:spcBef>
              <a:buFont typeface="Arial" panose="020B0604020202020204" pitchFamily="34" charset="0"/>
              <a:buNone/>
              <a:defRPr sz="98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2" y="5857162"/>
            <a:ext cx="3607487" cy="301770"/>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2" y="1950780"/>
            <a:ext cx="360748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1" name="Chart Placeholder 6"/>
          <p:cNvSpPr>
            <a:spLocks noGrp="1"/>
          </p:cNvSpPr>
          <p:nvPr>
            <p:ph type="chart" sz="quarter" idx="23"/>
          </p:nvPr>
        </p:nvSpPr>
        <p:spPr>
          <a:xfrm>
            <a:off x="8139412" y="1950780"/>
            <a:ext cx="3623051"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857162"/>
            <a:ext cx="3607487" cy="301770"/>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9" name="Text Box 3">
            <a:extLst>
              <a:ext uri="{FF2B5EF4-FFF2-40B4-BE49-F238E27FC236}">
                <a16:creationId xmlns:a16="http://schemas.microsoft.com/office/drawing/2014/main" id="{DD3304D6-24AF-6742-A22C-8D78DC39B073}"/>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EBEBEB">
                    <a:lumMod val="75000"/>
                  </a:srgbClr>
                </a:solidFill>
                <a:effectLst/>
                <a:uLnTx/>
                <a:uFillTx/>
                <a:latin typeface="Segoe UI"/>
                <a:ea typeface="+mn-ea"/>
                <a:cs typeface="Segoe UI" pitchFamily="34" charset="0"/>
              </a:rPr>
              <a:t>©Microsoft Corporation									                                                                                                                                             Azure </a:t>
            </a:r>
          </a:p>
        </p:txBody>
      </p:sp>
    </p:spTree>
    <p:extLst>
      <p:ext uri="{BB962C8B-B14F-4D97-AF65-F5344CB8AC3E}">
        <p14:creationId xmlns:p14="http://schemas.microsoft.com/office/powerpoint/2010/main" val="3852797520"/>
      </p:ext>
    </p:extLst>
  </p:cSld>
  <p:clrMapOvr>
    <a:masterClrMapping/>
  </p:clrMapOvr>
  <p:transition>
    <p:fade/>
  </p:transition>
</p:sldLayout>
</file>

<file path=ppt/slideLayouts/slideLayout365.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Table styling</a:t>
            </a:r>
          </a:p>
        </p:txBody>
      </p:sp>
      <p:sp>
        <p:nvSpPr>
          <p:cNvPr id="4" name="Table Placeholder 3"/>
          <p:cNvSpPr>
            <a:spLocks noGrp="1"/>
          </p:cNvSpPr>
          <p:nvPr>
            <p:ph type="tbl" sz="quarter" idx="10"/>
          </p:nvPr>
        </p:nvSpPr>
        <p:spPr>
          <a:xfrm>
            <a:off x="455995" y="3924852"/>
            <a:ext cx="11306469" cy="546753"/>
          </a:xfrm>
          <a:prstGeom prst="rect">
            <a:avLst/>
          </a:prstGeom>
        </p:spPr>
        <p:txBody>
          <a:bodyPr anchor="ctr" anchorCtr="0"/>
          <a:lstStyle>
            <a:lvl1pPr algn="ctr">
              <a:defRPr/>
            </a:lvl1pPr>
          </a:lstStyle>
          <a:p>
            <a:r>
              <a:rPr lang="en-US"/>
              <a:t>Click icon to add table</a:t>
            </a:r>
          </a:p>
        </p:txBody>
      </p:sp>
      <p:sp>
        <p:nvSpPr>
          <p:cNvPr id="10" name="Text Box 3">
            <a:extLst>
              <a:ext uri="{FF2B5EF4-FFF2-40B4-BE49-F238E27FC236}">
                <a16:creationId xmlns:a16="http://schemas.microsoft.com/office/drawing/2014/main" id="{AD9F5927-827C-2E4D-8781-07CF39C27494}"/>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EBEBEB">
                    <a:lumMod val="75000"/>
                  </a:srgbClr>
                </a:solidFill>
                <a:effectLst/>
                <a:uLnTx/>
                <a:uFillTx/>
                <a:latin typeface="Segoe UI"/>
                <a:ea typeface="+mn-ea"/>
                <a:cs typeface="Segoe UI" pitchFamily="34" charset="0"/>
              </a:rPr>
              <a:t>©Microsoft Corporation									                                                                                                                                             Azure </a:t>
            </a:r>
          </a:p>
        </p:txBody>
      </p:sp>
    </p:spTree>
    <p:extLst>
      <p:ext uri="{BB962C8B-B14F-4D97-AF65-F5344CB8AC3E}">
        <p14:creationId xmlns:p14="http://schemas.microsoft.com/office/powerpoint/2010/main" val="333332761"/>
      </p:ext>
    </p:extLst>
  </p:cSld>
  <p:clrMapOvr>
    <a:masterClrMapping/>
  </p:clrMapOvr>
  <p:transition>
    <p:fade/>
  </p:transition>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userDrawn="1">
  <p:cSld name="Closing slide 1">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prstGeom prst="rect">
            <a:avLst/>
          </a:prstGeo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
        <p:nvSpPr>
          <p:cNvPr id="6" name="Text Box 3">
            <a:extLst>
              <a:ext uri="{FF2B5EF4-FFF2-40B4-BE49-F238E27FC236}">
                <a16:creationId xmlns:a16="http://schemas.microsoft.com/office/drawing/2014/main" id="{4071864E-755E-AD40-A80D-10E454980F16}"/>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FFFFFF"/>
                </a:solidFill>
                <a:effectLst/>
                <a:uLnTx/>
                <a:uFillTx/>
                <a:latin typeface="Segoe UI"/>
                <a:ea typeface="+mn-ea"/>
                <a:cs typeface="Segoe UI" pitchFamily="34" charset="0"/>
              </a:rPr>
              <a:t>© Copyright Microsoft Corporation. All rights reserved. </a:t>
            </a:r>
          </a:p>
        </p:txBody>
      </p:sp>
    </p:spTree>
    <p:extLst>
      <p:ext uri="{BB962C8B-B14F-4D97-AF65-F5344CB8AC3E}">
        <p14:creationId xmlns:p14="http://schemas.microsoft.com/office/powerpoint/2010/main" val="331107331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userDrawn="1">
  <p:cSld name="Closing slide 2">
    <p:bg>
      <p:bgPr>
        <a:solidFill>
          <a:srgbClr val="000000"/>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prstGeom prst="rect">
            <a:avLst/>
          </a:prstGeo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FFFFFF"/>
                </a:solidFill>
                <a:effectLst/>
                <a:uLnTx/>
                <a:uFillTx/>
                <a:latin typeface="Segoe UI"/>
                <a:ea typeface="+mn-ea"/>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35724415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42BE17-E11C-4C33-ADDC-B7A4387D30B6}"/>
              </a:ext>
            </a:extLst>
          </p:cNvPr>
          <p:cNvSpPr>
            <a:spLocks noGrp="1"/>
          </p:cNvSpPr>
          <p:nvPr>
            <p:ph type="ctrTitle"/>
          </p:nvPr>
        </p:nvSpPr>
        <p:spPr>
          <a:xfrm>
            <a:off x="1524001" y="1122363"/>
            <a:ext cx="9144000" cy="2387600"/>
          </a:xfrm>
        </p:spPr>
        <p:txBody>
          <a:bodyPr anchor="b"/>
          <a:lstStyle>
            <a:lvl1pPr algn="ctr">
              <a:defRPr sz="5998"/>
            </a:lvl1pPr>
          </a:lstStyle>
          <a:p>
            <a:r>
              <a:rPr lang="en-US"/>
              <a:t>Click to edit Master title style</a:t>
            </a:r>
          </a:p>
        </p:txBody>
      </p:sp>
      <p:sp>
        <p:nvSpPr>
          <p:cNvPr id="3" name="Subtitle 2">
            <a:extLst>
              <a:ext uri="{FF2B5EF4-FFF2-40B4-BE49-F238E27FC236}">
                <a16:creationId xmlns:a16="http://schemas.microsoft.com/office/drawing/2014/main" id="{CD466293-AA28-4969-B44A-CBF4B74507C8}"/>
              </a:ext>
            </a:extLst>
          </p:cNvPr>
          <p:cNvSpPr>
            <a:spLocks noGrp="1"/>
          </p:cNvSpPr>
          <p:nvPr>
            <p:ph type="subTitle" idx="1"/>
          </p:nvPr>
        </p:nvSpPr>
        <p:spPr>
          <a:xfrm>
            <a:off x="1524001" y="3602038"/>
            <a:ext cx="9144000" cy="1655762"/>
          </a:xfrm>
        </p:spPr>
        <p:txBody>
          <a:bodyPr/>
          <a:lstStyle>
            <a:lvl1pPr marL="0" indent="0" algn="ctr">
              <a:buNone/>
              <a:defRPr sz="2399"/>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09EC935-A7FA-437F-A650-D42E7C6D9657}"/>
              </a:ext>
            </a:extLst>
          </p:cNvPr>
          <p:cNvSpPr>
            <a:spLocks noGrp="1"/>
          </p:cNvSpPr>
          <p:nvPr>
            <p:ph type="dt" sz="half" idx="10"/>
          </p:nvPr>
        </p:nvSpPr>
        <p:spPr/>
        <p:txBody>
          <a:bodyPr/>
          <a:lstStyle/>
          <a:p>
            <a:fld id="{5C069D70-812D-49F3-AE4F-AFE3016276A2}" type="datetimeFigureOut">
              <a:rPr lang="en-US" smtClean="0"/>
              <a:t>3/29/2021</a:t>
            </a:fld>
            <a:endParaRPr lang="en-US"/>
          </a:p>
        </p:txBody>
      </p:sp>
      <p:sp>
        <p:nvSpPr>
          <p:cNvPr id="5" name="Footer Placeholder 4">
            <a:extLst>
              <a:ext uri="{FF2B5EF4-FFF2-40B4-BE49-F238E27FC236}">
                <a16:creationId xmlns:a16="http://schemas.microsoft.com/office/drawing/2014/main" id="{EEC20671-BCBF-4DFB-AAAB-9514B51CF18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A3134B2-65B8-4EED-9692-71495ADA4BFB}"/>
              </a:ext>
            </a:extLst>
          </p:cNvPr>
          <p:cNvSpPr>
            <a:spLocks noGrp="1"/>
          </p:cNvSpPr>
          <p:nvPr>
            <p:ph type="sldNum" sz="quarter" idx="12"/>
          </p:nvPr>
        </p:nvSpPr>
        <p:spPr/>
        <p:txBody>
          <a:bodyPr/>
          <a:lstStyle/>
          <a:p>
            <a:fld id="{33DECA40-E636-460B-A3A4-69F7B8BC940D}" type="slidenum">
              <a:rPr lang="en-US" smtClean="0"/>
              <a:t>‹#›</a:t>
            </a:fld>
            <a:endParaRPr lang="en-US"/>
          </a:p>
        </p:txBody>
      </p:sp>
    </p:spTree>
    <p:extLst>
      <p:ext uri="{BB962C8B-B14F-4D97-AF65-F5344CB8AC3E}">
        <p14:creationId xmlns:p14="http://schemas.microsoft.com/office/powerpoint/2010/main" val="458127285"/>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F95E31-7CA0-43C1-8D99-A3EC6C5973B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DB0BBDF-BF3F-4258-8FD9-D92495C99DA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A873FD8-2A7C-4AA8-9140-04DFDAC52D78}"/>
              </a:ext>
            </a:extLst>
          </p:cNvPr>
          <p:cNvSpPr>
            <a:spLocks noGrp="1"/>
          </p:cNvSpPr>
          <p:nvPr>
            <p:ph type="dt" sz="half" idx="10"/>
          </p:nvPr>
        </p:nvSpPr>
        <p:spPr/>
        <p:txBody>
          <a:bodyPr/>
          <a:lstStyle/>
          <a:p>
            <a:fld id="{5C069D70-812D-49F3-AE4F-AFE3016276A2}" type="datetimeFigureOut">
              <a:rPr lang="en-US" smtClean="0"/>
              <a:t>3/29/2021</a:t>
            </a:fld>
            <a:endParaRPr lang="en-US"/>
          </a:p>
        </p:txBody>
      </p:sp>
      <p:sp>
        <p:nvSpPr>
          <p:cNvPr id="5" name="Footer Placeholder 4">
            <a:extLst>
              <a:ext uri="{FF2B5EF4-FFF2-40B4-BE49-F238E27FC236}">
                <a16:creationId xmlns:a16="http://schemas.microsoft.com/office/drawing/2014/main" id="{31FB7201-1758-4AEE-8FAA-89B082CB52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D6E9FF5-C0AB-4BC2-B216-1DD6555E1FB8}"/>
              </a:ext>
            </a:extLst>
          </p:cNvPr>
          <p:cNvSpPr>
            <a:spLocks noGrp="1"/>
          </p:cNvSpPr>
          <p:nvPr>
            <p:ph type="sldNum" sz="quarter" idx="12"/>
          </p:nvPr>
        </p:nvSpPr>
        <p:spPr/>
        <p:txBody>
          <a:bodyPr/>
          <a:lstStyle/>
          <a:p>
            <a:fld id="{33DECA40-E636-460B-A3A4-69F7B8BC940D}" type="slidenum">
              <a:rPr lang="en-US" smtClean="0"/>
              <a:t>‹#›</a:t>
            </a:fld>
            <a:endParaRPr lang="en-US"/>
          </a:p>
        </p:txBody>
      </p:sp>
    </p:spTree>
    <p:extLst>
      <p:ext uri="{BB962C8B-B14F-4D97-AF65-F5344CB8AC3E}">
        <p14:creationId xmlns:p14="http://schemas.microsoft.com/office/powerpoint/2010/main" val="178539483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6779220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7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9DC1EB-0898-452B-9A34-6E2BF85C7481}"/>
              </a:ext>
            </a:extLst>
          </p:cNvPr>
          <p:cNvSpPr>
            <a:spLocks noGrp="1"/>
          </p:cNvSpPr>
          <p:nvPr>
            <p:ph type="title"/>
          </p:nvPr>
        </p:nvSpPr>
        <p:spPr>
          <a:xfrm>
            <a:off x="831850" y="1709740"/>
            <a:ext cx="10515600" cy="2852737"/>
          </a:xfrm>
        </p:spPr>
        <p:txBody>
          <a:bodyPr anchor="b"/>
          <a:lstStyle>
            <a:lvl1pPr>
              <a:defRPr sz="5998"/>
            </a:lvl1pPr>
          </a:lstStyle>
          <a:p>
            <a:r>
              <a:rPr lang="en-US"/>
              <a:t>Click to edit Master title style</a:t>
            </a:r>
          </a:p>
        </p:txBody>
      </p:sp>
      <p:sp>
        <p:nvSpPr>
          <p:cNvPr id="3" name="Text Placeholder 2">
            <a:extLst>
              <a:ext uri="{FF2B5EF4-FFF2-40B4-BE49-F238E27FC236}">
                <a16:creationId xmlns:a16="http://schemas.microsoft.com/office/drawing/2014/main" id="{37D0CF56-5F52-45B4-BA57-B944E783E525}"/>
              </a:ext>
            </a:extLst>
          </p:cNvPr>
          <p:cNvSpPr>
            <a:spLocks noGrp="1"/>
          </p:cNvSpPr>
          <p:nvPr>
            <p:ph type="body" idx="1"/>
          </p:nvPr>
        </p:nvSpPr>
        <p:spPr>
          <a:xfrm>
            <a:off x="831850" y="4589465"/>
            <a:ext cx="10515600" cy="1500187"/>
          </a:xfrm>
        </p:spPr>
        <p:txBody>
          <a:bodyPr/>
          <a:lstStyle>
            <a:lvl1pPr marL="0" indent="0">
              <a:buNone/>
              <a:defRPr sz="2399">
                <a:solidFill>
                  <a:schemeClr val="tx1">
                    <a:tint val="75000"/>
                  </a:schemeClr>
                </a:solidFill>
              </a:defRPr>
            </a:lvl1pPr>
            <a:lvl2pPr marL="457063" indent="0">
              <a:buNone/>
              <a:defRPr sz="1999">
                <a:solidFill>
                  <a:schemeClr val="tx1">
                    <a:tint val="75000"/>
                  </a:schemeClr>
                </a:solidFill>
              </a:defRPr>
            </a:lvl2pPr>
            <a:lvl3pPr marL="914126" indent="0">
              <a:buNone/>
              <a:defRPr sz="1799">
                <a:solidFill>
                  <a:schemeClr val="tx1">
                    <a:tint val="75000"/>
                  </a:schemeClr>
                </a:solidFill>
              </a:defRPr>
            </a:lvl3pPr>
            <a:lvl4pPr marL="1371189" indent="0">
              <a:buNone/>
              <a:defRPr sz="1600">
                <a:solidFill>
                  <a:schemeClr val="tx1">
                    <a:tint val="75000"/>
                  </a:schemeClr>
                </a:solidFill>
              </a:defRPr>
            </a:lvl4pPr>
            <a:lvl5pPr marL="1828251" indent="0">
              <a:buNone/>
              <a:defRPr sz="1600">
                <a:solidFill>
                  <a:schemeClr val="tx1">
                    <a:tint val="75000"/>
                  </a:schemeClr>
                </a:solidFill>
              </a:defRPr>
            </a:lvl5pPr>
            <a:lvl6pPr marL="2285314" indent="0">
              <a:buNone/>
              <a:defRPr sz="1600">
                <a:solidFill>
                  <a:schemeClr val="tx1">
                    <a:tint val="75000"/>
                  </a:schemeClr>
                </a:solidFill>
              </a:defRPr>
            </a:lvl6pPr>
            <a:lvl7pPr marL="2742377" indent="0">
              <a:buNone/>
              <a:defRPr sz="1600">
                <a:solidFill>
                  <a:schemeClr val="tx1">
                    <a:tint val="75000"/>
                  </a:schemeClr>
                </a:solidFill>
              </a:defRPr>
            </a:lvl7pPr>
            <a:lvl8pPr marL="3199440" indent="0">
              <a:buNone/>
              <a:defRPr sz="1600">
                <a:solidFill>
                  <a:schemeClr val="tx1">
                    <a:tint val="75000"/>
                  </a:schemeClr>
                </a:solidFill>
              </a:defRPr>
            </a:lvl8pPr>
            <a:lvl9pPr marL="3656503"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9D406DF-8E43-462B-BE84-B43C9A3F5456}"/>
              </a:ext>
            </a:extLst>
          </p:cNvPr>
          <p:cNvSpPr>
            <a:spLocks noGrp="1"/>
          </p:cNvSpPr>
          <p:nvPr>
            <p:ph type="dt" sz="half" idx="10"/>
          </p:nvPr>
        </p:nvSpPr>
        <p:spPr/>
        <p:txBody>
          <a:bodyPr/>
          <a:lstStyle/>
          <a:p>
            <a:fld id="{5C069D70-812D-49F3-AE4F-AFE3016276A2}" type="datetimeFigureOut">
              <a:rPr lang="en-US" smtClean="0"/>
              <a:t>3/29/2021</a:t>
            </a:fld>
            <a:endParaRPr lang="en-US"/>
          </a:p>
        </p:txBody>
      </p:sp>
      <p:sp>
        <p:nvSpPr>
          <p:cNvPr id="5" name="Footer Placeholder 4">
            <a:extLst>
              <a:ext uri="{FF2B5EF4-FFF2-40B4-BE49-F238E27FC236}">
                <a16:creationId xmlns:a16="http://schemas.microsoft.com/office/drawing/2014/main" id="{CE9E382E-CA7B-4BD4-8503-DDAAA180F0E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77C7CD8-FBA4-4B9D-8615-AAB7A10ABCD8}"/>
              </a:ext>
            </a:extLst>
          </p:cNvPr>
          <p:cNvSpPr>
            <a:spLocks noGrp="1"/>
          </p:cNvSpPr>
          <p:nvPr>
            <p:ph type="sldNum" sz="quarter" idx="12"/>
          </p:nvPr>
        </p:nvSpPr>
        <p:spPr/>
        <p:txBody>
          <a:bodyPr/>
          <a:lstStyle/>
          <a:p>
            <a:fld id="{33DECA40-E636-460B-A3A4-69F7B8BC940D}" type="slidenum">
              <a:rPr lang="en-US" smtClean="0"/>
              <a:t>‹#›</a:t>
            </a:fld>
            <a:endParaRPr lang="en-US"/>
          </a:p>
        </p:txBody>
      </p:sp>
    </p:spTree>
    <p:extLst>
      <p:ext uri="{BB962C8B-B14F-4D97-AF65-F5344CB8AC3E}">
        <p14:creationId xmlns:p14="http://schemas.microsoft.com/office/powerpoint/2010/main" val="2173205202"/>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01875-C697-47B2-BF41-55BDF1905F5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FB9CA25-2567-408F-A54D-187FA6F38B6B}"/>
              </a:ext>
            </a:extLst>
          </p:cNvPr>
          <p:cNvSpPr>
            <a:spLocks noGrp="1"/>
          </p:cNvSpPr>
          <p:nvPr>
            <p:ph sz="half" idx="1"/>
          </p:nvPr>
        </p:nvSpPr>
        <p:spPr>
          <a:xfrm>
            <a:off x="838201"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E38C1A-C70A-46C6-8DE4-8D3BCFAF9D9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2787931-282E-44AA-8674-D567FA0168C9}"/>
              </a:ext>
            </a:extLst>
          </p:cNvPr>
          <p:cNvSpPr>
            <a:spLocks noGrp="1"/>
          </p:cNvSpPr>
          <p:nvPr>
            <p:ph type="dt" sz="half" idx="10"/>
          </p:nvPr>
        </p:nvSpPr>
        <p:spPr/>
        <p:txBody>
          <a:bodyPr/>
          <a:lstStyle/>
          <a:p>
            <a:fld id="{5C069D70-812D-49F3-AE4F-AFE3016276A2}" type="datetimeFigureOut">
              <a:rPr lang="en-US" smtClean="0"/>
              <a:t>3/29/2021</a:t>
            </a:fld>
            <a:endParaRPr lang="en-US"/>
          </a:p>
        </p:txBody>
      </p:sp>
      <p:sp>
        <p:nvSpPr>
          <p:cNvPr id="6" name="Footer Placeholder 5">
            <a:extLst>
              <a:ext uri="{FF2B5EF4-FFF2-40B4-BE49-F238E27FC236}">
                <a16:creationId xmlns:a16="http://schemas.microsoft.com/office/drawing/2014/main" id="{B00344DA-A6E5-44BB-BAA1-19542E696B2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92D1F1F-8D9B-4E11-ABF5-64EF1F215640}"/>
              </a:ext>
            </a:extLst>
          </p:cNvPr>
          <p:cNvSpPr>
            <a:spLocks noGrp="1"/>
          </p:cNvSpPr>
          <p:nvPr>
            <p:ph type="sldNum" sz="quarter" idx="12"/>
          </p:nvPr>
        </p:nvSpPr>
        <p:spPr/>
        <p:txBody>
          <a:bodyPr/>
          <a:lstStyle/>
          <a:p>
            <a:fld id="{33DECA40-E636-460B-A3A4-69F7B8BC940D}" type="slidenum">
              <a:rPr lang="en-US" smtClean="0"/>
              <a:t>‹#›</a:t>
            </a:fld>
            <a:endParaRPr lang="en-US"/>
          </a:p>
        </p:txBody>
      </p:sp>
    </p:spTree>
    <p:extLst>
      <p:ext uri="{BB962C8B-B14F-4D97-AF65-F5344CB8AC3E}">
        <p14:creationId xmlns:p14="http://schemas.microsoft.com/office/powerpoint/2010/main" val="3563893229"/>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E7724D-787F-4F37-9553-0839DEA27D9F}"/>
              </a:ext>
            </a:extLst>
          </p:cNvPr>
          <p:cNvSpPr>
            <a:spLocks noGrp="1"/>
          </p:cNvSpPr>
          <p:nvPr>
            <p:ph type="title"/>
          </p:nvPr>
        </p:nvSpPr>
        <p:spPr>
          <a:xfrm>
            <a:off x="839788" y="365127"/>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705DF98-FC0B-4D4A-9F9B-D7603782C6FD}"/>
              </a:ext>
            </a:extLst>
          </p:cNvPr>
          <p:cNvSpPr>
            <a:spLocks noGrp="1"/>
          </p:cNvSpPr>
          <p:nvPr>
            <p:ph type="body" idx="1"/>
          </p:nvPr>
        </p:nvSpPr>
        <p:spPr>
          <a:xfrm>
            <a:off x="839789" y="1681163"/>
            <a:ext cx="5157787" cy="823912"/>
          </a:xfrm>
        </p:spPr>
        <p:txBody>
          <a:bodyPr anchor="b"/>
          <a:lstStyle>
            <a:lvl1pPr marL="0" indent="0">
              <a:buNone/>
              <a:defRPr sz="2399" b="1"/>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89B7528-F79C-446C-B5BB-4391D0EA729F}"/>
              </a:ext>
            </a:extLst>
          </p:cNvPr>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496802E-0CDE-4CC8-93B6-E11F74D50707}"/>
              </a:ext>
            </a:extLst>
          </p:cNvPr>
          <p:cNvSpPr>
            <a:spLocks noGrp="1"/>
          </p:cNvSpPr>
          <p:nvPr>
            <p:ph type="body" sz="quarter" idx="3"/>
          </p:nvPr>
        </p:nvSpPr>
        <p:spPr>
          <a:xfrm>
            <a:off x="6172200" y="1681163"/>
            <a:ext cx="5183188" cy="823912"/>
          </a:xfrm>
        </p:spPr>
        <p:txBody>
          <a:bodyPr anchor="b"/>
          <a:lstStyle>
            <a:lvl1pPr marL="0" indent="0">
              <a:buNone/>
              <a:defRPr sz="2399" b="1"/>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435F278-7F80-48E7-928F-5C0CBDE9FF1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7977EBC-5878-487C-A750-27FA760BDC5C}"/>
              </a:ext>
            </a:extLst>
          </p:cNvPr>
          <p:cNvSpPr>
            <a:spLocks noGrp="1"/>
          </p:cNvSpPr>
          <p:nvPr>
            <p:ph type="dt" sz="half" idx="10"/>
          </p:nvPr>
        </p:nvSpPr>
        <p:spPr/>
        <p:txBody>
          <a:bodyPr/>
          <a:lstStyle/>
          <a:p>
            <a:fld id="{5C069D70-812D-49F3-AE4F-AFE3016276A2}" type="datetimeFigureOut">
              <a:rPr lang="en-US" smtClean="0"/>
              <a:t>3/29/2021</a:t>
            </a:fld>
            <a:endParaRPr lang="en-US"/>
          </a:p>
        </p:txBody>
      </p:sp>
      <p:sp>
        <p:nvSpPr>
          <p:cNvPr id="8" name="Footer Placeholder 7">
            <a:extLst>
              <a:ext uri="{FF2B5EF4-FFF2-40B4-BE49-F238E27FC236}">
                <a16:creationId xmlns:a16="http://schemas.microsoft.com/office/drawing/2014/main" id="{E706B9C0-95FF-4BC0-AA28-0A9EFB45B25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A0655C5-27C6-48CA-9452-F7710BC53050}"/>
              </a:ext>
            </a:extLst>
          </p:cNvPr>
          <p:cNvSpPr>
            <a:spLocks noGrp="1"/>
          </p:cNvSpPr>
          <p:nvPr>
            <p:ph type="sldNum" sz="quarter" idx="12"/>
          </p:nvPr>
        </p:nvSpPr>
        <p:spPr/>
        <p:txBody>
          <a:bodyPr/>
          <a:lstStyle/>
          <a:p>
            <a:fld id="{33DECA40-E636-460B-A3A4-69F7B8BC940D}" type="slidenum">
              <a:rPr lang="en-US" smtClean="0"/>
              <a:t>‹#›</a:t>
            </a:fld>
            <a:endParaRPr lang="en-US"/>
          </a:p>
        </p:txBody>
      </p:sp>
    </p:spTree>
    <p:extLst>
      <p:ext uri="{BB962C8B-B14F-4D97-AF65-F5344CB8AC3E}">
        <p14:creationId xmlns:p14="http://schemas.microsoft.com/office/powerpoint/2010/main" val="1226486889"/>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A90AB9-18C2-42E1-9635-CCCDF44A752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0BA68D1-58EE-47B3-9883-7829856C367B}"/>
              </a:ext>
            </a:extLst>
          </p:cNvPr>
          <p:cNvSpPr>
            <a:spLocks noGrp="1"/>
          </p:cNvSpPr>
          <p:nvPr>
            <p:ph type="dt" sz="half" idx="10"/>
          </p:nvPr>
        </p:nvSpPr>
        <p:spPr/>
        <p:txBody>
          <a:bodyPr/>
          <a:lstStyle/>
          <a:p>
            <a:fld id="{5C069D70-812D-49F3-AE4F-AFE3016276A2}" type="datetimeFigureOut">
              <a:rPr lang="en-US" smtClean="0"/>
              <a:t>3/29/2021</a:t>
            </a:fld>
            <a:endParaRPr lang="en-US"/>
          </a:p>
        </p:txBody>
      </p:sp>
      <p:sp>
        <p:nvSpPr>
          <p:cNvPr id="4" name="Footer Placeholder 3">
            <a:extLst>
              <a:ext uri="{FF2B5EF4-FFF2-40B4-BE49-F238E27FC236}">
                <a16:creationId xmlns:a16="http://schemas.microsoft.com/office/drawing/2014/main" id="{CF181CE1-F04B-4EBB-A39B-19B8BD22636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7F6B601-1F52-44FC-9FB5-7047A00991EB}"/>
              </a:ext>
            </a:extLst>
          </p:cNvPr>
          <p:cNvSpPr>
            <a:spLocks noGrp="1"/>
          </p:cNvSpPr>
          <p:nvPr>
            <p:ph type="sldNum" sz="quarter" idx="12"/>
          </p:nvPr>
        </p:nvSpPr>
        <p:spPr/>
        <p:txBody>
          <a:bodyPr/>
          <a:lstStyle/>
          <a:p>
            <a:fld id="{33DECA40-E636-460B-A3A4-69F7B8BC940D}" type="slidenum">
              <a:rPr lang="en-US" smtClean="0"/>
              <a:t>‹#›</a:t>
            </a:fld>
            <a:endParaRPr lang="en-US"/>
          </a:p>
        </p:txBody>
      </p:sp>
    </p:spTree>
    <p:extLst>
      <p:ext uri="{BB962C8B-B14F-4D97-AF65-F5344CB8AC3E}">
        <p14:creationId xmlns:p14="http://schemas.microsoft.com/office/powerpoint/2010/main" val="6100095"/>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406D33E-8377-4534-A477-620853FE301B}"/>
              </a:ext>
            </a:extLst>
          </p:cNvPr>
          <p:cNvSpPr>
            <a:spLocks noGrp="1"/>
          </p:cNvSpPr>
          <p:nvPr>
            <p:ph type="dt" sz="half" idx="10"/>
          </p:nvPr>
        </p:nvSpPr>
        <p:spPr/>
        <p:txBody>
          <a:bodyPr/>
          <a:lstStyle/>
          <a:p>
            <a:fld id="{5C069D70-812D-49F3-AE4F-AFE3016276A2}" type="datetimeFigureOut">
              <a:rPr lang="en-US" smtClean="0"/>
              <a:t>3/29/2021</a:t>
            </a:fld>
            <a:endParaRPr lang="en-US"/>
          </a:p>
        </p:txBody>
      </p:sp>
      <p:sp>
        <p:nvSpPr>
          <p:cNvPr id="3" name="Footer Placeholder 2">
            <a:extLst>
              <a:ext uri="{FF2B5EF4-FFF2-40B4-BE49-F238E27FC236}">
                <a16:creationId xmlns:a16="http://schemas.microsoft.com/office/drawing/2014/main" id="{20CA9C7E-7793-44E7-A5DB-B756229C356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FD60394-76C7-4459-B463-2E43C62D48FF}"/>
              </a:ext>
            </a:extLst>
          </p:cNvPr>
          <p:cNvSpPr>
            <a:spLocks noGrp="1"/>
          </p:cNvSpPr>
          <p:nvPr>
            <p:ph type="sldNum" sz="quarter" idx="12"/>
          </p:nvPr>
        </p:nvSpPr>
        <p:spPr/>
        <p:txBody>
          <a:bodyPr/>
          <a:lstStyle/>
          <a:p>
            <a:fld id="{33DECA40-E636-460B-A3A4-69F7B8BC940D}" type="slidenum">
              <a:rPr lang="en-US" smtClean="0"/>
              <a:t>‹#›</a:t>
            </a:fld>
            <a:endParaRPr lang="en-US"/>
          </a:p>
        </p:txBody>
      </p:sp>
    </p:spTree>
    <p:extLst>
      <p:ext uri="{BB962C8B-B14F-4D97-AF65-F5344CB8AC3E}">
        <p14:creationId xmlns:p14="http://schemas.microsoft.com/office/powerpoint/2010/main" val="3160811706"/>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1F7CCC-52BD-498F-AA40-350B7C306449}"/>
              </a:ext>
            </a:extLst>
          </p:cNvPr>
          <p:cNvSpPr>
            <a:spLocks noGrp="1"/>
          </p:cNvSpPr>
          <p:nvPr>
            <p:ph type="title"/>
          </p:nvPr>
        </p:nvSpPr>
        <p:spPr>
          <a:xfrm>
            <a:off x="839789" y="457200"/>
            <a:ext cx="3932237" cy="1600200"/>
          </a:xfrm>
        </p:spPr>
        <p:txBody>
          <a:bodyPr anchor="b"/>
          <a:lstStyle>
            <a:lvl1pPr>
              <a:defRPr sz="3199"/>
            </a:lvl1pPr>
          </a:lstStyle>
          <a:p>
            <a:r>
              <a:rPr lang="en-US"/>
              <a:t>Click to edit Master title style</a:t>
            </a:r>
          </a:p>
        </p:txBody>
      </p:sp>
      <p:sp>
        <p:nvSpPr>
          <p:cNvPr id="3" name="Content Placeholder 2">
            <a:extLst>
              <a:ext uri="{FF2B5EF4-FFF2-40B4-BE49-F238E27FC236}">
                <a16:creationId xmlns:a16="http://schemas.microsoft.com/office/drawing/2014/main" id="{CA2922AF-2AE1-4EA7-8844-D0B9E4A7E470}"/>
              </a:ext>
            </a:extLst>
          </p:cNvPr>
          <p:cNvSpPr>
            <a:spLocks noGrp="1"/>
          </p:cNvSpPr>
          <p:nvPr>
            <p:ph idx="1"/>
          </p:nvPr>
        </p:nvSpPr>
        <p:spPr>
          <a:xfrm>
            <a:off x="5183188" y="987427"/>
            <a:ext cx="6172200" cy="4873625"/>
          </a:xfrm>
        </p:spPr>
        <p:txBody>
          <a:bodyPr/>
          <a:lstStyle>
            <a:lvl1pPr>
              <a:defRPr sz="3199"/>
            </a:lvl1pPr>
            <a:lvl2pPr>
              <a:defRPr sz="2799"/>
            </a:lvl2pPr>
            <a:lvl3pPr>
              <a:defRPr sz="2399"/>
            </a:lvl3pPr>
            <a:lvl4pPr>
              <a:defRPr sz="1999"/>
            </a:lvl4pPr>
            <a:lvl5pPr>
              <a:defRPr sz="1999"/>
            </a:lvl5pPr>
            <a:lvl6pPr>
              <a:defRPr sz="1999"/>
            </a:lvl6pPr>
            <a:lvl7pPr>
              <a:defRPr sz="1999"/>
            </a:lvl7pPr>
            <a:lvl8pPr>
              <a:defRPr sz="1999"/>
            </a:lvl8pPr>
            <a:lvl9pPr>
              <a:defRPr sz="19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9D0D181-92B3-49C3-8778-3B619ABC3205}"/>
              </a:ext>
            </a:extLst>
          </p:cNvPr>
          <p:cNvSpPr>
            <a:spLocks noGrp="1"/>
          </p:cNvSpPr>
          <p:nvPr>
            <p:ph type="body" sz="half" idx="2"/>
          </p:nvPr>
        </p:nvSpPr>
        <p:spPr>
          <a:xfrm>
            <a:off x="839789" y="2057400"/>
            <a:ext cx="3932237" cy="3811588"/>
          </a:xfrm>
        </p:spPr>
        <p:txBody>
          <a:bodyPr/>
          <a:lstStyle>
            <a:lvl1pPr marL="0" indent="0">
              <a:buNone/>
              <a:defRPr sz="16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342483F-E349-428E-A7AF-21A98A51DDC4}"/>
              </a:ext>
            </a:extLst>
          </p:cNvPr>
          <p:cNvSpPr>
            <a:spLocks noGrp="1"/>
          </p:cNvSpPr>
          <p:nvPr>
            <p:ph type="dt" sz="half" idx="10"/>
          </p:nvPr>
        </p:nvSpPr>
        <p:spPr/>
        <p:txBody>
          <a:bodyPr/>
          <a:lstStyle/>
          <a:p>
            <a:fld id="{5C069D70-812D-49F3-AE4F-AFE3016276A2}" type="datetimeFigureOut">
              <a:rPr lang="en-US" smtClean="0"/>
              <a:t>3/29/2021</a:t>
            </a:fld>
            <a:endParaRPr lang="en-US"/>
          </a:p>
        </p:txBody>
      </p:sp>
      <p:sp>
        <p:nvSpPr>
          <p:cNvPr id="6" name="Footer Placeholder 5">
            <a:extLst>
              <a:ext uri="{FF2B5EF4-FFF2-40B4-BE49-F238E27FC236}">
                <a16:creationId xmlns:a16="http://schemas.microsoft.com/office/drawing/2014/main" id="{F3E6B6EA-CDC1-41A2-9825-BFEA2F86D21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D5D3EC5-524B-4CEB-9932-78E9D34A193D}"/>
              </a:ext>
            </a:extLst>
          </p:cNvPr>
          <p:cNvSpPr>
            <a:spLocks noGrp="1"/>
          </p:cNvSpPr>
          <p:nvPr>
            <p:ph type="sldNum" sz="quarter" idx="12"/>
          </p:nvPr>
        </p:nvSpPr>
        <p:spPr/>
        <p:txBody>
          <a:bodyPr/>
          <a:lstStyle/>
          <a:p>
            <a:fld id="{33DECA40-E636-460B-A3A4-69F7B8BC940D}" type="slidenum">
              <a:rPr lang="en-US" smtClean="0"/>
              <a:t>‹#›</a:t>
            </a:fld>
            <a:endParaRPr lang="en-US"/>
          </a:p>
        </p:txBody>
      </p:sp>
    </p:spTree>
    <p:extLst>
      <p:ext uri="{BB962C8B-B14F-4D97-AF65-F5344CB8AC3E}">
        <p14:creationId xmlns:p14="http://schemas.microsoft.com/office/powerpoint/2010/main" val="3235602253"/>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AB39B8-25D6-43F2-99F6-1BEDC27B48D9}"/>
              </a:ext>
            </a:extLst>
          </p:cNvPr>
          <p:cNvSpPr>
            <a:spLocks noGrp="1"/>
          </p:cNvSpPr>
          <p:nvPr>
            <p:ph type="title"/>
          </p:nvPr>
        </p:nvSpPr>
        <p:spPr>
          <a:xfrm>
            <a:off x="839789" y="457200"/>
            <a:ext cx="3932237" cy="1600200"/>
          </a:xfrm>
        </p:spPr>
        <p:txBody>
          <a:bodyPr anchor="b"/>
          <a:lstStyle>
            <a:lvl1pPr>
              <a:defRPr sz="3199"/>
            </a:lvl1pPr>
          </a:lstStyle>
          <a:p>
            <a:r>
              <a:rPr lang="en-US"/>
              <a:t>Click to edit Master title style</a:t>
            </a:r>
          </a:p>
        </p:txBody>
      </p:sp>
      <p:sp>
        <p:nvSpPr>
          <p:cNvPr id="3" name="Picture Placeholder 2">
            <a:extLst>
              <a:ext uri="{FF2B5EF4-FFF2-40B4-BE49-F238E27FC236}">
                <a16:creationId xmlns:a16="http://schemas.microsoft.com/office/drawing/2014/main" id="{4E7FC106-2FD0-4487-BCC0-CF5AFA5AD180}"/>
              </a:ext>
            </a:extLst>
          </p:cNvPr>
          <p:cNvSpPr>
            <a:spLocks noGrp="1"/>
          </p:cNvSpPr>
          <p:nvPr>
            <p:ph type="pic" idx="1"/>
          </p:nvPr>
        </p:nvSpPr>
        <p:spPr>
          <a:xfrm>
            <a:off x="5183188" y="987427"/>
            <a:ext cx="6172200" cy="4873625"/>
          </a:xfrm>
        </p:spPr>
        <p:txBody>
          <a:bodyPr/>
          <a:lstStyle>
            <a:lvl1pPr marL="0" indent="0">
              <a:buNone/>
              <a:defRPr sz="3199"/>
            </a:lvl1pPr>
            <a:lvl2pPr marL="457063" indent="0">
              <a:buNone/>
              <a:defRPr sz="2799"/>
            </a:lvl2pPr>
            <a:lvl3pPr marL="914126" indent="0">
              <a:buNone/>
              <a:defRPr sz="2399"/>
            </a:lvl3pPr>
            <a:lvl4pPr marL="1371189" indent="0">
              <a:buNone/>
              <a:defRPr sz="1999"/>
            </a:lvl4pPr>
            <a:lvl5pPr marL="1828251" indent="0">
              <a:buNone/>
              <a:defRPr sz="1999"/>
            </a:lvl5pPr>
            <a:lvl6pPr marL="2285314" indent="0">
              <a:buNone/>
              <a:defRPr sz="1999"/>
            </a:lvl6pPr>
            <a:lvl7pPr marL="2742377" indent="0">
              <a:buNone/>
              <a:defRPr sz="1999"/>
            </a:lvl7pPr>
            <a:lvl8pPr marL="3199440" indent="0">
              <a:buNone/>
              <a:defRPr sz="1999"/>
            </a:lvl8pPr>
            <a:lvl9pPr marL="3656503" indent="0">
              <a:buNone/>
              <a:defRPr sz="1999"/>
            </a:lvl9pPr>
          </a:lstStyle>
          <a:p>
            <a:endParaRPr lang="en-US"/>
          </a:p>
        </p:txBody>
      </p:sp>
      <p:sp>
        <p:nvSpPr>
          <p:cNvPr id="4" name="Text Placeholder 3">
            <a:extLst>
              <a:ext uri="{FF2B5EF4-FFF2-40B4-BE49-F238E27FC236}">
                <a16:creationId xmlns:a16="http://schemas.microsoft.com/office/drawing/2014/main" id="{08C87C4A-D3EA-420D-9E8B-22ED1D93F7B0}"/>
              </a:ext>
            </a:extLst>
          </p:cNvPr>
          <p:cNvSpPr>
            <a:spLocks noGrp="1"/>
          </p:cNvSpPr>
          <p:nvPr>
            <p:ph type="body" sz="half" idx="2"/>
          </p:nvPr>
        </p:nvSpPr>
        <p:spPr>
          <a:xfrm>
            <a:off x="839789" y="2057400"/>
            <a:ext cx="3932237" cy="3811588"/>
          </a:xfrm>
        </p:spPr>
        <p:txBody>
          <a:bodyPr/>
          <a:lstStyle>
            <a:lvl1pPr marL="0" indent="0">
              <a:buNone/>
              <a:defRPr sz="16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8AC3CCD-7FF8-4B57-8DF8-FBE3361490D9}"/>
              </a:ext>
            </a:extLst>
          </p:cNvPr>
          <p:cNvSpPr>
            <a:spLocks noGrp="1"/>
          </p:cNvSpPr>
          <p:nvPr>
            <p:ph type="dt" sz="half" idx="10"/>
          </p:nvPr>
        </p:nvSpPr>
        <p:spPr/>
        <p:txBody>
          <a:bodyPr/>
          <a:lstStyle/>
          <a:p>
            <a:fld id="{5C069D70-812D-49F3-AE4F-AFE3016276A2}" type="datetimeFigureOut">
              <a:rPr lang="en-US" smtClean="0"/>
              <a:t>3/29/2021</a:t>
            </a:fld>
            <a:endParaRPr lang="en-US"/>
          </a:p>
        </p:txBody>
      </p:sp>
      <p:sp>
        <p:nvSpPr>
          <p:cNvPr id="6" name="Footer Placeholder 5">
            <a:extLst>
              <a:ext uri="{FF2B5EF4-FFF2-40B4-BE49-F238E27FC236}">
                <a16:creationId xmlns:a16="http://schemas.microsoft.com/office/drawing/2014/main" id="{4C576220-EA24-465B-AD26-E14F38F6190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92AC3C7-431A-4BAA-BD01-E191AC145B78}"/>
              </a:ext>
            </a:extLst>
          </p:cNvPr>
          <p:cNvSpPr>
            <a:spLocks noGrp="1"/>
          </p:cNvSpPr>
          <p:nvPr>
            <p:ph type="sldNum" sz="quarter" idx="12"/>
          </p:nvPr>
        </p:nvSpPr>
        <p:spPr/>
        <p:txBody>
          <a:bodyPr/>
          <a:lstStyle/>
          <a:p>
            <a:fld id="{33DECA40-E636-460B-A3A4-69F7B8BC940D}" type="slidenum">
              <a:rPr lang="en-US" smtClean="0"/>
              <a:t>‹#›</a:t>
            </a:fld>
            <a:endParaRPr lang="en-US"/>
          </a:p>
        </p:txBody>
      </p:sp>
    </p:spTree>
    <p:extLst>
      <p:ext uri="{BB962C8B-B14F-4D97-AF65-F5344CB8AC3E}">
        <p14:creationId xmlns:p14="http://schemas.microsoft.com/office/powerpoint/2010/main" val="2762684440"/>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333061-AF86-4DEF-BC2F-4FF6B28E767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93D20A5-F64C-41B5-BCE5-51B07CA78AF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DD97E64-CEF6-4B35-95B6-FF157ADDDD5A}"/>
              </a:ext>
            </a:extLst>
          </p:cNvPr>
          <p:cNvSpPr>
            <a:spLocks noGrp="1"/>
          </p:cNvSpPr>
          <p:nvPr>
            <p:ph type="dt" sz="half" idx="10"/>
          </p:nvPr>
        </p:nvSpPr>
        <p:spPr/>
        <p:txBody>
          <a:bodyPr/>
          <a:lstStyle/>
          <a:p>
            <a:fld id="{5C069D70-812D-49F3-AE4F-AFE3016276A2}" type="datetimeFigureOut">
              <a:rPr lang="en-US" smtClean="0"/>
              <a:t>3/29/2021</a:t>
            </a:fld>
            <a:endParaRPr lang="en-US"/>
          </a:p>
        </p:txBody>
      </p:sp>
      <p:sp>
        <p:nvSpPr>
          <p:cNvPr id="5" name="Footer Placeholder 4">
            <a:extLst>
              <a:ext uri="{FF2B5EF4-FFF2-40B4-BE49-F238E27FC236}">
                <a16:creationId xmlns:a16="http://schemas.microsoft.com/office/drawing/2014/main" id="{0FF9CEC8-A1A0-4774-A5FC-4C2F264F4FC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F0F1911-6B01-42EA-9F88-6BDC4B50107B}"/>
              </a:ext>
            </a:extLst>
          </p:cNvPr>
          <p:cNvSpPr>
            <a:spLocks noGrp="1"/>
          </p:cNvSpPr>
          <p:nvPr>
            <p:ph type="sldNum" sz="quarter" idx="12"/>
          </p:nvPr>
        </p:nvSpPr>
        <p:spPr/>
        <p:txBody>
          <a:bodyPr/>
          <a:lstStyle/>
          <a:p>
            <a:fld id="{33DECA40-E636-460B-A3A4-69F7B8BC940D}" type="slidenum">
              <a:rPr lang="en-US" smtClean="0"/>
              <a:t>‹#›</a:t>
            </a:fld>
            <a:endParaRPr lang="en-US"/>
          </a:p>
        </p:txBody>
      </p:sp>
    </p:spTree>
    <p:extLst>
      <p:ext uri="{BB962C8B-B14F-4D97-AF65-F5344CB8AC3E}">
        <p14:creationId xmlns:p14="http://schemas.microsoft.com/office/powerpoint/2010/main" val="4211801152"/>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B2AF373-1C2A-4AAB-9AF9-C86344944EC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B6DE23B-7AD6-43E0-A1C5-6FC3343AD82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710A5C2-78FF-476F-BB26-CD8D2D27A0EB}"/>
              </a:ext>
            </a:extLst>
          </p:cNvPr>
          <p:cNvSpPr>
            <a:spLocks noGrp="1"/>
          </p:cNvSpPr>
          <p:nvPr>
            <p:ph type="dt" sz="half" idx="10"/>
          </p:nvPr>
        </p:nvSpPr>
        <p:spPr/>
        <p:txBody>
          <a:bodyPr/>
          <a:lstStyle/>
          <a:p>
            <a:fld id="{5C069D70-812D-49F3-AE4F-AFE3016276A2}" type="datetimeFigureOut">
              <a:rPr lang="en-US" smtClean="0"/>
              <a:t>3/29/2021</a:t>
            </a:fld>
            <a:endParaRPr lang="en-US"/>
          </a:p>
        </p:txBody>
      </p:sp>
      <p:sp>
        <p:nvSpPr>
          <p:cNvPr id="5" name="Footer Placeholder 4">
            <a:extLst>
              <a:ext uri="{FF2B5EF4-FFF2-40B4-BE49-F238E27FC236}">
                <a16:creationId xmlns:a16="http://schemas.microsoft.com/office/drawing/2014/main" id="{C8CFA9DC-C761-49D0-96B0-6D9723C3213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22694EF-4D94-4A3D-A366-F462B96B4DCE}"/>
              </a:ext>
            </a:extLst>
          </p:cNvPr>
          <p:cNvSpPr>
            <a:spLocks noGrp="1"/>
          </p:cNvSpPr>
          <p:nvPr>
            <p:ph type="sldNum" sz="quarter" idx="12"/>
          </p:nvPr>
        </p:nvSpPr>
        <p:spPr/>
        <p:txBody>
          <a:bodyPr/>
          <a:lstStyle/>
          <a:p>
            <a:fld id="{33DECA40-E636-460B-A3A4-69F7B8BC940D}" type="slidenum">
              <a:rPr lang="en-US" smtClean="0"/>
              <a:t>‹#›</a:t>
            </a:fld>
            <a:endParaRPr lang="en-US"/>
          </a:p>
        </p:txBody>
      </p:sp>
    </p:spTree>
    <p:extLst>
      <p:ext uri="{BB962C8B-B14F-4D97-AF65-F5344CB8AC3E}">
        <p14:creationId xmlns:p14="http://schemas.microsoft.com/office/powerpoint/2010/main" val="4162568509"/>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5" y="941694"/>
            <a:ext cx="7454643" cy="3558191"/>
          </a:xfrm>
          <a:prstGeom prst="rect">
            <a:avLst/>
          </a:prstGeom>
          <a:noFill/>
        </p:spPr>
        <p:txBody>
          <a:bodyPr vert="horz" wrap="square" lIns="0" tIns="0" rIns="0" bIns="0" rtlCol="0" anchor="t" anchorCtr="0">
            <a:noAutofit/>
          </a:bodyPr>
          <a:lstStyle>
            <a:lvl1pPr>
              <a:defRPr lang="en-US" sz="4704" spc="-49" baseline="0" dirty="0">
                <a:solidFill>
                  <a:srgbClr val="FFFFFF"/>
                </a:solidFill>
              </a:defRPr>
            </a:lvl1pPr>
          </a:lstStyle>
          <a:p>
            <a:pPr marL="0" lvl="0">
              <a:lnSpc>
                <a:spcPts val="5488"/>
              </a:lnSpc>
            </a:pPr>
            <a:r>
              <a:rPr lang="en-US"/>
              <a:t>Section title</a:t>
            </a:r>
          </a:p>
        </p:txBody>
      </p:sp>
    </p:spTree>
    <p:extLst>
      <p:ext uri="{BB962C8B-B14F-4D97-AF65-F5344CB8AC3E}">
        <p14:creationId xmlns:p14="http://schemas.microsoft.com/office/powerpoint/2010/main" val="218640115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1_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p:spPr>
        <p:txBody>
          <a:bodyPr lIns="0" tIns="0" rIns="0" bIns="0"/>
          <a:lstStyle>
            <a:lvl1pPr>
              <a:defRPr sz="1765"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229843" y="1168943"/>
            <a:ext cx="3837818" cy="3786998"/>
          </a:xfr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p:txBody>
      </p:sp>
    </p:spTree>
    <p:extLst>
      <p:ext uri="{BB962C8B-B14F-4D97-AF65-F5344CB8AC3E}">
        <p14:creationId xmlns:p14="http://schemas.microsoft.com/office/powerpoint/2010/main" val="529334070"/>
      </p:ext>
    </p:extLst>
  </p:cSld>
  <p:clrMapOvr>
    <a:masterClrMapping/>
  </p:clrMapOvr>
  <p:transition>
    <p:fade/>
  </p:transition>
</p:sldLayout>
</file>

<file path=ppt/slideLayouts/slideLayout380.xml><?xml version="1.0" encoding="utf-8"?>
<p:sldLayout xmlns:a="http://schemas.openxmlformats.org/drawingml/2006/main" xmlns:r="http://schemas.openxmlformats.org/officeDocument/2006/relationships" xmlns:p="http://schemas.openxmlformats.org/presentationml/2006/main" userDrawn="1">
  <p:cSld name="Dark Title only">
    <p:spTree>
      <p:nvGrpSpPr>
        <p:cNvPr id="1" name=""/>
        <p:cNvGrpSpPr/>
        <p:nvPr/>
      </p:nvGrpSpPr>
      <p:grpSpPr>
        <a:xfrm>
          <a:off x="0" y="0"/>
          <a:ext cx="0" cy="0"/>
          <a:chOff x="0" y="0"/>
          <a:chExt cx="0" cy="0"/>
        </a:xfrm>
      </p:grpSpPr>
      <p:sp>
        <p:nvSpPr>
          <p:cNvPr id="2" name="Title 1"/>
          <p:cNvSpPr>
            <a:spLocks noGrp="1"/>
          </p:cNvSpPr>
          <p:nvPr>
            <p:ph type="title"/>
          </p:nvPr>
        </p:nvSpPr>
        <p:spPr>
          <a:xfrm>
            <a:off x="380206" y="223045"/>
            <a:ext cx="10515600" cy="1325563"/>
          </a:xfrm>
          <a:prstGeom prst="rect">
            <a:avLst/>
          </a:prstGeom>
        </p:spPr>
        <p:txBody>
          <a:bodyPr/>
          <a:lstStyle>
            <a:lvl1pPr>
              <a:defRPr>
                <a:solidFill>
                  <a:schemeClr val="tx1">
                    <a:lumMod val="85000"/>
                    <a:lumOff val="15000"/>
                  </a:schemeClr>
                </a:solidFill>
                <a:latin typeface="Segoe UI Semibold" panose="020B0702040204020203" pitchFamily="34" charset="0"/>
                <a:cs typeface="Segoe UI Semibold" panose="020B0702040204020203" pitchFamily="34" charset="0"/>
              </a:defRPr>
            </a:lvl1pPr>
          </a:lstStyle>
          <a:p>
            <a:r>
              <a:rPr lang="en-US"/>
              <a:t>Click to edit Master title style</a:t>
            </a:r>
          </a:p>
        </p:txBody>
      </p:sp>
    </p:spTree>
    <p:extLst>
      <p:ext uri="{BB962C8B-B14F-4D97-AF65-F5344CB8AC3E}">
        <p14:creationId xmlns:p14="http://schemas.microsoft.com/office/powerpoint/2010/main" val="2550673757"/>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hasCustomPrompt="1"/>
          </p:nvPr>
        </p:nvSpPr>
        <p:spPr>
          <a:xfrm>
            <a:off x="380206" y="223045"/>
            <a:ext cx="10515600" cy="1325563"/>
          </a:xfrm>
          <a:prstGeom prst="rect">
            <a:avLst/>
          </a:prstGeom>
        </p:spPr>
        <p:txBody>
          <a:bodyPr/>
          <a:lstStyle>
            <a:lvl1pPr>
              <a:defRPr>
                <a:solidFill>
                  <a:schemeClr val="tx1">
                    <a:lumMod val="75000"/>
                    <a:lumOff val="25000"/>
                  </a:schemeClr>
                </a:solidFill>
              </a:defRPr>
            </a:lvl1pPr>
          </a:lstStyle>
          <a:p>
            <a:r>
              <a:rPr lang="en-US"/>
              <a:t>Click to edit master title style</a:t>
            </a:r>
          </a:p>
        </p:txBody>
      </p:sp>
      <p:sp>
        <p:nvSpPr>
          <p:cNvPr id="3" name="Text Placeholder 2"/>
          <p:cNvSpPr>
            <a:spLocks noGrp="1"/>
          </p:cNvSpPr>
          <p:nvPr>
            <p:ph type="body" sz="quarter" idx="10"/>
          </p:nvPr>
        </p:nvSpPr>
        <p:spPr>
          <a:xfrm>
            <a:off x="584201"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2000351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82.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814023"/>
          </a:xfrm>
        </p:spPr>
        <p:txBody>
          <a:bodyPr wrap="square">
            <a:spAutoFit/>
          </a:bodyPr>
          <a:lstStyle>
            <a:lvl1pPr marL="0" indent="0">
              <a:spcBef>
                <a:spcPts val="1125"/>
              </a:spcBef>
              <a:buClr>
                <a:schemeClr val="tx1"/>
              </a:buClr>
              <a:buFont typeface="Wingdings" pitchFamily="2" charset="2"/>
              <a:buNone/>
              <a:defRPr sz="3307">
                <a:gradFill>
                  <a:gsLst>
                    <a:gs pos="1250">
                      <a:schemeClr val="tx2"/>
                    </a:gs>
                    <a:gs pos="99000">
                      <a:schemeClr val="tx2"/>
                    </a:gs>
                  </a:gsLst>
                  <a:lin ang="5400000" scaled="0"/>
                </a:gradFill>
              </a:defRPr>
            </a:lvl1pPr>
            <a:lvl2pPr marL="0" indent="0">
              <a:buNone/>
              <a:defRPr sz="1837"/>
            </a:lvl2pPr>
            <a:lvl3pPr marL="212944" indent="0">
              <a:buNone/>
              <a:tabLst/>
              <a:defRPr sz="1837"/>
            </a:lvl3pPr>
            <a:lvl4pPr marL="422972" indent="0">
              <a:buNone/>
              <a:defRPr/>
            </a:lvl4pPr>
            <a:lvl5pPr marL="63008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9176"/>
            <a:ext cx="5378548" cy="1814023"/>
          </a:xfrm>
        </p:spPr>
        <p:txBody>
          <a:bodyPr wrap="square">
            <a:spAutoFit/>
          </a:bodyPr>
          <a:lstStyle>
            <a:lvl1pPr marL="0" indent="0">
              <a:spcBef>
                <a:spcPts val="1125"/>
              </a:spcBef>
              <a:buClr>
                <a:schemeClr val="tx1"/>
              </a:buClr>
              <a:buFont typeface="Wingdings" pitchFamily="2" charset="2"/>
              <a:buNone/>
              <a:defRPr sz="3307">
                <a:gradFill>
                  <a:gsLst>
                    <a:gs pos="1250">
                      <a:schemeClr val="tx2"/>
                    </a:gs>
                    <a:gs pos="99000">
                      <a:schemeClr val="tx2"/>
                    </a:gs>
                  </a:gsLst>
                  <a:lin ang="5400000" scaled="0"/>
                </a:gradFill>
              </a:defRPr>
            </a:lvl1pPr>
            <a:lvl2pPr marL="0" indent="0">
              <a:buNone/>
              <a:defRPr sz="1837"/>
            </a:lvl2pPr>
            <a:lvl3pPr marL="212944" indent="0">
              <a:buNone/>
              <a:tabLst/>
              <a:defRPr sz="1837"/>
            </a:lvl3pPr>
            <a:lvl4pPr marL="422972" indent="0">
              <a:buNone/>
              <a:defRPr/>
            </a:lvl4pPr>
            <a:lvl5pPr marL="63008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7"/>
          <p:cNvSpPr txBox="1"/>
          <p:nvPr userDrawn="1"/>
        </p:nvSpPr>
        <p:spPr bwMode="white">
          <a:xfrm>
            <a:off x="4435674" y="6571862"/>
            <a:ext cx="3320653" cy="148502"/>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40076">
              <a:defRPr/>
            </a:pPr>
            <a:r>
              <a:rPr lang="en-US" sz="965" spc="138">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1108406029"/>
      </p:ext>
    </p:extLst>
  </p:cSld>
  <p:clrMapOvr>
    <a:masterClrMapping/>
  </p:clrMapOvr>
  <p:transition>
    <p:fade/>
  </p:transition>
</p:sldLayout>
</file>

<file path=ppt/slideLayouts/slideLayout383.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9"/>
            <a:ext cx="11653523" cy="1843966"/>
          </a:xfrm>
        </p:spPr>
        <p:txBody>
          <a:bodyPr>
            <a:spAutoFit/>
          </a:bodyPr>
          <a:lstStyle>
            <a:lvl1pPr>
              <a:defRPr>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435674" y="6571862"/>
            <a:ext cx="3320653" cy="148502"/>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40076">
              <a:defRPr/>
            </a:pPr>
            <a:r>
              <a:rPr lang="en-US" sz="965" spc="138">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1387063297"/>
      </p:ext>
    </p:extLst>
  </p:cSld>
  <p:clrMapOvr>
    <a:masterClrMapping/>
  </p:clrMapOvr>
  <p:transition>
    <p:fade/>
  </p:transition>
</p:sldLayout>
</file>

<file path=ppt/slideLayouts/slideLayout384.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30"/>
            <a:ext cx="11306469" cy="403137"/>
          </a:xfrm>
        </p:spPr>
        <p:txBody>
          <a:bodyPr wrap="square" lIns="0" tIns="0" rIns="0" bIns="0">
            <a:spAutoFit/>
          </a:bodyPr>
          <a:lstStyle>
            <a:lvl1pPr>
              <a:lnSpc>
                <a:spcPts val="3136"/>
              </a:lnSpc>
              <a:defRPr sz="2744" strike="noStrike">
                <a:solidFill>
                  <a:schemeClr val="tx1"/>
                </a:solidFill>
              </a:defRPr>
            </a:lvl1pPr>
          </a:lstStyle>
          <a:p>
            <a:r>
              <a:rPr lang="en-US"/>
              <a:t>Title</a:t>
            </a:r>
          </a:p>
        </p:txBody>
      </p:sp>
    </p:spTree>
    <p:extLst>
      <p:ext uri="{BB962C8B-B14F-4D97-AF65-F5344CB8AC3E}">
        <p14:creationId xmlns:p14="http://schemas.microsoft.com/office/powerpoint/2010/main" val="2442748725"/>
      </p:ext>
    </p:extLst>
  </p:cSld>
  <p:clrMapOvr>
    <a:masterClrMapping/>
  </p:clrMapOvr>
  <p:transition>
    <p:fade/>
  </p:transition>
</p:sldLayout>
</file>

<file path=ppt/slideLayouts/slideLayout385.xml><?xml version="1.0" encoding="utf-8"?>
<p:sldLayout xmlns:a="http://schemas.openxmlformats.org/drawingml/2006/main" xmlns:r="http://schemas.openxmlformats.org/officeDocument/2006/relationships" xmlns:p="http://schemas.openxmlformats.org/presentationml/2006/main" preserve="1" userDrawn="1">
  <p:cSld name="Section">
    <p:spTree>
      <p:nvGrpSpPr>
        <p:cNvPr id="1" name=""/>
        <p:cNvGrpSpPr/>
        <p:nvPr/>
      </p:nvGrpSpPr>
      <p:grpSpPr>
        <a:xfrm>
          <a:off x="0" y="0"/>
          <a:ext cx="0" cy="0"/>
          <a:chOff x="0" y="0"/>
          <a:chExt cx="0" cy="0"/>
        </a:xfrm>
      </p:grpSpPr>
      <p:sp>
        <p:nvSpPr>
          <p:cNvPr id="2" name="Title 1"/>
          <p:cNvSpPr>
            <a:spLocks noGrp="1"/>
          </p:cNvSpPr>
          <p:nvPr>
            <p:ph type="title"/>
          </p:nvPr>
        </p:nvSpPr>
        <p:spPr>
          <a:xfrm>
            <a:off x="411970" y="3065261"/>
            <a:ext cx="11311107" cy="727478"/>
          </a:xfrm>
        </p:spPr>
        <p:txBody>
          <a:bodyPr anchor="ctr" anchorCtr="0"/>
          <a:lstStyle>
            <a:lvl1pPr>
              <a:defRPr sz="4799"/>
            </a:lvl1pPr>
          </a:lstStyle>
          <a:p>
            <a:r>
              <a:rPr lang="en-US"/>
              <a:t>Click to edit Master title style</a:t>
            </a:r>
          </a:p>
        </p:txBody>
      </p:sp>
      <p:sp>
        <p:nvSpPr>
          <p:cNvPr id="65" name="Rectangle 64">
            <a:extLst>
              <a:ext uri="{FF2B5EF4-FFF2-40B4-BE49-F238E27FC236}">
                <a16:creationId xmlns:a16="http://schemas.microsoft.com/office/drawing/2014/main" id="{430998B1-F8DB-4C6F-8A97-8E62B6730763}"/>
              </a:ext>
            </a:extLst>
          </p:cNvPr>
          <p:cNvSpPr/>
          <p:nvPr userDrawn="1"/>
        </p:nvSpPr>
        <p:spPr>
          <a:xfrm>
            <a:off x="10023485" y="5943074"/>
            <a:ext cx="1863715" cy="7588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p>
        </p:txBody>
      </p:sp>
    </p:spTree>
    <p:extLst>
      <p:ext uri="{BB962C8B-B14F-4D97-AF65-F5344CB8AC3E}">
        <p14:creationId xmlns:p14="http://schemas.microsoft.com/office/powerpoint/2010/main" val="304276328"/>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userDrawn="1">
  <p:cSld name="Title_body">
    <p:spTree>
      <p:nvGrpSpPr>
        <p:cNvPr id="1" name=""/>
        <p:cNvGrpSpPr/>
        <p:nvPr/>
      </p:nvGrpSpPr>
      <p:grpSpPr>
        <a:xfrm>
          <a:off x="0" y="0"/>
          <a:ext cx="0" cy="0"/>
          <a:chOff x="0" y="0"/>
          <a:chExt cx="0" cy="0"/>
        </a:xfrm>
      </p:grpSpPr>
      <p:sp>
        <p:nvSpPr>
          <p:cNvPr id="2" name="Title 1"/>
          <p:cNvSpPr>
            <a:spLocks noGrp="1"/>
          </p:cNvSpPr>
          <p:nvPr>
            <p:ph type="title"/>
          </p:nvPr>
        </p:nvSpPr>
        <p:spPr>
          <a:xfrm>
            <a:off x="380206" y="223045"/>
            <a:ext cx="10515600" cy="1325563"/>
          </a:xfrm>
          <a:prstGeom prst="rect">
            <a:avLst/>
          </a:prstGeom>
        </p:spPr>
        <p:txBody>
          <a:bodyPr/>
          <a:lstStyle/>
          <a:p>
            <a:r>
              <a:rPr lang="en-US"/>
              <a:t>Click to edit Master title style</a:t>
            </a:r>
          </a:p>
        </p:txBody>
      </p:sp>
      <p:sp>
        <p:nvSpPr>
          <p:cNvPr id="5" name="Content Placeholder 4"/>
          <p:cNvSpPr>
            <a:spLocks noGrp="1"/>
          </p:cNvSpPr>
          <p:nvPr>
            <p:ph sz="quarter" idx="10"/>
          </p:nvPr>
        </p:nvSpPr>
        <p:spPr>
          <a:xfrm>
            <a:off x="412750" y="1188720"/>
            <a:ext cx="11310326" cy="467995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89350045"/>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p:cSld name="2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80"/>
            <a:ext cx="11653523" cy="1985641"/>
          </a:xfrm>
        </p:spPr>
        <p:txBody>
          <a:bodyPr>
            <a:spAutoFit/>
          </a:bodyPr>
          <a:lstStyle>
            <a:lvl1pPr>
              <a:defRPr sz="3527"/>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a:xfrm>
            <a:off x="380206" y="223045"/>
            <a:ext cx="10515600" cy="1325563"/>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1218889850"/>
      </p:ext>
    </p:extLst>
  </p:cSld>
  <p:clrMapOvr>
    <a:masterClrMapping/>
  </p:clrMapOvr>
  <p:transition>
    <p:fade/>
  </p:transition>
</p:sldLayout>
</file>

<file path=ppt/slideLayouts/slideLayout38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4" y="585788"/>
            <a:ext cx="4159950" cy="5683250"/>
          </a:xfrm>
        </p:spPr>
        <p:txBody>
          <a:bodyPr anchor="ct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D1E7E43-E034-4449-B6D2-04DAB4D86A0A}"/>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03309157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89.xml><?xml version="1.0" encoding="utf-8"?>
<p:sldLayout xmlns:a="http://schemas.openxmlformats.org/drawingml/2006/main" xmlns:r="http://schemas.openxmlformats.org/officeDocument/2006/relationships" xmlns:p="http://schemas.openxmlformats.org/presentationml/2006/main" preserve="1">
  <p:cSld name="1_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30"/>
            <a:ext cx="11306469" cy="403137"/>
          </a:xfrm>
          <a:prstGeom prst="rect">
            <a:avLst/>
          </a:prstGeom>
        </p:spPr>
        <p:txBody>
          <a:bodyPr wrap="square" lIns="0" tIns="0" rIns="0" bIns="0">
            <a:spAutoFit/>
          </a:bodyPr>
          <a:lstStyle>
            <a:lvl1pPr>
              <a:lnSpc>
                <a:spcPts val="3136"/>
              </a:lnSpc>
              <a:defRPr sz="2744" strike="noStrike">
                <a:gradFill>
                  <a:gsLst>
                    <a:gs pos="0">
                      <a:schemeClr val="tx1"/>
                    </a:gs>
                    <a:gs pos="100000">
                      <a:schemeClr val="tx1"/>
                    </a:gs>
                  </a:gsLst>
                  <a:lin ang="5400000" scaled="1"/>
                </a:gradFill>
              </a:defRPr>
            </a:lvl1pPr>
          </a:lstStyle>
          <a:p>
            <a:r>
              <a:rPr lang="en-US"/>
              <a:t>Title</a:t>
            </a:r>
          </a:p>
        </p:txBody>
      </p:sp>
    </p:spTree>
    <p:extLst>
      <p:ext uri="{BB962C8B-B14F-4D97-AF65-F5344CB8AC3E}">
        <p14:creationId xmlns:p14="http://schemas.microsoft.com/office/powerpoint/2010/main" val="1291014736"/>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56844883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90.xml><?xml version="1.0" encoding="utf-8"?>
<p:sldLayout xmlns:a="http://schemas.openxmlformats.org/drawingml/2006/main" xmlns:r="http://schemas.openxmlformats.org/officeDocument/2006/relationships" xmlns:p="http://schemas.openxmlformats.org/presentationml/2006/main" userDrawn="1">
  <p:cSld name="Title and text side by side">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73073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l" defTabSz="932192" fontAlgn="base">
              <a:spcBef>
                <a:spcPct val="0"/>
              </a:spcBef>
              <a:spcAft>
                <a:spcPct val="0"/>
              </a:spcAft>
            </a:pPr>
            <a:endParaRPr lang="en-US" sz="1999">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a:prstGeom prst="rect">
            <a:avLst/>
          </a:prstGeom>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799"/>
            </a:lvl1pPr>
            <a:lvl2pPr marL="228531" indent="0">
              <a:buNone/>
              <a:defRPr/>
            </a:lvl2pPr>
          </a:lstStyle>
          <a:p>
            <a:pPr lvl="0"/>
            <a:r>
              <a:rPr lang="en-US"/>
              <a:t>Click to edit Master text styles</a:t>
            </a:r>
          </a:p>
        </p:txBody>
      </p:sp>
    </p:spTree>
    <p:extLst>
      <p:ext uri="{BB962C8B-B14F-4D97-AF65-F5344CB8AC3E}">
        <p14:creationId xmlns:p14="http://schemas.microsoft.com/office/powerpoint/2010/main" val="242233386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391.xml><?xml version="1.0" encoding="utf-8"?>
<p:sldLayout xmlns:a="http://schemas.openxmlformats.org/drawingml/2006/main" xmlns:r="http://schemas.openxmlformats.org/officeDocument/2006/relationships" xmlns:p="http://schemas.openxmlformats.org/presentationml/2006/main" preserve="1">
  <p:cSld name="Title &amp; Content w/Bullets">
    <p:spTree>
      <p:nvGrpSpPr>
        <p:cNvPr id="1" name=""/>
        <p:cNvGrpSpPr/>
        <p:nvPr/>
      </p:nvGrpSpPr>
      <p:grpSpPr>
        <a:xfrm>
          <a:off x="0" y="0"/>
          <a:ext cx="0" cy="0"/>
          <a:chOff x="0" y="0"/>
          <a:chExt cx="0" cy="0"/>
        </a:xfrm>
      </p:grpSpPr>
      <p:sp>
        <p:nvSpPr>
          <p:cNvPr id="7" name="Text Placeholder 6"/>
          <p:cNvSpPr>
            <a:spLocks noGrp="1"/>
          </p:cNvSpPr>
          <p:nvPr>
            <p:ph type="body" sz="quarter" idx="13"/>
          </p:nvPr>
        </p:nvSpPr>
        <p:spPr>
          <a:xfrm>
            <a:off x="519249" y="1447800"/>
            <a:ext cx="11151917" cy="4360863"/>
          </a:xfrm>
        </p:spPr>
        <p:txBody>
          <a:bodyPr/>
          <a:lstStyle>
            <a:lvl1pPr marL="0" indent="0">
              <a:spcBef>
                <a:spcPts val="1200"/>
              </a:spcBef>
              <a:buSzPct val="90000"/>
              <a:buNone/>
              <a:defRPr lang="en-US" sz="3199"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a:lvl2pPr marL="233293" indent="-233293">
              <a:spcBef>
                <a:spcPts val="600"/>
              </a:spcBef>
              <a:buSzPct val="100000"/>
              <a:buFont typeface="Arial" panose="020B0604020202020204" pitchFamily="34" charset="0"/>
              <a:buChar char="•"/>
              <a:defRPr baseline="0"/>
            </a:lvl2pPr>
            <a:lvl3pPr marL="461824" indent="-225357">
              <a:spcBef>
                <a:spcPts val="600"/>
              </a:spcBef>
              <a:buSzPct val="75000"/>
              <a:buFont typeface="Courier New" panose="02070309020205020404" pitchFamily="49" charset="0"/>
              <a:buChar char="o"/>
              <a:tabLst>
                <a:tab pos="461824" algn="l"/>
              </a:tabLst>
              <a:defRPr baseline="0"/>
            </a:lvl3pPr>
            <a:lvl4pPr marL="684008" indent="-231705">
              <a:spcBef>
                <a:spcPts val="600"/>
              </a:spcBef>
              <a:buFont typeface="Wingdings" panose="05000000000000000000" pitchFamily="2" charset="2"/>
              <a:buChar char="§"/>
              <a:defRPr baseline="0"/>
            </a:lvl4pPr>
            <a:lvl5pPr marL="914126" indent="-225357">
              <a:spcBef>
                <a:spcPts val="600"/>
              </a:spcBef>
              <a:tabLst/>
              <a:defRPr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7"/>
          <p:cNvSpPr>
            <a:spLocks noGrp="1"/>
          </p:cNvSpPr>
          <p:nvPr>
            <p:ph type="title" hasCustomPrompt="1"/>
          </p:nvPr>
        </p:nvSpPr>
        <p:spPr/>
        <p:txBody>
          <a:bodyPr/>
          <a:lstStyle/>
          <a:p>
            <a:r>
              <a:rPr lang="en-US"/>
              <a:t>CLICK TO EDIT MASTER TITLE STYLE</a:t>
            </a:r>
          </a:p>
        </p:txBody>
      </p:sp>
    </p:spTree>
    <p:extLst>
      <p:ext uri="{BB962C8B-B14F-4D97-AF65-F5344CB8AC3E}">
        <p14:creationId xmlns:p14="http://schemas.microsoft.com/office/powerpoint/2010/main" val="893511671"/>
      </p:ext>
    </p:extLst>
  </p:cSld>
  <p:clrMapOvr>
    <a:masterClrMapping/>
  </p:clrMapOvr>
  <p:transition>
    <p:fade/>
  </p:transition>
</p:sldLayout>
</file>

<file path=ppt/slideLayouts/slideLayout392.xml><?xml version="1.0" encoding="utf-8"?>
<p:sldLayout xmlns:a="http://schemas.openxmlformats.org/drawingml/2006/main" xmlns:r="http://schemas.openxmlformats.org/officeDocument/2006/relationships" xmlns:p="http://schemas.openxmlformats.org/presentationml/2006/main" showMasterSp="0" preserve="1">
  <p:cSld name="Divider Slide">
    <p:bg>
      <p:bgPr>
        <a:solidFill>
          <a:srgbClr val="3899C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9" y="1288473"/>
            <a:ext cx="11151917" cy="4281056"/>
          </a:xfrm>
        </p:spPr>
        <p:txBody>
          <a:bodyPr anchor="ctr" anchorCtr="0"/>
          <a:lstStyle>
            <a:lvl1pPr>
              <a:defRPr sz="8797" spc="-300" baseline="0">
                <a:gradFill>
                  <a:gsLst>
                    <a:gs pos="100000">
                      <a:schemeClr val="bg1"/>
                    </a:gs>
                    <a:gs pos="0">
                      <a:schemeClr val="bg1"/>
                    </a:gs>
                  </a:gsLst>
                  <a:lin ang="5400000" scaled="0"/>
                </a:gradFill>
              </a:defRPr>
            </a:lvl1pPr>
          </a:lstStyle>
          <a:p>
            <a:r>
              <a:rPr lang="en-US"/>
              <a:t>CLICK TO EDIT TITLE STYLE</a:t>
            </a:r>
          </a:p>
        </p:txBody>
      </p:sp>
    </p:spTree>
    <p:extLst>
      <p:ext uri="{BB962C8B-B14F-4D97-AF65-F5344CB8AC3E}">
        <p14:creationId xmlns:p14="http://schemas.microsoft.com/office/powerpoint/2010/main" val="1736628271"/>
      </p:ext>
    </p:extLst>
  </p:cSld>
  <p:clrMapOvr>
    <a:masterClrMapping/>
  </p:clrMapOvr>
  <p:transition>
    <p:fade/>
  </p:transition>
</p:sldLayout>
</file>

<file path=ppt/slideLayouts/slideLayout393.xml><?xml version="1.0" encoding="utf-8"?>
<p:sldLayout xmlns:a="http://schemas.openxmlformats.org/drawingml/2006/main" xmlns:r="http://schemas.openxmlformats.org/officeDocument/2006/relationships" xmlns:p="http://schemas.openxmlformats.org/presentationml/2006/main" userDrawn="1">
  <p:cSld name="2_Title &amp; Non-bulleted tex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32C9BF1-9FAD-4514-971B-87B9D7417D29}"/>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070534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4.xml><?xml version="1.0" encoding="utf-8"?>
<p:sldLayout xmlns:a="http://schemas.openxmlformats.org/drawingml/2006/main" xmlns:r="http://schemas.openxmlformats.org/officeDocument/2006/relationships" xmlns:p="http://schemas.openxmlformats.org/presentationml/2006/main">
  <p:cSld name="3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9241" y="289515"/>
            <a:ext cx="11655840" cy="554061"/>
          </a:xfrm>
        </p:spPr>
        <p:txBody>
          <a:bodyPr/>
          <a:lstStyle/>
          <a:p>
            <a:r>
              <a:rPr lang="en-US"/>
              <a:t>Click to edit Master title style</a:t>
            </a:r>
          </a:p>
        </p:txBody>
      </p:sp>
      <p:sp>
        <p:nvSpPr>
          <p:cNvPr id="4" name="Text Placeholder 3"/>
          <p:cNvSpPr>
            <a:spLocks noGrp="1"/>
          </p:cNvSpPr>
          <p:nvPr>
            <p:ph type="body" sz="quarter" idx="10"/>
          </p:nvPr>
        </p:nvSpPr>
        <p:spPr>
          <a:xfrm>
            <a:off x="6106890" y="1507584"/>
            <a:ext cx="5818194" cy="1797412"/>
          </a:xfrm>
        </p:spPr>
        <p:txBody>
          <a:bodyPr wrap="square">
            <a:spAutoFit/>
          </a:bodyPr>
          <a:lstStyle>
            <a:lvl1pPr marL="0" indent="0">
              <a:buNone/>
              <a:defRPr sz="2799">
                <a:solidFill>
                  <a:schemeClr val="tx1"/>
                </a:solidFill>
              </a:defRPr>
            </a:lvl1pPr>
            <a:lvl2pPr marL="0" indent="0">
              <a:buNone/>
              <a:defRPr sz="1999"/>
            </a:lvl2pPr>
            <a:lvl3pPr marL="0" indent="0">
              <a:buNone/>
              <a:defRPr sz="1799"/>
            </a:lvl3pPr>
            <a:lvl4pPr marL="0" indent="0">
              <a:buNone/>
              <a:defRPr sz="1799"/>
            </a:lvl4pPr>
            <a:lvl5pPr marL="0" indent="0">
              <a:buNone/>
              <a:defRPr sz="1799"/>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36758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5.xml><?xml version="1.0" encoding="utf-8"?>
<p:sldLayout xmlns:a="http://schemas.openxmlformats.org/drawingml/2006/main" xmlns:r="http://schemas.openxmlformats.org/officeDocument/2006/relationships" xmlns:p="http://schemas.openxmlformats.org/presentationml/2006/main">
  <p:cSld name="5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9241" y="289516"/>
            <a:ext cx="11655840" cy="554061"/>
          </a:xfrm>
        </p:spPr>
        <p:txBody>
          <a:bodyPr/>
          <a:lstStyle/>
          <a:p>
            <a:r>
              <a:rPr lang="en-US"/>
              <a:t>Click to edit Master title style</a:t>
            </a:r>
          </a:p>
        </p:txBody>
      </p:sp>
      <p:sp>
        <p:nvSpPr>
          <p:cNvPr id="4" name="Text Placeholder 3"/>
          <p:cNvSpPr>
            <a:spLocks noGrp="1"/>
          </p:cNvSpPr>
          <p:nvPr>
            <p:ph type="body" sz="quarter" idx="10"/>
          </p:nvPr>
        </p:nvSpPr>
        <p:spPr>
          <a:xfrm>
            <a:off x="6106891" y="1507584"/>
            <a:ext cx="5818194" cy="1821428"/>
          </a:xfrm>
        </p:spPr>
        <p:txBody>
          <a:bodyPr wrap="square">
            <a:spAutoFit/>
          </a:bodyPr>
          <a:lstStyle>
            <a:lvl1pPr marL="0" indent="0">
              <a:buNone/>
              <a:defRPr sz="2799">
                <a:solidFill>
                  <a:schemeClr val="tx1"/>
                </a:solidFill>
              </a:defRPr>
            </a:lvl1pPr>
            <a:lvl2pPr marL="0" indent="0">
              <a:buNone/>
              <a:defRPr sz="1999"/>
            </a:lvl2pPr>
            <a:lvl3pPr marL="0" indent="0">
              <a:buNone/>
              <a:defRPr sz="1799"/>
            </a:lvl3pPr>
            <a:lvl4pPr marL="0" indent="0">
              <a:buNone/>
              <a:defRPr sz="1799"/>
            </a:lvl4pPr>
            <a:lvl5pPr marL="0" indent="0">
              <a:buNone/>
              <a:defRPr sz="1799"/>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09979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6.xml><?xml version="1.0" encoding="utf-8"?>
<p:sldLayout xmlns:a="http://schemas.openxmlformats.org/drawingml/2006/main" xmlns:r="http://schemas.openxmlformats.org/officeDocument/2006/relationships" xmlns:p="http://schemas.openxmlformats.org/presentationml/2006/main" preserve="1">
  <p:cSld name="2_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30"/>
            <a:ext cx="11306469" cy="403137"/>
          </a:xfrm>
          <a:prstGeom prst="rect">
            <a:avLst/>
          </a:prstGeom>
        </p:spPr>
        <p:txBody>
          <a:bodyPr wrap="square" lIns="0" tIns="0" rIns="0" bIns="0">
            <a:spAutoFit/>
          </a:bodyPr>
          <a:lstStyle>
            <a:lvl1pPr>
              <a:lnSpc>
                <a:spcPts val="3136"/>
              </a:lnSpc>
              <a:defRPr sz="2744" strike="noStrike">
                <a:solidFill>
                  <a:srgbClr val="000000"/>
                </a:solidFill>
              </a:defRPr>
            </a:lvl1pPr>
          </a:lstStyle>
          <a:p>
            <a:r>
              <a:rPr lang="en-US"/>
              <a:t>Title</a:t>
            </a:r>
          </a:p>
        </p:txBody>
      </p:sp>
      <p:sp>
        <p:nvSpPr>
          <p:cNvPr id="8" name="Text Box 3">
            <a:extLst>
              <a:ext uri="{FF2B5EF4-FFF2-40B4-BE49-F238E27FC236}">
                <a16:creationId xmlns:a16="http://schemas.microsoft.com/office/drawing/2014/main" id="{3F1DAFF6-F27C-B74D-96EC-43A1B70AA064}"/>
              </a:ext>
            </a:extLst>
          </p:cNvPr>
          <p:cNvSpPr txBox="1">
            <a:spLocks noChangeArrowheads="1"/>
          </p:cNvSpPr>
          <p:nvPr userDrawn="1"/>
        </p:nvSpPr>
        <p:spPr bwMode="blackWhite">
          <a:xfrm>
            <a:off x="454170" y="6455175"/>
            <a:ext cx="11306469"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650"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341569055"/>
      </p:ext>
    </p:extLst>
  </p:cSld>
  <p:clrMapOvr>
    <a:masterClrMapping/>
  </p:clrMapOvr>
  <p:transition>
    <p:fade/>
  </p:transition>
</p:sldLayout>
</file>

<file path=ppt/slideLayouts/slideLayout397.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6" y="2158888"/>
            <a:ext cx="1693247" cy="895855"/>
          </a:xfrm>
          <a:prstGeom prst="rect">
            <a:avLst/>
          </a:prstGeom>
        </p:spPr>
        <p:txBody>
          <a:bodyPr>
            <a:noAutofit/>
          </a:bodyPr>
          <a:lstStyle>
            <a:lvl1pPr marL="0" indent="0">
              <a:buNone/>
              <a:defRPr sz="1960">
                <a:solidFill>
                  <a:srgbClr val="000000"/>
                </a:solidFill>
              </a:defRPr>
            </a:lvl1pPr>
          </a:lstStyle>
          <a:p>
            <a:pPr lvl="0"/>
            <a:r>
              <a:rPr lang="en-US"/>
              <a:t>Picture</a:t>
            </a:r>
          </a:p>
        </p:txBody>
      </p:sp>
      <p:sp>
        <p:nvSpPr>
          <p:cNvPr id="2" name="Title 1"/>
          <p:cNvSpPr>
            <a:spLocks noGrp="1"/>
          </p:cNvSpPr>
          <p:nvPr>
            <p:ph type="title" hasCustomPrompt="1"/>
          </p:nvPr>
        </p:nvSpPr>
        <p:spPr>
          <a:xfrm>
            <a:off x="455996" y="620430"/>
            <a:ext cx="11306469" cy="403137"/>
          </a:xfrm>
          <a:prstGeom prst="rect">
            <a:avLst/>
          </a:prstGeom>
        </p:spPr>
        <p:txBody>
          <a:bodyPr wrap="square" lIns="0" tIns="0" rIns="0" bIns="0">
            <a:spAutoFit/>
          </a:bodyPr>
          <a:lstStyle>
            <a:lvl1pPr>
              <a:lnSpc>
                <a:spcPts val="3136"/>
              </a:lnSpc>
              <a:defRPr sz="2744">
                <a:solidFill>
                  <a:srgbClr val="000000"/>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6" y="3167817"/>
            <a:ext cx="1693247" cy="442532"/>
          </a:xfrm>
          <a:prstGeom prst="rect">
            <a:avLst/>
          </a:prstGeom>
        </p:spPr>
        <p:txBody>
          <a:bodyPr lIns="0" tIns="0" rIns="0" bIns="0"/>
          <a:lstStyle>
            <a:lvl1pPr marL="0" indent="0">
              <a:lnSpc>
                <a:spcPts val="1764"/>
              </a:lnSpc>
              <a:spcBef>
                <a:spcPts val="882"/>
              </a:spcBef>
              <a:buNone/>
              <a:defRPr lang="en-US" sz="1372" b="0" kern="1200" spc="0" baseline="0" dirty="0">
                <a:solidFill>
                  <a:schemeClr val="tx2"/>
                </a:solidFill>
                <a:latin typeface="+mj-lt"/>
                <a:ea typeface="+mn-ea"/>
                <a:cs typeface="+mn-cs"/>
              </a:defRPr>
            </a:lvl1pPr>
            <a:lvl2pPr marL="0" marR="0" indent="0" algn="l" defTabSz="914093" rtl="0" eaLnBrk="1" fontAlgn="auto" latinLnBrk="0" hangingPunct="1">
              <a:lnSpc>
                <a:spcPts val="1764"/>
              </a:lnSpc>
              <a:spcBef>
                <a:spcPts val="441"/>
              </a:spcBef>
              <a:spcAft>
                <a:spcPts val="0"/>
              </a:spcAft>
              <a:buClrTx/>
              <a:buSzPct val="90000"/>
              <a:buFont typeface="Arial" panose="020B0604020202020204" pitchFamily="34" charset="0"/>
              <a:buNone/>
              <a:tabLst/>
              <a:defRPr sz="1372">
                <a:solidFill>
                  <a:srgbClr val="000000"/>
                </a:solidFill>
              </a:defRPr>
            </a:lvl2pPr>
            <a:lvl3pPr marL="448059" indent="0">
              <a:buNone/>
              <a:defRPr/>
            </a:lvl3pPr>
            <a:lvl4pPr marL="672088" indent="0">
              <a:buNone/>
              <a:defRPr/>
            </a:lvl4pPr>
            <a:lvl5pPr marL="896117" indent="0">
              <a:buNone/>
              <a:defRPr/>
            </a:lvl5pPr>
          </a:lstStyle>
          <a:p>
            <a:pPr marL="0" marR="0" lvl="0" indent="0" algn="l" defTabSz="914093" rtl="0" eaLnBrk="1" fontAlgn="auto" latinLnBrk="0" hangingPunct="1">
              <a:lnSpc>
                <a:spcPts val="1764"/>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4" name="Text Placeholder 4"/>
          <p:cNvSpPr>
            <a:spLocks noGrp="1"/>
          </p:cNvSpPr>
          <p:nvPr>
            <p:ph type="body" sz="quarter" idx="15" hasCustomPrompt="1"/>
          </p:nvPr>
        </p:nvSpPr>
        <p:spPr>
          <a:xfrm>
            <a:off x="2378328" y="3167817"/>
            <a:ext cx="1693247" cy="442532"/>
          </a:xfrm>
          <a:prstGeom prst="rect">
            <a:avLst/>
          </a:prstGeom>
        </p:spPr>
        <p:txBody>
          <a:bodyPr lIns="0" tIns="0" rIns="0" bIns="0"/>
          <a:lstStyle>
            <a:lvl1pPr marL="0" marR="0" indent="0" algn="l" defTabSz="914093" rtl="0" eaLnBrk="1" fontAlgn="auto" latinLnBrk="0" hangingPunct="1">
              <a:lnSpc>
                <a:spcPts val="1764"/>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093" rtl="0" eaLnBrk="1" fontAlgn="auto" latinLnBrk="0" hangingPunct="1">
              <a:lnSpc>
                <a:spcPts val="1764"/>
              </a:lnSpc>
              <a:spcBef>
                <a:spcPts val="441"/>
              </a:spcBef>
              <a:spcAft>
                <a:spcPts val="0"/>
              </a:spcAft>
              <a:buClrTx/>
              <a:buSzPct val="90000"/>
              <a:buFont typeface="Arial" panose="020B0604020202020204" pitchFamily="34" charset="0"/>
              <a:buNone/>
              <a:tabLst/>
              <a:defRPr sz="1372">
                <a:solidFill>
                  <a:srgbClr val="000000"/>
                </a:solidFill>
              </a:defRPr>
            </a:lvl2pPr>
            <a:lvl3pPr marL="448059" indent="0">
              <a:buNone/>
              <a:defRPr/>
            </a:lvl3pPr>
            <a:lvl4pPr marL="672088" indent="0">
              <a:buNone/>
              <a:defRPr/>
            </a:lvl4pPr>
            <a:lvl5pPr marL="896117" indent="0">
              <a:buNone/>
              <a:defRPr/>
            </a:lvl5pPr>
          </a:lstStyle>
          <a:p>
            <a:pPr marL="0" marR="0" lvl="0" indent="0" algn="l" defTabSz="914093" rtl="0" eaLnBrk="1" fontAlgn="auto" latinLnBrk="0" hangingPunct="1">
              <a:lnSpc>
                <a:spcPts val="1764"/>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6" name="Text Placeholder 4"/>
          <p:cNvSpPr>
            <a:spLocks noGrp="1"/>
          </p:cNvSpPr>
          <p:nvPr>
            <p:ph type="body" sz="quarter" idx="17" hasCustomPrompt="1"/>
          </p:nvPr>
        </p:nvSpPr>
        <p:spPr>
          <a:xfrm>
            <a:off x="4300663" y="3167817"/>
            <a:ext cx="1693247" cy="442532"/>
          </a:xfrm>
          <a:prstGeom prst="rect">
            <a:avLst/>
          </a:prstGeom>
        </p:spPr>
        <p:txBody>
          <a:bodyPr lIns="0" tIns="0" rIns="0" bIns="0"/>
          <a:lstStyle>
            <a:lvl1pPr marL="0" marR="0" indent="0" algn="l" defTabSz="914093" rtl="0" eaLnBrk="1" fontAlgn="auto" latinLnBrk="0" hangingPunct="1">
              <a:lnSpc>
                <a:spcPts val="1764"/>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093" rtl="0" eaLnBrk="1" fontAlgn="auto" latinLnBrk="0" hangingPunct="1">
              <a:lnSpc>
                <a:spcPts val="1764"/>
              </a:lnSpc>
              <a:spcBef>
                <a:spcPts val="441"/>
              </a:spcBef>
              <a:spcAft>
                <a:spcPts val="0"/>
              </a:spcAft>
              <a:buClrTx/>
              <a:buSzPct val="90000"/>
              <a:buFont typeface="Arial" panose="020B0604020202020204" pitchFamily="34" charset="0"/>
              <a:buNone/>
              <a:tabLst/>
              <a:defRPr sz="1372">
                <a:solidFill>
                  <a:srgbClr val="000000"/>
                </a:solidFill>
              </a:defRPr>
            </a:lvl2pPr>
            <a:lvl3pPr marL="448059" indent="0">
              <a:buNone/>
              <a:defRPr/>
            </a:lvl3pPr>
            <a:lvl4pPr marL="672088" indent="0">
              <a:buNone/>
              <a:defRPr/>
            </a:lvl4pPr>
            <a:lvl5pPr marL="896117" indent="0">
              <a:buNone/>
              <a:defRPr/>
            </a:lvl5pPr>
          </a:lstStyle>
          <a:p>
            <a:pPr marL="0" marR="0" lvl="0" indent="0" algn="l" defTabSz="914093" rtl="0" eaLnBrk="1" fontAlgn="auto" latinLnBrk="0" hangingPunct="1">
              <a:lnSpc>
                <a:spcPts val="1764"/>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8" name="Text Placeholder 4"/>
          <p:cNvSpPr>
            <a:spLocks noGrp="1"/>
          </p:cNvSpPr>
          <p:nvPr>
            <p:ph type="body" sz="quarter" idx="19" hasCustomPrompt="1"/>
          </p:nvPr>
        </p:nvSpPr>
        <p:spPr>
          <a:xfrm>
            <a:off x="6222996" y="3167817"/>
            <a:ext cx="1693247" cy="442532"/>
          </a:xfrm>
          <a:prstGeom prst="rect">
            <a:avLst/>
          </a:prstGeom>
        </p:spPr>
        <p:txBody>
          <a:bodyPr lIns="0" tIns="0" rIns="0" bIns="0"/>
          <a:lstStyle>
            <a:lvl1pPr marL="0" marR="0" indent="0" algn="l" defTabSz="914093" rtl="0" eaLnBrk="1" fontAlgn="auto" latinLnBrk="0" hangingPunct="1">
              <a:lnSpc>
                <a:spcPts val="1764"/>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093" rtl="0" eaLnBrk="1" fontAlgn="auto" latinLnBrk="0" hangingPunct="1">
              <a:lnSpc>
                <a:spcPts val="1764"/>
              </a:lnSpc>
              <a:spcBef>
                <a:spcPts val="441"/>
              </a:spcBef>
              <a:spcAft>
                <a:spcPts val="0"/>
              </a:spcAft>
              <a:buClrTx/>
              <a:buSzPct val="90000"/>
              <a:buFont typeface="Arial" panose="020B0604020202020204" pitchFamily="34" charset="0"/>
              <a:buNone/>
              <a:tabLst/>
              <a:defRPr sz="1372">
                <a:solidFill>
                  <a:srgbClr val="000000"/>
                </a:solidFill>
              </a:defRPr>
            </a:lvl2pPr>
            <a:lvl3pPr marL="448059" indent="0">
              <a:buNone/>
              <a:defRPr/>
            </a:lvl3pPr>
            <a:lvl4pPr marL="672088" indent="0">
              <a:buNone/>
              <a:defRPr/>
            </a:lvl4pPr>
            <a:lvl5pPr marL="896117" indent="0">
              <a:buNone/>
              <a:defRPr/>
            </a:lvl5pPr>
          </a:lstStyle>
          <a:p>
            <a:pPr marL="0" marR="0" lvl="0" indent="0" algn="l" defTabSz="914093" rtl="0" eaLnBrk="1" fontAlgn="auto" latinLnBrk="0" hangingPunct="1">
              <a:lnSpc>
                <a:spcPts val="1764"/>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0" name="Text Placeholder 4"/>
          <p:cNvSpPr>
            <a:spLocks noGrp="1"/>
          </p:cNvSpPr>
          <p:nvPr>
            <p:ph type="body" sz="quarter" idx="21" hasCustomPrompt="1"/>
          </p:nvPr>
        </p:nvSpPr>
        <p:spPr>
          <a:xfrm>
            <a:off x="8145328" y="3167817"/>
            <a:ext cx="1693247" cy="442532"/>
          </a:xfrm>
          <a:prstGeom prst="rect">
            <a:avLst/>
          </a:prstGeom>
        </p:spPr>
        <p:txBody>
          <a:bodyPr lIns="0" tIns="0" rIns="0" bIns="0"/>
          <a:lstStyle>
            <a:lvl1pPr marL="0" marR="0" indent="0" algn="l" defTabSz="914093" rtl="0" eaLnBrk="1" fontAlgn="auto" latinLnBrk="0" hangingPunct="1">
              <a:lnSpc>
                <a:spcPts val="1764"/>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093" rtl="0" eaLnBrk="1" fontAlgn="auto" latinLnBrk="0" hangingPunct="1">
              <a:lnSpc>
                <a:spcPts val="1764"/>
              </a:lnSpc>
              <a:spcBef>
                <a:spcPts val="441"/>
              </a:spcBef>
              <a:spcAft>
                <a:spcPts val="0"/>
              </a:spcAft>
              <a:buClrTx/>
              <a:buSzPct val="90000"/>
              <a:buFont typeface="Arial" panose="020B0604020202020204" pitchFamily="34" charset="0"/>
              <a:buNone/>
              <a:tabLst/>
              <a:defRPr sz="1372">
                <a:solidFill>
                  <a:srgbClr val="000000"/>
                </a:solidFill>
              </a:defRPr>
            </a:lvl2pPr>
            <a:lvl3pPr marL="448059" indent="0">
              <a:buNone/>
              <a:defRPr/>
            </a:lvl3pPr>
            <a:lvl4pPr marL="672088" indent="0">
              <a:buNone/>
              <a:defRPr/>
            </a:lvl4pPr>
            <a:lvl5pPr marL="896117" indent="0">
              <a:buNone/>
              <a:defRPr/>
            </a:lvl5pPr>
          </a:lstStyle>
          <a:p>
            <a:pPr marL="0" marR="0" lvl="0" indent="0" algn="l" defTabSz="914093" rtl="0" eaLnBrk="1" fontAlgn="auto" latinLnBrk="0" hangingPunct="1">
              <a:lnSpc>
                <a:spcPts val="1764"/>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2" name="Text Placeholder 4"/>
          <p:cNvSpPr>
            <a:spLocks noGrp="1"/>
          </p:cNvSpPr>
          <p:nvPr>
            <p:ph type="body" sz="quarter" idx="23" hasCustomPrompt="1"/>
          </p:nvPr>
        </p:nvSpPr>
        <p:spPr>
          <a:xfrm>
            <a:off x="10067661" y="3167817"/>
            <a:ext cx="1693247" cy="442532"/>
          </a:xfrm>
          <a:prstGeom prst="rect">
            <a:avLst/>
          </a:prstGeom>
        </p:spPr>
        <p:txBody>
          <a:bodyPr lIns="0" tIns="0" rIns="0" bIns="0"/>
          <a:lstStyle>
            <a:lvl1pPr marL="0" marR="0" indent="0" algn="l" defTabSz="914093" rtl="0" eaLnBrk="1" fontAlgn="auto" latinLnBrk="0" hangingPunct="1">
              <a:lnSpc>
                <a:spcPts val="1764"/>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093" rtl="0" eaLnBrk="1" fontAlgn="auto" latinLnBrk="0" hangingPunct="1">
              <a:lnSpc>
                <a:spcPts val="1764"/>
              </a:lnSpc>
              <a:spcBef>
                <a:spcPts val="441"/>
              </a:spcBef>
              <a:spcAft>
                <a:spcPts val="0"/>
              </a:spcAft>
              <a:buClrTx/>
              <a:buSzPct val="90000"/>
              <a:buFont typeface="Arial" panose="020B0604020202020204" pitchFamily="34" charset="0"/>
              <a:buNone/>
              <a:tabLst/>
              <a:defRPr sz="1372">
                <a:solidFill>
                  <a:srgbClr val="000000"/>
                </a:solidFill>
              </a:defRPr>
            </a:lvl2pPr>
            <a:lvl3pPr marL="448059" indent="0">
              <a:buNone/>
              <a:defRPr/>
            </a:lvl3pPr>
            <a:lvl4pPr marL="672088" indent="0">
              <a:buNone/>
              <a:defRPr/>
            </a:lvl4pPr>
            <a:lvl5pPr marL="896117" indent="0">
              <a:buNone/>
              <a:defRPr/>
            </a:lvl5pPr>
          </a:lstStyle>
          <a:p>
            <a:pPr marL="0" marR="0" lvl="0" indent="0" algn="l" defTabSz="914093" rtl="0" eaLnBrk="1" fontAlgn="auto" latinLnBrk="0" hangingPunct="1">
              <a:lnSpc>
                <a:spcPts val="1764"/>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5" name="Content Placeholder 15"/>
          <p:cNvSpPr>
            <a:spLocks noGrp="1"/>
          </p:cNvSpPr>
          <p:nvPr>
            <p:ph sz="quarter" idx="26" hasCustomPrompt="1"/>
          </p:nvPr>
        </p:nvSpPr>
        <p:spPr>
          <a:xfrm>
            <a:off x="2378328" y="2158888"/>
            <a:ext cx="1693247" cy="895855"/>
          </a:xfrm>
          <a:prstGeom prst="rect">
            <a:avLst/>
          </a:prstGeom>
        </p:spPr>
        <p:txBody>
          <a:bodyPr>
            <a:noAutofit/>
          </a:bodyPr>
          <a:lstStyle>
            <a:lvl1pPr marL="0" indent="0">
              <a:buNone/>
              <a:defRPr sz="1960">
                <a:solidFill>
                  <a:srgbClr val="000000"/>
                </a:solidFill>
              </a:defRPr>
            </a:lvl1pPr>
          </a:lstStyle>
          <a:p>
            <a:pPr lvl="0"/>
            <a:r>
              <a:rPr lang="en-US"/>
              <a:t>Picture</a:t>
            </a:r>
          </a:p>
        </p:txBody>
      </p:sp>
      <p:sp>
        <p:nvSpPr>
          <p:cNvPr id="26" name="Content Placeholder 15"/>
          <p:cNvSpPr>
            <a:spLocks noGrp="1"/>
          </p:cNvSpPr>
          <p:nvPr>
            <p:ph sz="quarter" idx="27" hasCustomPrompt="1"/>
          </p:nvPr>
        </p:nvSpPr>
        <p:spPr>
          <a:xfrm>
            <a:off x="4300663" y="2158888"/>
            <a:ext cx="1693247" cy="895855"/>
          </a:xfrm>
          <a:prstGeom prst="rect">
            <a:avLst/>
          </a:prstGeom>
        </p:spPr>
        <p:txBody>
          <a:bodyPr>
            <a:noAutofit/>
          </a:bodyPr>
          <a:lstStyle>
            <a:lvl1pPr marL="0" indent="0">
              <a:buNone/>
              <a:defRPr sz="1960">
                <a:solidFill>
                  <a:srgbClr val="000000"/>
                </a:solidFill>
              </a:defRPr>
            </a:lvl1pPr>
          </a:lstStyle>
          <a:p>
            <a:pPr lvl="0"/>
            <a:r>
              <a:rPr lang="en-US"/>
              <a:t>Picture</a:t>
            </a:r>
          </a:p>
        </p:txBody>
      </p:sp>
      <p:sp>
        <p:nvSpPr>
          <p:cNvPr id="27" name="Content Placeholder 15"/>
          <p:cNvSpPr>
            <a:spLocks noGrp="1"/>
          </p:cNvSpPr>
          <p:nvPr>
            <p:ph sz="quarter" idx="28" hasCustomPrompt="1"/>
          </p:nvPr>
        </p:nvSpPr>
        <p:spPr>
          <a:xfrm>
            <a:off x="6222996" y="2158888"/>
            <a:ext cx="1693247" cy="895855"/>
          </a:xfrm>
          <a:prstGeom prst="rect">
            <a:avLst/>
          </a:prstGeom>
        </p:spPr>
        <p:txBody>
          <a:bodyPr>
            <a:noAutofit/>
          </a:bodyPr>
          <a:lstStyle>
            <a:lvl1pPr marL="0" indent="0">
              <a:buNone/>
              <a:defRPr sz="1960">
                <a:solidFill>
                  <a:srgbClr val="000000"/>
                </a:solidFill>
              </a:defRPr>
            </a:lvl1pPr>
          </a:lstStyle>
          <a:p>
            <a:pPr lvl="0"/>
            <a:r>
              <a:rPr lang="en-US"/>
              <a:t>Picture</a:t>
            </a:r>
          </a:p>
        </p:txBody>
      </p:sp>
      <p:sp>
        <p:nvSpPr>
          <p:cNvPr id="28" name="Content Placeholder 15"/>
          <p:cNvSpPr>
            <a:spLocks noGrp="1"/>
          </p:cNvSpPr>
          <p:nvPr>
            <p:ph sz="quarter" idx="29" hasCustomPrompt="1"/>
          </p:nvPr>
        </p:nvSpPr>
        <p:spPr>
          <a:xfrm>
            <a:off x="8145328" y="2158888"/>
            <a:ext cx="1693247" cy="895855"/>
          </a:xfrm>
          <a:prstGeom prst="rect">
            <a:avLst/>
          </a:prstGeom>
        </p:spPr>
        <p:txBody>
          <a:bodyPr>
            <a:noAutofit/>
          </a:bodyPr>
          <a:lstStyle>
            <a:lvl1pPr marL="0" indent="0">
              <a:buNone/>
              <a:defRPr sz="1960">
                <a:solidFill>
                  <a:srgbClr val="000000"/>
                </a:solidFill>
              </a:defRPr>
            </a:lvl1pPr>
          </a:lstStyle>
          <a:p>
            <a:pPr lvl="0"/>
            <a:r>
              <a:rPr lang="en-US"/>
              <a:t>Picture</a:t>
            </a:r>
          </a:p>
        </p:txBody>
      </p:sp>
      <p:sp>
        <p:nvSpPr>
          <p:cNvPr id="29" name="Content Placeholder 15"/>
          <p:cNvSpPr>
            <a:spLocks noGrp="1"/>
          </p:cNvSpPr>
          <p:nvPr>
            <p:ph sz="quarter" idx="30" hasCustomPrompt="1"/>
          </p:nvPr>
        </p:nvSpPr>
        <p:spPr>
          <a:xfrm>
            <a:off x="10067661" y="2158888"/>
            <a:ext cx="1693247" cy="895855"/>
          </a:xfrm>
          <a:prstGeom prst="rect">
            <a:avLst/>
          </a:prstGeom>
        </p:spPr>
        <p:txBody>
          <a:bodyPr>
            <a:noAutofit/>
          </a:bodyPr>
          <a:lstStyle>
            <a:lvl1pPr marL="0" indent="0">
              <a:buNone/>
              <a:defRPr sz="1960">
                <a:solidFill>
                  <a:srgbClr val="000000"/>
                </a:solidFill>
              </a:defRPr>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6" y="2025028"/>
            <a:ext cx="256787" cy="258381"/>
          </a:xfrm>
          <a:prstGeom prst="rect">
            <a:avLst/>
          </a:prstGeom>
        </p:spPr>
        <p:txBody>
          <a:bodyPr tIns="0" bIns="0"/>
          <a:lstStyle>
            <a:lvl1pPr marL="0" algn="l" defTabSz="913828" rtl="0" eaLnBrk="1" fontAlgn="base" latinLnBrk="0" hangingPunct="1">
              <a:lnSpc>
                <a:spcPts val="2352"/>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3828" rtl="0" eaLnBrk="1" fontAlgn="base" latinLnBrk="0" hangingPunct="1">
              <a:lnSpc>
                <a:spcPts val="2352"/>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828" rtl="0" eaLnBrk="1" fontAlgn="base" latinLnBrk="0" hangingPunct="1">
              <a:lnSpc>
                <a:spcPts val="2352"/>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828" rtl="0" eaLnBrk="1" fontAlgn="base" latinLnBrk="0" hangingPunct="1">
              <a:lnSpc>
                <a:spcPts val="2352"/>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828" rtl="0" eaLnBrk="1" fontAlgn="base" latinLnBrk="0" hangingPunct="1">
              <a:lnSpc>
                <a:spcPts val="2352"/>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4" y="2025028"/>
            <a:ext cx="256787" cy="258381"/>
          </a:xfrm>
          <a:prstGeom prst="rect">
            <a:avLst/>
          </a:prstGeom>
        </p:spPr>
        <p:txBody>
          <a:bodyPr tIns="0" bIns="0"/>
          <a:lstStyle>
            <a:lvl1pPr marL="0" algn="l" defTabSz="913828" rtl="0" eaLnBrk="1" fontAlgn="base" latinLnBrk="0" hangingPunct="1">
              <a:lnSpc>
                <a:spcPts val="2352"/>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3828" rtl="0" eaLnBrk="1" fontAlgn="base" latinLnBrk="0" hangingPunct="1">
              <a:lnSpc>
                <a:spcPts val="2352"/>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828" rtl="0" eaLnBrk="1" fontAlgn="base" latinLnBrk="0" hangingPunct="1">
              <a:lnSpc>
                <a:spcPts val="2352"/>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828" rtl="0" eaLnBrk="1" fontAlgn="base" latinLnBrk="0" hangingPunct="1">
              <a:lnSpc>
                <a:spcPts val="2352"/>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828" rtl="0" eaLnBrk="1" fontAlgn="base" latinLnBrk="0" hangingPunct="1">
              <a:lnSpc>
                <a:spcPts val="2352"/>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2" y="2025028"/>
            <a:ext cx="256787" cy="258381"/>
          </a:xfrm>
          <a:prstGeom prst="rect">
            <a:avLst/>
          </a:prstGeom>
        </p:spPr>
        <p:txBody>
          <a:bodyPr tIns="0" bIns="0"/>
          <a:lstStyle>
            <a:lvl1pPr marL="0" algn="l" defTabSz="913828" rtl="0" eaLnBrk="1" fontAlgn="base" latinLnBrk="0" hangingPunct="1">
              <a:lnSpc>
                <a:spcPts val="2352"/>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3828" rtl="0" eaLnBrk="1" fontAlgn="base" latinLnBrk="0" hangingPunct="1">
              <a:lnSpc>
                <a:spcPts val="2352"/>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828" rtl="0" eaLnBrk="1" fontAlgn="base" latinLnBrk="0" hangingPunct="1">
              <a:lnSpc>
                <a:spcPts val="2352"/>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828" rtl="0" eaLnBrk="1" fontAlgn="base" latinLnBrk="0" hangingPunct="1">
              <a:lnSpc>
                <a:spcPts val="2352"/>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828" rtl="0" eaLnBrk="1" fontAlgn="base" latinLnBrk="0" hangingPunct="1">
              <a:lnSpc>
                <a:spcPts val="2352"/>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2" y="2025028"/>
            <a:ext cx="256787" cy="258381"/>
          </a:xfrm>
          <a:prstGeom prst="rect">
            <a:avLst/>
          </a:prstGeom>
        </p:spPr>
        <p:txBody>
          <a:bodyPr tIns="0" bIns="0"/>
          <a:lstStyle>
            <a:lvl1pPr marL="0" algn="l" defTabSz="913828" rtl="0" eaLnBrk="1" fontAlgn="base" latinLnBrk="0" hangingPunct="1">
              <a:lnSpc>
                <a:spcPts val="2352"/>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3828" rtl="0" eaLnBrk="1" fontAlgn="base" latinLnBrk="0" hangingPunct="1">
              <a:lnSpc>
                <a:spcPts val="2352"/>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828" rtl="0" eaLnBrk="1" fontAlgn="base" latinLnBrk="0" hangingPunct="1">
              <a:lnSpc>
                <a:spcPts val="2352"/>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828" rtl="0" eaLnBrk="1" fontAlgn="base" latinLnBrk="0" hangingPunct="1">
              <a:lnSpc>
                <a:spcPts val="2352"/>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828" rtl="0" eaLnBrk="1" fontAlgn="base" latinLnBrk="0" hangingPunct="1">
              <a:lnSpc>
                <a:spcPts val="2352"/>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4" y="2025028"/>
            <a:ext cx="256787" cy="258381"/>
          </a:xfrm>
          <a:prstGeom prst="rect">
            <a:avLst/>
          </a:prstGeom>
        </p:spPr>
        <p:txBody>
          <a:bodyPr tIns="0" bIns="0"/>
          <a:lstStyle>
            <a:lvl1pPr marL="0" algn="l" defTabSz="913828" rtl="0" eaLnBrk="1" fontAlgn="base" latinLnBrk="0" hangingPunct="1">
              <a:lnSpc>
                <a:spcPts val="2352"/>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3828" rtl="0" eaLnBrk="1" fontAlgn="base" latinLnBrk="0" hangingPunct="1">
              <a:lnSpc>
                <a:spcPts val="2352"/>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828" rtl="0" eaLnBrk="1" fontAlgn="base" latinLnBrk="0" hangingPunct="1">
              <a:lnSpc>
                <a:spcPts val="2352"/>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828" rtl="0" eaLnBrk="1" fontAlgn="base" latinLnBrk="0" hangingPunct="1">
              <a:lnSpc>
                <a:spcPts val="2352"/>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828" rtl="0" eaLnBrk="1" fontAlgn="base" latinLnBrk="0" hangingPunct="1">
              <a:lnSpc>
                <a:spcPts val="2352"/>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1" y="2025028"/>
            <a:ext cx="256787" cy="258381"/>
          </a:xfrm>
          <a:prstGeom prst="rect">
            <a:avLst/>
          </a:prstGeom>
        </p:spPr>
        <p:txBody>
          <a:bodyPr tIns="0" bIns="0"/>
          <a:lstStyle>
            <a:lvl1pPr marL="0" algn="l" defTabSz="913828" rtl="0" eaLnBrk="1" fontAlgn="base" latinLnBrk="0" hangingPunct="1">
              <a:lnSpc>
                <a:spcPts val="2352"/>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3828" rtl="0" eaLnBrk="1" fontAlgn="base" latinLnBrk="0" hangingPunct="1">
              <a:lnSpc>
                <a:spcPts val="2352"/>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828" rtl="0" eaLnBrk="1" fontAlgn="base" latinLnBrk="0" hangingPunct="1">
              <a:lnSpc>
                <a:spcPts val="2352"/>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828" rtl="0" eaLnBrk="1" fontAlgn="base" latinLnBrk="0" hangingPunct="1">
              <a:lnSpc>
                <a:spcPts val="2352"/>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828" rtl="0" eaLnBrk="1" fontAlgn="base" latinLnBrk="0" hangingPunct="1">
              <a:lnSpc>
                <a:spcPts val="2352"/>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6.</a:t>
            </a:r>
          </a:p>
        </p:txBody>
      </p:sp>
      <p:sp>
        <p:nvSpPr>
          <p:cNvPr id="33" name="Text Box 3">
            <a:extLst>
              <a:ext uri="{FF2B5EF4-FFF2-40B4-BE49-F238E27FC236}">
                <a16:creationId xmlns:a16="http://schemas.microsoft.com/office/drawing/2014/main" id="{75395D73-9049-014E-BEF9-A35587DB4139}"/>
              </a:ext>
            </a:extLst>
          </p:cNvPr>
          <p:cNvSpPr txBox="1">
            <a:spLocks noChangeArrowheads="1"/>
          </p:cNvSpPr>
          <p:nvPr userDrawn="1"/>
        </p:nvSpPr>
        <p:spPr bwMode="blackWhite">
          <a:xfrm>
            <a:off x="454170" y="6455175"/>
            <a:ext cx="11306469"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650" eaLnBrk="0" hangingPunct="0"/>
            <a:r>
              <a:rPr lang="en-US" sz="686">
                <a:solidFill>
                  <a:schemeClr val="accent6">
                    <a:lumMod val="75000"/>
                  </a:schemeClr>
                </a:solidFill>
                <a:cs typeface="Segoe UI" pitchFamily="34" charset="0"/>
              </a:rPr>
              <a:t>©Microsoft Corporation									                                                                                                                                             Azure </a:t>
            </a:r>
          </a:p>
        </p:txBody>
      </p:sp>
      <p:sp>
        <p:nvSpPr>
          <p:cNvPr id="34" name="Text Placeholder 4">
            <a:extLst>
              <a:ext uri="{FF2B5EF4-FFF2-40B4-BE49-F238E27FC236}">
                <a16:creationId xmlns:a16="http://schemas.microsoft.com/office/drawing/2014/main" id="{3CC09D91-3BB7-5C4A-98CF-F87FD6AACD86}"/>
              </a:ext>
            </a:extLst>
          </p:cNvPr>
          <p:cNvSpPr>
            <a:spLocks noGrp="1"/>
          </p:cNvSpPr>
          <p:nvPr>
            <p:ph type="body" sz="quarter" idx="24" hasCustomPrompt="1"/>
          </p:nvPr>
        </p:nvSpPr>
        <p:spPr>
          <a:xfrm>
            <a:off x="454170" y="3622294"/>
            <a:ext cx="1693248" cy="2290499"/>
          </a:xfrm>
          <a:prstGeom prst="rect">
            <a:avLst/>
          </a:prstGeom>
        </p:spPr>
        <p:txBody>
          <a:bodyPr lIns="0" tIns="0" rIns="0" bIns="0"/>
          <a:lstStyle>
            <a:lvl1pPr marL="0" indent="0">
              <a:lnSpc>
                <a:spcPts val="1764"/>
              </a:lnSpc>
              <a:spcBef>
                <a:spcPts val="0"/>
              </a:spcBef>
              <a:buFont typeface="Arial" panose="020B0604020202020204" pitchFamily="34" charset="0"/>
              <a:buNone/>
              <a:defRPr sz="1372" b="0" i="0" spc="0">
                <a:solidFill>
                  <a:srgbClr val="000000"/>
                </a:solidFill>
                <a:latin typeface="+mn-lt"/>
              </a:defRPr>
            </a:lvl1pPr>
            <a:lvl2pPr marL="0" indent="0">
              <a:lnSpc>
                <a:spcPts val="1764"/>
              </a:lnSpc>
              <a:spcBef>
                <a:spcPts val="0"/>
              </a:spcBef>
              <a:buNone/>
              <a:defRPr sz="1372">
                <a:solidFill>
                  <a:schemeClr val="tx1"/>
                </a:solidFill>
              </a:defRPr>
            </a:lvl2pPr>
            <a:lvl3pPr marL="448059" indent="0">
              <a:buNone/>
              <a:defRPr/>
            </a:lvl3pPr>
            <a:lvl4pPr marL="672088" indent="0">
              <a:buNone/>
              <a:defRPr/>
            </a:lvl4pPr>
            <a:lvl5pPr marL="89611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5" name="Text Placeholder 4">
            <a:extLst>
              <a:ext uri="{FF2B5EF4-FFF2-40B4-BE49-F238E27FC236}">
                <a16:creationId xmlns:a16="http://schemas.microsoft.com/office/drawing/2014/main" id="{90A489FF-470D-734F-9769-61F47A78897E}"/>
              </a:ext>
            </a:extLst>
          </p:cNvPr>
          <p:cNvSpPr>
            <a:spLocks noGrp="1"/>
          </p:cNvSpPr>
          <p:nvPr>
            <p:ph type="body" sz="quarter" idx="37" hasCustomPrompt="1"/>
          </p:nvPr>
        </p:nvSpPr>
        <p:spPr>
          <a:xfrm>
            <a:off x="2378330" y="3622294"/>
            <a:ext cx="1693248" cy="2290499"/>
          </a:xfrm>
          <a:prstGeom prst="rect">
            <a:avLst/>
          </a:prstGeom>
        </p:spPr>
        <p:txBody>
          <a:bodyPr lIns="0" tIns="0" rIns="0" bIns="0"/>
          <a:lstStyle>
            <a:lvl1pPr marL="0" indent="0">
              <a:lnSpc>
                <a:spcPts val="1764"/>
              </a:lnSpc>
              <a:spcBef>
                <a:spcPts val="0"/>
              </a:spcBef>
              <a:buFont typeface="Arial" panose="020B0604020202020204" pitchFamily="34" charset="0"/>
              <a:buNone/>
              <a:defRPr sz="1372" b="0" i="0" spc="0">
                <a:solidFill>
                  <a:srgbClr val="000000"/>
                </a:solidFill>
                <a:latin typeface="+mn-lt"/>
              </a:defRPr>
            </a:lvl1pPr>
            <a:lvl2pPr marL="0" indent="0">
              <a:lnSpc>
                <a:spcPts val="1764"/>
              </a:lnSpc>
              <a:spcBef>
                <a:spcPts val="0"/>
              </a:spcBef>
              <a:buNone/>
              <a:defRPr sz="1372">
                <a:solidFill>
                  <a:schemeClr val="tx1"/>
                </a:solidFill>
              </a:defRPr>
            </a:lvl2pPr>
            <a:lvl3pPr marL="448059" indent="0">
              <a:buNone/>
              <a:defRPr/>
            </a:lvl3pPr>
            <a:lvl4pPr marL="672088" indent="0">
              <a:buNone/>
              <a:defRPr/>
            </a:lvl4pPr>
            <a:lvl5pPr marL="89611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6" name="Text Placeholder 4">
            <a:extLst>
              <a:ext uri="{FF2B5EF4-FFF2-40B4-BE49-F238E27FC236}">
                <a16:creationId xmlns:a16="http://schemas.microsoft.com/office/drawing/2014/main" id="{6F43AC1C-4836-034C-B18E-A886EB0A0954}"/>
              </a:ext>
            </a:extLst>
          </p:cNvPr>
          <p:cNvSpPr>
            <a:spLocks noGrp="1"/>
          </p:cNvSpPr>
          <p:nvPr>
            <p:ph type="body" sz="quarter" idx="38" hasCustomPrompt="1"/>
          </p:nvPr>
        </p:nvSpPr>
        <p:spPr>
          <a:xfrm>
            <a:off x="4300662" y="3622294"/>
            <a:ext cx="1693248" cy="2290499"/>
          </a:xfrm>
          <a:prstGeom prst="rect">
            <a:avLst/>
          </a:prstGeom>
        </p:spPr>
        <p:txBody>
          <a:bodyPr lIns="0" tIns="0" rIns="0" bIns="0"/>
          <a:lstStyle>
            <a:lvl1pPr marL="0" indent="0">
              <a:lnSpc>
                <a:spcPts val="1764"/>
              </a:lnSpc>
              <a:spcBef>
                <a:spcPts val="0"/>
              </a:spcBef>
              <a:buFont typeface="Arial" panose="020B0604020202020204" pitchFamily="34" charset="0"/>
              <a:buNone/>
              <a:defRPr sz="1372" b="0" i="0" spc="0">
                <a:solidFill>
                  <a:srgbClr val="000000"/>
                </a:solidFill>
                <a:latin typeface="+mn-lt"/>
              </a:defRPr>
            </a:lvl1pPr>
            <a:lvl2pPr marL="0" indent="0">
              <a:lnSpc>
                <a:spcPts val="1764"/>
              </a:lnSpc>
              <a:spcBef>
                <a:spcPts val="0"/>
              </a:spcBef>
              <a:buNone/>
              <a:defRPr sz="1372">
                <a:solidFill>
                  <a:schemeClr val="tx1"/>
                </a:solidFill>
              </a:defRPr>
            </a:lvl2pPr>
            <a:lvl3pPr marL="448059" indent="0">
              <a:buNone/>
              <a:defRPr/>
            </a:lvl3pPr>
            <a:lvl4pPr marL="672088" indent="0">
              <a:buNone/>
              <a:defRPr/>
            </a:lvl4pPr>
            <a:lvl5pPr marL="89611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2" name="Text Placeholder 4">
            <a:extLst>
              <a:ext uri="{FF2B5EF4-FFF2-40B4-BE49-F238E27FC236}">
                <a16:creationId xmlns:a16="http://schemas.microsoft.com/office/drawing/2014/main" id="{9221C77D-8F08-6C49-9011-B244AD138F0B}"/>
              </a:ext>
            </a:extLst>
          </p:cNvPr>
          <p:cNvSpPr>
            <a:spLocks noGrp="1"/>
          </p:cNvSpPr>
          <p:nvPr>
            <p:ph type="body" sz="quarter" idx="39" hasCustomPrompt="1"/>
          </p:nvPr>
        </p:nvSpPr>
        <p:spPr>
          <a:xfrm>
            <a:off x="6229843" y="3622294"/>
            <a:ext cx="1693248" cy="2290499"/>
          </a:xfrm>
          <a:prstGeom prst="rect">
            <a:avLst/>
          </a:prstGeom>
        </p:spPr>
        <p:txBody>
          <a:bodyPr lIns="0" tIns="0" rIns="0" bIns="0"/>
          <a:lstStyle>
            <a:lvl1pPr marL="0" indent="0">
              <a:lnSpc>
                <a:spcPts val="1764"/>
              </a:lnSpc>
              <a:spcBef>
                <a:spcPts val="0"/>
              </a:spcBef>
              <a:buFont typeface="Arial" panose="020B0604020202020204" pitchFamily="34" charset="0"/>
              <a:buNone/>
              <a:defRPr sz="1372" b="0" i="0" spc="0">
                <a:solidFill>
                  <a:srgbClr val="000000"/>
                </a:solidFill>
                <a:latin typeface="+mn-lt"/>
              </a:defRPr>
            </a:lvl1pPr>
            <a:lvl2pPr marL="0" indent="0">
              <a:lnSpc>
                <a:spcPts val="1764"/>
              </a:lnSpc>
              <a:spcBef>
                <a:spcPts val="0"/>
              </a:spcBef>
              <a:buNone/>
              <a:defRPr sz="1372">
                <a:solidFill>
                  <a:schemeClr val="tx1"/>
                </a:solidFill>
              </a:defRPr>
            </a:lvl2pPr>
            <a:lvl3pPr marL="448059" indent="0">
              <a:buNone/>
              <a:defRPr/>
            </a:lvl3pPr>
            <a:lvl4pPr marL="672088" indent="0">
              <a:buNone/>
              <a:defRPr/>
            </a:lvl4pPr>
            <a:lvl5pPr marL="89611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3" name="Text Placeholder 4">
            <a:extLst>
              <a:ext uri="{FF2B5EF4-FFF2-40B4-BE49-F238E27FC236}">
                <a16:creationId xmlns:a16="http://schemas.microsoft.com/office/drawing/2014/main" id="{F3776908-857F-F24D-9AF6-14CF938B5693}"/>
              </a:ext>
            </a:extLst>
          </p:cNvPr>
          <p:cNvSpPr>
            <a:spLocks noGrp="1"/>
          </p:cNvSpPr>
          <p:nvPr>
            <p:ph type="body" sz="quarter" idx="40" hasCustomPrompt="1"/>
          </p:nvPr>
        </p:nvSpPr>
        <p:spPr>
          <a:xfrm>
            <a:off x="8139413" y="3622294"/>
            <a:ext cx="1693248" cy="2290499"/>
          </a:xfrm>
          <a:prstGeom prst="rect">
            <a:avLst/>
          </a:prstGeom>
        </p:spPr>
        <p:txBody>
          <a:bodyPr lIns="0" tIns="0" rIns="0" bIns="0"/>
          <a:lstStyle>
            <a:lvl1pPr marL="0" indent="0">
              <a:lnSpc>
                <a:spcPts val="1764"/>
              </a:lnSpc>
              <a:spcBef>
                <a:spcPts val="0"/>
              </a:spcBef>
              <a:buFont typeface="Arial" panose="020B0604020202020204" pitchFamily="34" charset="0"/>
              <a:buNone/>
              <a:defRPr sz="1372" b="0" i="0" spc="0">
                <a:solidFill>
                  <a:srgbClr val="000000"/>
                </a:solidFill>
                <a:latin typeface="+mn-lt"/>
              </a:defRPr>
            </a:lvl1pPr>
            <a:lvl2pPr marL="0" indent="0">
              <a:lnSpc>
                <a:spcPts val="1764"/>
              </a:lnSpc>
              <a:spcBef>
                <a:spcPts val="0"/>
              </a:spcBef>
              <a:buNone/>
              <a:defRPr sz="1372">
                <a:solidFill>
                  <a:schemeClr val="tx1"/>
                </a:solidFill>
              </a:defRPr>
            </a:lvl2pPr>
            <a:lvl3pPr marL="448059" indent="0">
              <a:buNone/>
              <a:defRPr/>
            </a:lvl3pPr>
            <a:lvl4pPr marL="672088" indent="0">
              <a:buNone/>
              <a:defRPr/>
            </a:lvl4pPr>
            <a:lvl5pPr marL="89611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4" name="Text Placeholder 4">
            <a:extLst>
              <a:ext uri="{FF2B5EF4-FFF2-40B4-BE49-F238E27FC236}">
                <a16:creationId xmlns:a16="http://schemas.microsoft.com/office/drawing/2014/main" id="{EFB7F2E6-D12A-0A47-939B-737BAD817601}"/>
              </a:ext>
            </a:extLst>
          </p:cNvPr>
          <p:cNvSpPr>
            <a:spLocks noGrp="1"/>
          </p:cNvSpPr>
          <p:nvPr>
            <p:ph type="body" sz="quarter" idx="41" hasCustomPrompt="1"/>
          </p:nvPr>
        </p:nvSpPr>
        <p:spPr>
          <a:xfrm>
            <a:off x="10044584" y="3622294"/>
            <a:ext cx="1693248" cy="2290499"/>
          </a:xfrm>
          <a:prstGeom prst="rect">
            <a:avLst/>
          </a:prstGeom>
        </p:spPr>
        <p:txBody>
          <a:bodyPr lIns="0" tIns="0" rIns="0" bIns="0"/>
          <a:lstStyle>
            <a:lvl1pPr marL="0" indent="0">
              <a:lnSpc>
                <a:spcPts val="1764"/>
              </a:lnSpc>
              <a:spcBef>
                <a:spcPts val="0"/>
              </a:spcBef>
              <a:buFont typeface="Arial" panose="020B0604020202020204" pitchFamily="34" charset="0"/>
              <a:buNone/>
              <a:defRPr sz="1372" b="0" i="0" spc="0">
                <a:solidFill>
                  <a:srgbClr val="000000"/>
                </a:solidFill>
                <a:latin typeface="+mn-lt"/>
              </a:defRPr>
            </a:lvl1pPr>
            <a:lvl2pPr marL="0" indent="0">
              <a:lnSpc>
                <a:spcPts val="1764"/>
              </a:lnSpc>
              <a:spcBef>
                <a:spcPts val="0"/>
              </a:spcBef>
              <a:buNone/>
              <a:defRPr sz="1372">
                <a:solidFill>
                  <a:schemeClr val="tx1"/>
                </a:solidFill>
              </a:defRPr>
            </a:lvl2pPr>
            <a:lvl3pPr marL="448059" indent="0">
              <a:buNone/>
              <a:defRPr/>
            </a:lvl3pPr>
            <a:lvl4pPr marL="672088" indent="0">
              <a:buNone/>
              <a:defRPr/>
            </a:lvl4pPr>
            <a:lvl5pPr marL="89611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pic>
        <p:nvPicPr>
          <p:cNvPr id="46" name="Picture 45">
            <a:extLst>
              <a:ext uri="{FF2B5EF4-FFF2-40B4-BE49-F238E27FC236}">
                <a16:creationId xmlns:a16="http://schemas.microsoft.com/office/drawing/2014/main" id="{15EF402B-0A39-4444-AF7E-380A1C25739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882638" y="2301518"/>
            <a:ext cx="647418" cy="647510"/>
          </a:xfrm>
          <a:prstGeom prst="rect">
            <a:avLst/>
          </a:prstGeom>
        </p:spPr>
      </p:pic>
      <p:pic>
        <p:nvPicPr>
          <p:cNvPr id="47" name="Picture 46">
            <a:extLst>
              <a:ext uri="{FF2B5EF4-FFF2-40B4-BE49-F238E27FC236}">
                <a16:creationId xmlns:a16="http://schemas.microsoft.com/office/drawing/2014/main" id="{3E2F996C-B451-5D43-A1A7-18659348D8D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567498" y="2301518"/>
            <a:ext cx="647418" cy="647510"/>
          </a:xfrm>
          <a:prstGeom prst="rect">
            <a:avLst/>
          </a:prstGeom>
        </p:spPr>
      </p:pic>
      <p:pic>
        <p:nvPicPr>
          <p:cNvPr id="48" name="Picture 47">
            <a:extLst>
              <a:ext uri="{FF2B5EF4-FFF2-40B4-BE49-F238E27FC236}">
                <a16:creationId xmlns:a16="http://schemas.microsoft.com/office/drawing/2014/main" id="{2164D954-D4BE-604E-A1FA-5D4A16CC776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686028" y="2301518"/>
            <a:ext cx="647418" cy="647510"/>
          </a:xfrm>
          <a:prstGeom prst="rect">
            <a:avLst/>
          </a:prstGeom>
        </p:spPr>
      </p:pic>
      <p:pic>
        <p:nvPicPr>
          <p:cNvPr id="49" name="Picture 48">
            <a:extLst>
              <a:ext uri="{FF2B5EF4-FFF2-40B4-BE49-F238E27FC236}">
                <a16:creationId xmlns:a16="http://schemas.microsoft.com/office/drawing/2014/main" id="{5FC96516-B0E2-964A-9976-F62D8A3CA035}"/>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6752757" y="2301518"/>
            <a:ext cx="647418" cy="647510"/>
          </a:xfrm>
          <a:prstGeom prst="rect">
            <a:avLst/>
          </a:prstGeom>
        </p:spPr>
      </p:pic>
      <p:pic>
        <p:nvPicPr>
          <p:cNvPr id="50" name="Picture 49">
            <a:extLst>
              <a:ext uri="{FF2B5EF4-FFF2-40B4-BE49-F238E27FC236}">
                <a16:creationId xmlns:a16="http://schemas.microsoft.com/office/drawing/2014/main" id="{C42970E5-3D59-6D4C-802D-2A054118D505}"/>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802988" y="2301518"/>
            <a:ext cx="647418" cy="647510"/>
          </a:xfrm>
          <a:prstGeom prst="rect">
            <a:avLst/>
          </a:prstGeom>
        </p:spPr>
      </p:pic>
      <p:pic>
        <p:nvPicPr>
          <p:cNvPr id="51" name="Picture 50">
            <a:extLst>
              <a:ext uri="{FF2B5EF4-FFF2-40B4-BE49-F238E27FC236}">
                <a16:creationId xmlns:a16="http://schemas.microsoft.com/office/drawing/2014/main" id="{32F713FA-C34D-0546-BEC6-2429F7B462C9}"/>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002611" y="2301518"/>
            <a:ext cx="647418" cy="647510"/>
          </a:xfrm>
          <a:prstGeom prst="rect">
            <a:avLst/>
          </a:prstGeom>
        </p:spPr>
      </p:pic>
    </p:spTree>
    <p:extLst>
      <p:ext uri="{BB962C8B-B14F-4D97-AF65-F5344CB8AC3E}">
        <p14:creationId xmlns:p14="http://schemas.microsoft.com/office/powerpoint/2010/main" val="89150239"/>
      </p:ext>
    </p:extLst>
  </p:cSld>
  <p:clrMapOvr>
    <a:masterClrMapping/>
  </p:clrMapOvr>
  <p:transition>
    <p:fade/>
  </p:transition>
</p:sldLayout>
</file>

<file path=ppt/slideLayouts/slideLayout398.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30"/>
            <a:ext cx="11306469" cy="403137"/>
          </a:xfrm>
          <a:prstGeom prst="rect">
            <a:avLst/>
          </a:prstGeom>
        </p:spPr>
        <p:txBody>
          <a:bodyPr wrap="square" lIns="0" tIns="0" rIns="0" bIns="0">
            <a:spAutoFit/>
          </a:bodyPr>
          <a:lstStyle>
            <a:lvl1pPr>
              <a:lnSpc>
                <a:spcPts val="3136"/>
              </a:lnSpc>
              <a:defRPr sz="2744">
                <a:solidFill>
                  <a:srgbClr val="000000"/>
                </a:solidFill>
              </a:defRPr>
            </a:lvl1pPr>
          </a:lstStyle>
          <a:p>
            <a:r>
              <a:rPr lang="en-US"/>
              <a:t>Photo layout 2</a:t>
            </a:r>
          </a:p>
        </p:txBody>
      </p:sp>
      <p:sp>
        <p:nvSpPr>
          <p:cNvPr id="5" name="Text Placeholder 4"/>
          <p:cNvSpPr>
            <a:spLocks noGrp="1"/>
          </p:cNvSpPr>
          <p:nvPr>
            <p:ph type="body" sz="quarter" idx="11" hasCustomPrompt="1"/>
          </p:nvPr>
        </p:nvSpPr>
        <p:spPr>
          <a:xfrm>
            <a:off x="455996" y="4927922"/>
            <a:ext cx="3618381" cy="216206"/>
          </a:xfrm>
          <a:prstGeom prst="rect">
            <a:avLst/>
          </a:prstGeom>
        </p:spPr>
        <p:txBody>
          <a:bodyPr lIns="0" tIns="0" rIns="0" bIns="0"/>
          <a:lstStyle>
            <a:lvl1pPr marL="0" marR="0" indent="0" algn="l" defTabSz="914093" rtl="0" eaLnBrk="1" fontAlgn="auto" latinLnBrk="0" hangingPunct="1">
              <a:lnSpc>
                <a:spcPts val="1764"/>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093" rtl="0" eaLnBrk="1" fontAlgn="auto" latinLnBrk="0" hangingPunct="1">
              <a:lnSpc>
                <a:spcPts val="1764"/>
              </a:lnSpc>
              <a:spcBef>
                <a:spcPts val="441"/>
              </a:spcBef>
              <a:spcAft>
                <a:spcPts val="0"/>
              </a:spcAft>
              <a:buClrTx/>
              <a:buSzPct val="90000"/>
              <a:buFont typeface="Arial" panose="020B0604020202020204" pitchFamily="34" charset="0"/>
              <a:buNone/>
              <a:tabLst/>
              <a:defRPr sz="1372">
                <a:solidFill>
                  <a:srgbClr val="000000"/>
                </a:solidFill>
              </a:defRPr>
            </a:lvl2pPr>
            <a:lvl3pPr marL="448059" indent="0">
              <a:buNone/>
              <a:defRPr/>
            </a:lvl3pPr>
            <a:lvl4pPr marL="672088" indent="0">
              <a:buNone/>
              <a:defRPr/>
            </a:lvl4pPr>
            <a:lvl5pPr marL="896117" indent="0">
              <a:buNone/>
              <a:defRPr/>
            </a:lvl5pPr>
          </a:lstStyle>
          <a:p>
            <a:pPr marL="0" marR="0" lvl="0" indent="0" algn="l" defTabSz="914093" rtl="0" eaLnBrk="1" fontAlgn="auto" latinLnBrk="0" hangingPunct="1">
              <a:lnSpc>
                <a:spcPts val="1764"/>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9" name="Text Placeholder 4"/>
          <p:cNvSpPr>
            <a:spLocks noGrp="1"/>
          </p:cNvSpPr>
          <p:nvPr>
            <p:ph type="body" sz="quarter" idx="12" hasCustomPrompt="1"/>
          </p:nvPr>
        </p:nvSpPr>
        <p:spPr>
          <a:xfrm>
            <a:off x="4300040" y="4927922"/>
            <a:ext cx="3618381" cy="216206"/>
          </a:xfrm>
          <a:prstGeom prst="rect">
            <a:avLst/>
          </a:prstGeom>
        </p:spPr>
        <p:txBody>
          <a:bodyPr lIns="0" tIns="0" rIns="0" bIns="0"/>
          <a:lstStyle>
            <a:lvl1pPr marL="0" marR="0" indent="0" algn="l" defTabSz="914093" rtl="0" eaLnBrk="1" fontAlgn="auto" latinLnBrk="0" hangingPunct="1">
              <a:lnSpc>
                <a:spcPts val="1764"/>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093" rtl="0" eaLnBrk="1" fontAlgn="auto" latinLnBrk="0" hangingPunct="1">
              <a:lnSpc>
                <a:spcPts val="1764"/>
              </a:lnSpc>
              <a:spcBef>
                <a:spcPts val="441"/>
              </a:spcBef>
              <a:spcAft>
                <a:spcPts val="0"/>
              </a:spcAft>
              <a:buClrTx/>
              <a:buSzPct val="90000"/>
              <a:buFont typeface="Arial" panose="020B0604020202020204" pitchFamily="34" charset="0"/>
              <a:buNone/>
              <a:tabLst/>
              <a:defRPr sz="1372">
                <a:solidFill>
                  <a:srgbClr val="000000"/>
                </a:solidFill>
              </a:defRPr>
            </a:lvl2pPr>
            <a:lvl3pPr marL="448059" indent="0">
              <a:buNone/>
              <a:defRPr/>
            </a:lvl3pPr>
            <a:lvl4pPr marL="672088" indent="0">
              <a:buNone/>
              <a:defRPr/>
            </a:lvl4pPr>
            <a:lvl5pPr marL="896117" indent="0">
              <a:buNone/>
              <a:defRPr/>
            </a:lvl5pPr>
          </a:lstStyle>
          <a:p>
            <a:pPr marL="0" marR="0" lvl="0" indent="0" algn="l" defTabSz="914093" rtl="0" eaLnBrk="1" fontAlgn="auto" latinLnBrk="0" hangingPunct="1">
              <a:lnSpc>
                <a:spcPts val="1764"/>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10" name="Text Placeholder 4"/>
          <p:cNvSpPr>
            <a:spLocks noGrp="1"/>
          </p:cNvSpPr>
          <p:nvPr>
            <p:ph type="body" sz="quarter" idx="13" hasCustomPrompt="1"/>
          </p:nvPr>
        </p:nvSpPr>
        <p:spPr>
          <a:xfrm>
            <a:off x="8144084" y="4927922"/>
            <a:ext cx="3618381" cy="216206"/>
          </a:xfrm>
          <a:prstGeom prst="rect">
            <a:avLst/>
          </a:prstGeom>
        </p:spPr>
        <p:txBody>
          <a:bodyPr lIns="0" tIns="0" rIns="0" bIns="0"/>
          <a:lstStyle>
            <a:lvl1pPr marL="0" marR="0" indent="0" algn="l" defTabSz="914093" rtl="0" eaLnBrk="1" fontAlgn="auto" latinLnBrk="0" hangingPunct="1">
              <a:lnSpc>
                <a:spcPts val="1764"/>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093" rtl="0" eaLnBrk="1" fontAlgn="auto" latinLnBrk="0" hangingPunct="1">
              <a:lnSpc>
                <a:spcPts val="1764"/>
              </a:lnSpc>
              <a:spcBef>
                <a:spcPts val="441"/>
              </a:spcBef>
              <a:spcAft>
                <a:spcPts val="0"/>
              </a:spcAft>
              <a:buClrTx/>
              <a:buSzPct val="90000"/>
              <a:buFont typeface="Arial" panose="020B0604020202020204" pitchFamily="34" charset="0"/>
              <a:buNone/>
              <a:tabLst/>
              <a:defRPr sz="1372">
                <a:solidFill>
                  <a:srgbClr val="000000"/>
                </a:solidFill>
              </a:defRPr>
            </a:lvl2pPr>
            <a:lvl3pPr marL="448059" indent="0">
              <a:buNone/>
              <a:defRPr/>
            </a:lvl3pPr>
            <a:lvl4pPr marL="672088" indent="0">
              <a:buNone/>
              <a:defRPr/>
            </a:lvl4pPr>
            <a:lvl5pPr marL="896117" indent="0">
              <a:buNone/>
              <a:defRPr/>
            </a:lvl5pPr>
          </a:lstStyle>
          <a:p>
            <a:pPr marL="0" marR="0" lvl="0" indent="0" algn="l" defTabSz="914093" rtl="0" eaLnBrk="1" fontAlgn="auto" latinLnBrk="0" hangingPunct="1">
              <a:lnSpc>
                <a:spcPts val="1764"/>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pic>
        <p:nvPicPr>
          <p:cNvPr id="15" name="Picture 14"/>
          <p:cNvPicPr>
            <a:picLocks noChangeAspect="1"/>
          </p:cNvPicPr>
          <p:nvPr userDrawn="1"/>
        </p:nvPicPr>
        <p:blipFill rotWithShape="1">
          <a:blip r:embed="rId2" cstate="print">
            <a:extLst>
              <a:ext uri="{28A0092B-C50C-407E-A947-70E740481C1C}">
                <a14:useLocalDpi xmlns:a14="http://schemas.microsoft.com/office/drawing/2010/main" val="0"/>
              </a:ext>
            </a:extLst>
          </a:blip>
          <a:srcRect r="-1"/>
          <a:stretch/>
        </p:blipFill>
        <p:spPr>
          <a:xfrm>
            <a:off x="8150361" y="2152785"/>
            <a:ext cx="3623053" cy="2589915"/>
          </a:xfrm>
          <a:prstGeom prst="rect">
            <a:avLst/>
          </a:prstGeom>
        </p:spPr>
      </p:pic>
      <p:pic>
        <p:nvPicPr>
          <p:cNvPr id="16" name="Picture 15"/>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425648" y="2152785"/>
            <a:ext cx="3648727" cy="2589915"/>
          </a:xfrm>
          <a:prstGeom prst="rect">
            <a:avLst/>
          </a:prstGeom>
        </p:spPr>
      </p:pic>
      <p:pic>
        <p:nvPicPr>
          <p:cNvPr id="17" name="Picture 16"/>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295368" y="2152781"/>
            <a:ext cx="3623052" cy="2589916"/>
          </a:xfrm>
          <a:prstGeom prst="rect">
            <a:avLst/>
          </a:prstGeom>
        </p:spPr>
      </p:pic>
      <p:sp>
        <p:nvSpPr>
          <p:cNvPr id="4" name="Picture Placeholder 3">
            <a:extLst>
              <a:ext uri="{FF2B5EF4-FFF2-40B4-BE49-F238E27FC236}">
                <a16:creationId xmlns:a16="http://schemas.microsoft.com/office/drawing/2014/main" id="{2717A0C5-B07A-A34B-9DBC-AEA2B456E25A}"/>
              </a:ext>
            </a:extLst>
          </p:cNvPr>
          <p:cNvSpPr>
            <a:spLocks noGrp="1"/>
          </p:cNvSpPr>
          <p:nvPr>
            <p:ph type="pic" sz="quarter" idx="14" hasCustomPrompt="1"/>
          </p:nvPr>
        </p:nvSpPr>
        <p:spPr>
          <a:xfrm>
            <a:off x="426425" y="3193696"/>
            <a:ext cx="3647951" cy="543185"/>
          </a:xfrm>
          <a:prstGeom prst="rect">
            <a:avLst/>
          </a:prstGeom>
        </p:spPr>
        <p:txBody>
          <a:bodyPr/>
          <a:lstStyle>
            <a:lvl1pPr algn="ctr">
              <a:defRPr>
                <a:solidFill>
                  <a:schemeClr val="bg1"/>
                </a:solidFill>
              </a:defRPr>
            </a:lvl1pPr>
          </a:lstStyle>
          <a:p>
            <a:r>
              <a:rPr lang="en-US"/>
              <a:t>Drop photo here</a:t>
            </a:r>
          </a:p>
        </p:txBody>
      </p:sp>
      <p:sp>
        <p:nvSpPr>
          <p:cNvPr id="7" name="Picture Placeholder 6">
            <a:extLst>
              <a:ext uri="{FF2B5EF4-FFF2-40B4-BE49-F238E27FC236}">
                <a16:creationId xmlns:a16="http://schemas.microsoft.com/office/drawing/2014/main" id="{F5287B92-3963-B94C-821F-3908B3544A42}"/>
              </a:ext>
            </a:extLst>
          </p:cNvPr>
          <p:cNvSpPr>
            <a:spLocks noGrp="1"/>
          </p:cNvSpPr>
          <p:nvPr>
            <p:ph type="pic" sz="quarter" idx="15" hasCustomPrompt="1"/>
          </p:nvPr>
        </p:nvSpPr>
        <p:spPr>
          <a:xfrm>
            <a:off x="4300040" y="3186834"/>
            <a:ext cx="3618381" cy="543185"/>
          </a:xfrm>
          <a:prstGeom prst="rect">
            <a:avLst/>
          </a:prstGeom>
        </p:spPr>
        <p:txBody>
          <a:bodyPr/>
          <a:lstStyle>
            <a:lvl1pPr algn="ctr">
              <a:defRPr>
                <a:solidFill>
                  <a:schemeClr val="bg1"/>
                </a:solidFill>
              </a:defRPr>
            </a:lvl1pPr>
          </a:lstStyle>
          <a:p>
            <a:r>
              <a:rPr lang="en-US"/>
              <a:t>Drop photo here</a:t>
            </a:r>
          </a:p>
        </p:txBody>
      </p:sp>
      <p:sp>
        <p:nvSpPr>
          <p:cNvPr id="11" name="Picture Placeholder 10">
            <a:extLst>
              <a:ext uri="{FF2B5EF4-FFF2-40B4-BE49-F238E27FC236}">
                <a16:creationId xmlns:a16="http://schemas.microsoft.com/office/drawing/2014/main" id="{1DC31788-B7D8-9D46-BE0A-6B7EED7110B6}"/>
              </a:ext>
            </a:extLst>
          </p:cNvPr>
          <p:cNvSpPr>
            <a:spLocks noGrp="1"/>
          </p:cNvSpPr>
          <p:nvPr>
            <p:ph type="pic" sz="quarter" idx="16" hasCustomPrompt="1"/>
          </p:nvPr>
        </p:nvSpPr>
        <p:spPr>
          <a:xfrm>
            <a:off x="8150309" y="3186834"/>
            <a:ext cx="3612156" cy="543185"/>
          </a:xfrm>
          <a:prstGeom prst="rect">
            <a:avLst/>
          </a:prstGeom>
        </p:spPr>
        <p:txBody>
          <a:bodyPr/>
          <a:lstStyle>
            <a:lvl1pPr algn="ctr">
              <a:defRPr>
                <a:solidFill>
                  <a:schemeClr val="bg1"/>
                </a:solidFill>
              </a:defRPr>
            </a:lvl1pPr>
          </a:lstStyle>
          <a:p>
            <a:r>
              <a:rPr lang="en-US"/>
              <a:t>Drop photo here</a:t>
            </a:r>
          </a:p>
        </p:txBody>
      </p:sp>
      <p:sp>
        <p:nvSpPr>
          <p:cNvPr id="20" name="Text Box 3">
            <a:extLst>
              <a:ext uri="{FF2B5EF4-FFF2-40B4-BE49-F238E27FC236}">
                <a16:creationId xmlns:a16="http://schemas.microsoft.com/office/drawing/2014/main" id="{F848FF14-9025-D34E-A47B-6D1957DCA63E}"/>
              </a:ext>
            </a:extLst>
          </p:cNvPr>
          <p:cNvSpPr txBox="1">
            <a:spLocks noChangeArrowheads="1"/>
          </p:cNvSpPr>
          <p:nvPr userDrawn="1"/>
        </p:nvSpPr>
        <p:spPr bwMode="blackWhite">
          <a:xfrm>
            <a:off x="454170" y="6455175"/>
            <a:ext cx="11306469"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650" eaLnBrk="0" hangingPunct="0"/>
            <a:r>
              <a:rPr lang="en-US" sz="686">
                <a:solidFill>
                  <a:schemeClr val="accent6">
                    <a:lumMod val="75000"/>
                  </a:schemeClr>
                </a:solidFill>
                <a:cs typeface="Segoe UI" pitchFamily="34" charset="0"/>
              </a:rPr>
              <a:t>©Microsoft Corporation									                                                                                                                                             Azure </a:t>
            </a:r>
          </a:p>
        </p:txBody>
      </p:sp>
      <p:sp>
        <p:nvSpPr>
          <p:cNvPr id="22" name="Text Placeholder 4">
            <a:extLst>
              <a:ext uri="{FF2B5EF4-FFF2-40B4-BE49-F238E27FC236}">
                <a16:creationId xmlns:a16="http://schemas.microsoft.com/office/drawing/2014/main" id="{B97163EF-E7E8-4446-98C1-DF17E29E7379}"/>
              </a:ext>
            </a:extLst>
          </p:cNvPr>
          <p:cNvSpPr>
            <a:spLocks noGrp="1"/>
          </p:cNvSpPr>
          <p:nvPr>
            <p:ph type="body" sz="quarter" idx="42" hasCustomPrompt="1"/>
          </p:nvPr>
        </p:nvSpPr>
        <p:spPr>
          <a:xfrm>
            <a:off x="454170" y="5158174"/>
            <a:ext cx="3618381" cy="905504"/>
          </a:xfrm>
          <a:prstGeom prst="rect">
            <a:avLst/>
          </a:prstGeom>
        </p:spPr>
        <p:txBody>
          <a:bodyPr lIns="0" tIns="0" rIns="0" bIns="0"/>
          <a:lstStyle>
            <a:lvl1pPr marL="0" indent="0">
              <a:lnSpc>
                <a:spcPts val="1764"/>
              </a:lnSpc>
              <a:spcBef>
                <a:spcPts val="0"/>
              </a:spcBef>
              <a:buFont typeface="Arial" panose="020B0604020202020204" pitchFamily="34" charset="0"/>
              <a:buNone/>
              <a:defRPr sz="1372" b="0" i="0" spc="0">
                <a:solidFill>
                  <a:srgbClr val="000000"/>
                </a:solidFill>
                <a:latin typeface="+mn-lt"/>
              </a:defRPr>
            </a:lvl1pPr>
            <a:lvl2pPr marL="0" indent="0">
              <a:lnSpc>
                <a:spcPts val="1764"/>
              </a:lnSpc>
              <a:spcBef>
                <a:spcPts val="0"/>
              </a:spcBef>
              <a:buNone/>
              <a:defRPr sz="1372">
                <a:solidFill>
                  <a:schemeClr val="tx1"/>
                </a:solidFill>
              </a:defRPr>
            </a:lvl2pPr>
            <a:lvl3pPr marL="448059" indent="0">
              <a:buNone/>
              <a:defRPr/>
            </a:lvl3pPr>
            <a:lvl4pPr marL="672088" indent="0">
              <a:buNone/>
              <a:defRPr/>
            </a:lvl4pPr>
            <a:lvl5pPr marL="89611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3" name="Text Placeholder 4">
            <a:extLst>
              <a:ext uri="{FF2B5EF4-FFF2-40B4-BE49-F238E27FC236}">
                <a16:creationId xmlns:a16="http://schemas.microsoft.com/office/drawing/2014/main" id="{8E57B78A-F25C-4D46-917C-E53FD3A557E0}"/>
              </a:ext>
            </a:extLst>
          </p:cNvPr>
          <p:cNvSpPr>
            <a:spLocks noGrp="1"/>
          </p:cNvSpPr>
          <p:nvPr>
            <p:ph type="body" sz="quarter" idx="43" hasCustomPrompt="1"/>
          </p:nvPr>
        </p:nvSpPr>
        <p:spPr>
          <a:xfrm>
            <a:off x="4302176" y="5158174"/>
            <a:ext cx="3616245" cy="905504"/>
          </a:xfrm>
          <a:prstGeom prst="rect">
            <a:avLst/>
          </a:prstGeom>
        </p:spPr>
        <p:txBody>
          <a:bodyPr lIns="0" tIns="0" rIns="0" bIns="0"/>
          <a:lstStyle>
            <a:lvl1pPr marL="0" indent="0">
              <a:lnSpc>
                <a:spcPts val="1764"/>
              </a:lnSpc>
              <a:spcBef>
                <a:spcPts val="0"/>
              </a:spcBef>
              <a:buFont typeface="Arial" panose="020B0604020202020204" pitchFamily="34" charset="0"/>
              <a:buNone/>
              <a:defRPr sz="1372" b="0" i="0" spc="0">
                <a:solidFill>
                  <a:srgbClr val="000000"/>
                </a:solidFill>
                <a:latin typeface="+mn-lt"/>
              </a:defRPr>
            </a:lvl1pPr>
            <a:lvl2pPr marL="0" indent="0">
              <a:lnSpc>
                <a:spcPts val="1764"/>
              </a:lnSpc>
              <a:spcBef>
                <a:spcPts val="0"/>
              </a:spcBef>
              <a:buNone/>
              <a:defRPr sz="1372">
                <a:solidFill>
                  <a:schemeClr val="tx1"/>
                </a:solidFill>
              </a:defRPr>
            </a:lvl2pPr>
            <a:lvl3pPr marL="448059" indent="0">
              <a:buNone/>
              <a:defRPr/>
            </a:lvl3pPr>
            <a:lvl4pPr marL="672088" indent="0">
              <a:buNone/>
              <a:defRPr/>
            </a:lvl4pPr>
            <a:lvl5pPr marL="89611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4" name="Text Placeholder 4">
            <a:extLst>
              <a:ext uri="{FF2B5EF4-FFF2-40B4-BE49-F238E27FC236}">
                <a16:creationId xmlns:a16="http://schemas.microsoft.com/office/drawing/2014/main" id="{A1AA5291-B66D-8249-B809-BA15DD1EEA3E}"/>
              </a:ext>
            </a:extLst>
          </p:cNvPr>
          <p:cNvSpPr>
            <a:spLocks noGrp="1"/>
          </p:cNvSpPr>
          <p:nvPr>
            <p:ph type="body" sz="quarter" idx="44" hasCustomPrompt="1"/>
          </p:nvPr>
        </p:nvSpPr>
        <p:spPr>
          <a:xfrm>
            <a:off x="8150309" y="5158174"/>
            <a:ext cx="3618381" cy="905504"/>
          </a:xfrm>
          <a:prstGeom prst="rect">
            <a:avLst/>
          </a:prstGeom>
        </p:spPr>
        <p:txBody>
          <a:bodyPr lIns="0" tIns="0" rIns="0" bIns="0"/>
          <a:lstStyle>
            <a:lvl1pPr marL="0" indent="0">
              <a:lnSpc>
                <a:spcPts val="1764"/>
              </a:lnSpc>
              <a:spcBef>
                <a:spcPts val="0"/>
              </a:spcBef>
              <a:buFont typeface="Arial" panose="020B0604020202020204" pitchFamily="34" charset="0"/>
              <a:buNone/>
              <a:defRPr sz="1372" b="0" i="0" spc="0">
                <a:solidFill>
                  <a:srgbClr val="000000"/>
                </a:solidFill>
                <a:latin typeface="+mn-lt"/>
              </a:defRPr>
            </a:lvl1pPr>
            <a:lvl2pPr marL="0" indent="0">
              <a:lnSpc>
                <a:spcPts val="1764"/>
              </a:lnSpc>
              <a:spcBef>
                <a:spcPts val="0"/>
              </a:spcBef>
              <a:buNone/>
              <a:defRPr sz="1372">
                <a:solidFill>
                  <a:schemeClr val="tx1"/>
                </a:solidFill>
              </a:defRPr>
            </a:lvl2pPr>
            <a:lvl3pPr marL="448059" indent="0">
              <a:buNone/>
              <a:defRPr/>
            </a:lvl3pPr>
            <a:lvl4pPr marL="672088" indent="0">
              <a:buNone/>
              <a:defRPr/>
            </a:lvl4pPr>
            <a:lvl5pPr marL="89611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Tree>
    <p:extLst>
      <p:ext uri="{BB962C8B-B14F-4D97-AF65-F5344CB8AC3E}">
        <p14:creationId xmlns:p14="http://schemas.microsoft.com/office/powerpoint/2010/main" val="969446105"/>
      </p:ext>
    </p:extLst>
  </p:cSld>
  <p:clrMapOvr>
    <a:masterClrMapping/>
  </p:clrMapOvr>
  <p:transition>
    <p:fade/>
  </p:transition>
</p:sldLayout>
</file>

<file path=ppt/slideLayouts/slideLayout399.xml><?xml version="1.0" encoding="utf-8"?>
<p:sldLayout xmlns:a="http://schemas.openxmlformats.org/drawingml/2006/main" xmlns:r="http://schemas.openxmlformats.org/officeDocument/2006/relationships" xmlns:p="http://schemas.openxmlformats.org/presentationml/2006/main" preserve="1" userDrawn="1">
  <p:cSld name="1_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Rectangle 3">
            <a:extLst>
              <a:ext uri="{FF2B5EF4-FFF2-40B4-BE49-F238E27FC236}">
                <a16:creationId xmlns:a16="http://schemas.microsoft.com/office/drawing/2014/main" id="{7C8CCE7A-BCD5-4553-982D-B31471E763A1}"/>
              </a:ext>
            </a:extLst>
          </p:cNvPr>
          <p:cNvSpPr/>
          <p:nvPr userDrawn="1"/>
        </p:nvSpPr>
        <p:spPr bwMode="auto">
          <a:xfrm>
            <a:off x="1811" y="1497017"/>
            <a:ext cx="12190271" cy="5407256"/>
          </a:xfrm>
          <a:prstGeom prst="rect">
            <a:avLst/>
          </a:prstGeom>
          <a:solidFill>
            <a:schemeClr val="accent2">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8" rIns="0" bIns="46618" numCol="1" rtlCol="0" anchor="ctr" anchorCtr="0" compatLnSpc="1">
            <a:prstTxWarp prst="textNoShape">
              <a:avLst/>
            </a:prstTxWarp>
          </a:bodyPr>
          <a:lstStyle/>
          <a:p>
            <a:pPr marL="0" marR="0" lvl="0" indent="0" algn="ctr" defTabSz="931939"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207962516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F83EBA8-9428-5042-A6AB-BA1563CB953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pic>
        <p:nvPicPr>
          <p:cNvPr id="5" name="Picture 4">
            <a:extLst>
              <a:ext uri="{FF2B5EF4-FFF2-40B4-BE49-F238E27FC236}">
                <a16:creationId xmlns:a16="http://schemas.microsoft.com/office/drawing/2014/main" id="{B0419340-DB0C-B34E-84FE-2AA1A19A58C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57617" y="0"/>
            <a:ext cx="5973790" cy="6858000"/>
          </a:xfrm>
          <a:prstGeom prst="rect">
            <a:avLst/>
          </a:prstGeom>
        </p:spPr>
      </p:pic>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gradFill>
                  <a:gsLst>
                    <a:gs pos="0">
                      <a:schemeClr val="tx1"/>
                    </a:gs>
                    <a:gs pos="100000">
                      <a:schemeClr val="tx1"/>
                    </a:gs>
                  </a:gsLst>
                  <a:lin ang="5400000" scaled="1"/>
                </a:gradFill>
              </a:defRPr>
            </a:lvl1pPr>
          </a:lstStyle>
          <a:p>
            <a:r>
              <a:rPr lang="en-US"/>
              <a:t>Azure presentation</a:t>
            </a:r>
            <a:br>
              <a:rPr lang="en-US"/>
            </a:br>
            <a:r>
              <a:rPr lang="en-US"/>
              <a:t>title or event name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42466" y="4350114"/>
            <a:ext cx="5413394" cy="724246"/>
          </a:xfrm>
          <a:prstGeom prst="rect">
            <a:avLst/>
          </a:prstGeom>
        </p:spPr>
        <p:txBody>
          <a:bodyPr/>
          <a:lstStyle>
            <a:lvl1pPr>
              <a:defRPr sz="1765">
                <a:gradFill>
                  <a:gsLst>
                    <a:gs pos="0">
                      <a:schemeClr val="tx1"/>
                    </a:gs>
                    <a:gs pos="100000">
                      <a:schemeClr val="tx1"/>
                    </a:gs>
                  </a:gsLst>
                  <a:lin ang="5400000" scaled="1"/>
                </a:gra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3879110138"/>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MS logo white - EMF" descr="Microsoft logo white text version">
            <a:extLst>
              <a:ext uri="{FF2B5EF4-FFF2-40B4-BE49-F238E27FC236}">
                <a16:creationId xmlns:a16="http://schemas.microsoft.com/office/drawing/2014/main" id="{10847DFE-DD48-4C93-84DD-AE782B2A9A22}"/>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6" name="Picture 5" descr="Two people sitting at a table using a computer.&#10;&#10;Description automatically generated">
            <a:extLst>
              <a:ext uri="{FF2B5EF4-FFF2-40B4-BE49-F238E27FC236}">
                <a16:creationId xmlns:a16="http://schemas.microsoft.com/office/drawing/2014/main" id="{F9A7CF8A-30D6-48AA-AAA3-9F874DD70183}"/>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41922776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00.xml><?xml version="1.0" encoding="utf-8"?>
<p:sldLayout xmlns:a="http://schemas.openxmlformats.org/drawingml/2006/main" xmlns:r="http://schemas.openxmlformats.org/officeDocument/2006/relationships" xmlns:p="http://schemas.openxmlformats.org/presentationml/2006/main" preserve="1" userDrawn="1">
  <p:cSld name="1_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Tree>
    <p:extLst>
      <p:ext uri="{BB962C8B-B14F-4D97-AF65-F5344CB8AC3E}">
        <p14:creationId xmlns:p14="http://schemas.microsoft.com/office/powerpoint/2010/main" val="333203788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401.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2588578"/>
            <a:ext cx="2758252" cy="1661993"/>
          </a:xfrm>
        </p:spPr>
        <p:txBody>
          <a:bodyPr anchor="ctr"/>
          <a:lstStyle/>
          <a:p>
            <a:r>
              <a:rPr lang="en-US"/>
              <a:t>Click to edit Master title style</a:t>
            </a:r>
          </a:p>
        </p:txBody>
      </p:sp>
      <p:sp>
        <p:nvSpPr>
          <p:cNvPr id="4" name="Picture Placeholder 3">
            <a:extLst>
              <a:ext uri="{FF2B5EF4-FFF2-40B4-BE49-F238E27FC236}">
                <a16:creationId xmlns:a16="http://schemas.microsoft.com/office/drawing/2014/main" id="{69E6C570-0F19-4712-82A5-4C9EF67D81F2}"/>
              </a:ext>
            </a:extLst>
          </p:cNvPr>
          <p:cNvSpPr>
            <a:spLocks noGrp="1"/>
          </p:cNvSpPr>
          <p:nvPr>
            <p:ph type="pic" sz="quarter" idx="10"/>
          </p:nvPr>
        </p:nvSpPr>
        <p:spPr>
          <a:xfrm>
            <a:off x="3822104" y="0"/>
            <a:ext cx="2103120" cy="6858000"/>
          </a:xfrm>
        </p:spPr>
        <p:txBody>
          <a:bodyPr/>
          <a:lstStyle/>
          <a:p>
            <a:endParaRPr lang="en-US"/>
          </a:p>
        </p:txBody>
      </p:sp>
      <p:sp>
        <p:nvSpPr>
          <p:cNvPr id="5" name="Picture Placeholder 3">
            <a:extLst>
              <a:ext uri="{FF2B5EF4-FFF2-40B4-BE49-F238E27FC236}">
                <a16:creationId xmlns:a16="http://schemas.microsoft.com/office/drawing/2014/main" id="{4EEDDCD4-532A-4DFE-AB08-03B684B30DF7}"/>
              </a:ext>
            </a:extLst>
          </p:cNvPr>
          <p:cNvSpPr>
            <a:spLocks noGrp="1"/>
          </p:cNvSpPr>
          <p:nvPr>
            <p:ph type="pic" sz="quarter" idx="11"/>
          </p:nvPr>
        </p:nvSpPr>
        <p:spPr>
          <a:xfrm>
            <a:off x="5911029" y="0"/>
            <a:ext cx="2103120" cy="6858000"/>
          </a:xfrm>
        </p:spPr>
        <p:txBody>
          <a:bodyPr/>
          <a:lstStyle/>
          <a:p>
            <a:endParaRPr lang="en-US"/>
          </a:p>
        </p:txBody>
      </p:sp>
      <p:sp>
        <p:nvSpPr>
          <p:cNvPr id="6" name="Picture Placeholder 3">
            <a:extLst>
              <a:ext uri="{FF2B5EF4-FFF2-40B4-BE49-F238E27FC236}">
                <a16:creationId xmlns:a16="http://schemas.microsoft.com/office/drawing/2014/main" id="{DE6584E7-439C-4582-9308-222EE3D0D1A4}"/>
              </a:ext>
            </a:extLst>
          </p:cNvPr>
          <p:cNvSpPr>
            <a:spLocks noGrp="1"/>
          </p:cNvSpPr>
          <p:nvPr>
            <p:ph type="pic" sz="quarter" idx="12"/>
          </p:nvPr>
        </p:nvSpPr>
        <p:spPr>
          <a:xfrm>
            <a:off x="7999954" y="0"/>
            <a:ext cx="2103120" cy="6858000"/>
          </a:xfrm>
        </p:spPr>
        <p:txBody>
          <a:bodyPr/>
          <a:lstStyle/>
          <a:p>
            <a:endParaRPr lang="en-US"/>
          </a:p>
        </p:txBody>
      </p:sp>
      <p:sp>
        <p:nvSpPr>
          <p:cNvPr id="7" name="Picture Placeholder 3">
            <a:extLst>
              <a:ext uri="{FF2B5EF4-FFF2-40B4-BE49-F238E27FC236}">
                <a16:creationId xmlns:a16="http://schemas.microsoft.com/office/drawing/2014/main" id="{000C5620-54BA-4992-9CD0-782792ED57DE}"/>
              </a:ext>
            </a:extLst>
          </p:cNvPr>
          <p:cNvSpPr>
            <a:spLocks noGrp="1"/>
          </p:cNvSpPr>
          <p:nvPr>
            <p:ph type="pic" sz="quarter" idx="13"/>
          </p:nvPr>
        </p:nvSpPr>
        <p:spPr>
          <a:xfrm>
            <a:off x="10088880" y="0"/>
            <a:ext cx="2103120" cy="6858000"/>
          </a:xfrm>
        </p:spPr>
        <p:txBody>
          <a:bodyPr/>
          <a:lstStyle/>
          <a:p>
            <a:endParaRPr lang="en-US"/>
          </a:p>
        </p:txBody>
      </p:sp>
    </p:spTree>
    <p:extLst>
      <p:ext uri="{BB962C8B-B14F-4D97-AF65-F5344CB8AC3E}">
        <p14:creationId xmlns:p14="http://schemas.microsoft.com/office/powerpoint/2010/main" val="321737266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02.xml><?xml version="1.0" encoding="utf-8"?>
<p:sldLayout xmlns:a="http://schemas.openxmlformats.org/drawingml/2006/main" xmlns:r="http://schemas.openxmlformats.org/officeDocument/2006/relationships" xmlns:p="http://schemas.openxmlformats.org/presentationml/2006/main" preserve="1" userDrawn="1">
  <p:cSld name="5_Title and text side by side 2">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C8E42CB2-E70E-4BFD-96AD-F1D9BAEB730D}"/>
              </a:ext>
            </a:extLst>
          </p:cNvPr>
          <p:cNvSpPr>
            <a:spLocks noGrp="1"/>
          </p:cNvSpPr>
          <p:nvPr>
            <p:ph type="body" sz="quarter" idx="10"/>
          </p:nvPr>
        </p:nvSpPr>
        <p:spPr>
          <a:xfrm>
            <a:off x="1331174" y="2809967"/>
            <a:ext cx="3771900" cy="2028248"/>
          </a:xfrm>
        </p:spPr>
        <p:txBody>
          <a:bodyPr/>
          <a:lstStyle>
            <a:lvl1pPr marL="0" indent="0">
              <a:spcAft>
                <a:spcPts val="600"/>
              </a:spcAft>
              <a:buNone/>
              <a:defRPr sz="2399">
                <a:solidFill>
                  <a:schemeClr val="accent1"/>
                </a:solidFill>
              </a:defRPr>
            </a:lvl1pPr>
            <a:lvl2pPr marL="0" indent="0">
              <a:spcAft>
                <a:spcPts val="600"/>
              </a:spcAft>
              <a:buNone/>
              <a:defRPr/>
            </a:lvl2pPr>
            <a:lvl3pPr marL="0" indent="0">
              <a:spcBef>
                <a:spcPts val="1200"/>
              </a:spcBef>
              <a:buNone/>
              <a:defRPr lang="en-US" sz="2399" b="1" kern="1200" spc="0" baseline="0" dirty="0" smtClean="0">
                <a:solidFill>
                  <a:schemeClr val="accent1"/>
                </a:solidFill>
                <a:latin typeface="+mn-lt"/>
                <a:ea typeface="+mn-ea"/>
                <a:cs typeface="Segoe UI" panose="020B0502040204020203" pitchFamily="34" charset="0"/>
              </a:defRPr>
            </a:lvl3pPr>
            <a:lvl4pPr marL="0" indent="0">
              <a:spcBef>
                <a:spcPts val="0"/>
              </a:spcBef>
              <a:spcAft>
                <a:spcPts val="600"/>
              </a:spcAft>
              <a:buNone/>
              <a:defRPr sz="1799"/>
            </a:lvl4pPr>
            <a:lvl5pPr marL="0" indent="0">
              <a:buFont typeface="Arial" panose="020B0604020202020204" pitchFamily="34" charse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66301D61-2B9F-4AD6-9DDB-B65BAB719A73}"/>
              </a:ext>
            </a:extLst>
          </p:cNvPr>
          <p:cNvSpPr>
            <a:spLocks noGrp="1"/>
          </p:cNvSpPr>
          <p:nvPr>
            <p:ph type="title"/>
          </p:nvPr>
        </p:nvSpPr>
        <p:spPr/>
        <p:txBody>
          <a:bodyPr/>
          <a:lstStyle/>
          <a:p>
            <a:r>
              <a:rPr lang="en-US"/>
              <a:t>Click to edit Master title style</a:t>
            </a:r>
          </a:p>
        </p:txBody>
      </p:sp>
      <p:sp>
        <p:nvSpPr>
          <p:cNvPr id="4" name="Text Placeholder 4">
            <a:extLst>
              <a:ext uri="{FF2B5EF4-FFF2-40B4-BE49-F238E27FC236}">
                <a16:creationId xmlns:a16="http://schemas.microsoft.com/office/drawing/2014/main" id="{72C242E3-C01A-4A68-9490-E02607BC9601}"/>
              </a:ext>
            </a:extLst>
          </p:cNvPr>
          <p:cNvSpPr>
            <a:spLocks noGrp="1"/>
          </p:cNvSpPr>
          <p:nvPr>
            <p:ph type="body" sz="quarter" idx="11"/>
          </p:nvPr>
        </p:nvSpPr>
        <p:spPr>
          <a:xfrm>
            <a:off x="6405450" y="2809967"/>
            <a:ext cx="3771900" cy="2028248"/>
          </a:xfrm>
        </p:spPr>
        <p:txBody>
          <a:bodyPr/>
          <a:lstStyle>
            <a:lvl1pPr marL="0" indent="0">
              <a:spcAft>
                <a:spcPts val="600"/>
              </a:spcAft>
              <a:buNone/>
              <a:defRPr sz="2399">
                <a:solidFill>
                  <a:schemeClr val="accent1"/>
                </a:solidFill>
              </a:defRPr>
            </a:lvl1pPr>
            <a:lvl2pPr marL="0" indent="0">
              <a:spcAft>
                <a:spcPts val="600"/>
              </a:spcAft>
              <a:buNone/>
              <a:defRPr/>
            </a:lvl2pPr>
            <a:lvl3pPr marL="0" indent="0">
              <a:spcBef>
                <a:spcPts val="1200"/>
              </a:spcBef>
              <a:buNone/>
              <a:defRPr lang="en-US" sz="2399" b="1" kern="1200" spc="0" baseline="0" dirty="0" smtClean="0">
                <a:solidFill>
                  <a:schemeClr val="accent1"/>
                </a:solidFill>
                <a:latin typeface="+mn-lt"/>
                <a:ea typeface="+mn-ea"/>
                <a:cs typeface="Segoe UI" panose="020B0502040204020203" pitchFamily="34" charset="0"/>
              </a:defRPr>
            </a:lvl3pPr>
            <a:lvl4pPr marL="0" indent="0">
              <a:spcBef>
                <a:spcPts val="0"/>
              </a:spcBef>
              <a:spcAft>
                <a:spcPts val="600"/>
              </a:spcAft>
              <a:buNone/>
              <a:defRPr sz="1799"/>
            </a:lvl4pPr>
            <a:lvl5pPr marL="0" indent="0">
              <a:buFont typeface="Arial" panose="020B0604020202020204" pitchFamily="34" charse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1408017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403.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2" y="472516"/>
            <a:ext cx="1335673" cy="190278"/>
          </a:xfrm>
          <a:prstGeom prst="rect">
            <a:avLst/>
          </a:prstGeom>
        </p:spPr>
      </p:pic>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28682" y="2532448"/>
            <a:ext cx="9630389" cy="1793104"/>
          </a:xfrm>
          <a:prstGeom prst="rect">
            <a:avLst/>
          </a:prstGeom>
          <a:noFill/>
        </p:spPr>
        <p:txBody>
          <a:bodyPr lIns="0" tIns="0" rIns="0" bIns="182880" anchor="b" anchorCtr="0"/>
          <a:lstStyle>
            <a:lvl1pPr>
              <a:defRPr sz="4704" strike="noStrike" spc="-49" baseline="0">
                <a:solidFill>
                  <a:schemeClr val="tx2"/>
                </a:solidFill>
              </a:defRPr>
            </a:lvl1pPr>
          </a:lstStyle>
          <a:p>
            <a:r>
              <a:rPr lang="en-US"/>
              <a:t>Azure presentation title </a:t>
            </a:r>
            <a:br>
              <a:rPr lang="en-US"/>
            </a:br>
            <a:r>
              <a:rPr lang="en-US"/>
              <a:t>or event name</a:t>
            </a:r>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42466" y="4350114"/>
            <a:ext cx="9602819" cy="724246"/>
          </a:xfrm>
          <a:prstGeom prst="rect">
            <a:avLst/>
          </a:prstGeom>
        </p:spPr>
        <p:txBody>
          <a:bodyPr/>
          <a:lstStyle>
            <a:lvl1pPr>
              <a:defRPr sz="1764">
                <a:solidFill>
                  <a:srgbClr val="000000"/>
                </a:solidFill>
              </a:defRPr>
            </a:lvl1pPr>
            <a:lvl2pPr>
              <a:defRPr sz="1764">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25349524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4.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4" y="473796"/>
            <a:ext cx="1335673" cy="190278"/>
          </a:xfrm>
          <a:prstGeom prst="rect">
            <a:avLst/>
          </a:prstGeom>
        </p:spPr>
      </p:pic>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2" y="2532448"/>
            <a:ext cx="9630389" cy="1793104"/>
          </a:xfrm>
          <a:prstGeom prst="rect">
            <a:avLst/>
          </a:prstGeom>
          <a:noFill/>
        </p:spPr>
        <p:txBody>
          <a:bodyPr lIns="0" tIns="0" rIns="0" bIns="182880" anchor="b" anchorCtr="0"/>
          <a:lstStyle>
            <a:lvl1pPr>
              <a:defRPr sz="4704" strike="noStrike" spc="-49" baseline="0">
                <a:solidFill>
                  <a:schemeClr val="bg2"/>
                </a:solidFill>
              </a:defRPr>
            </a:lvl1pPr>
          </a:lstStyle>
          <a:p>
            <a:r>
              <a:rPr lang="en-US"/>
              <a:t>Azure presentation title </a:t>
            </a:r>
            <a:br>
              <a:rPr lang="en-US"/>
            </a:br>
            <a:r>
              <a:rPr lang="en-US"/>
              <a:t>or event name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24246"/>
          </a:xfrm>
          <a:prstGeom prst="rect">
            <a:avLst/>
          </a:prstGeom>
        </p:spPr>
        <p:txBody>
          <a:bodyPr/>
          <a:lstStyle>
            <a:lvl1pPr>
              <a:defRPr sz="1764">
                <a:solidFill>
                  <a:schemeClr val="bg2"/>
                </a:solidFill>
              </a:defRPr>
            </a:lvl1pPr>
            <a:lvl2pPr>
              <a:defRPr sz="1764">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226222867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5.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4" y="473796"/>
            <a:ext cx="1335673" cy="190278"/>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2" y="2532448"/>
            <a:ext cx="9630389" cy="1793104"/>
          </a:xfrm>
          <a:prstGeom prst="rect">
            <a:avLst/>
          </a:prstGeom>
          <a:noFill/>
        </p:spPr>
        <p:txBody>
          <a:bodyPr lIns="0" tIns="0" rIns="0" bIns="182880" anchor="b" anchorCtr="0"/>
          <a:lstStyle>
            <a:lvl1pPr>
              <a:defRPr sz="4704" strike="noStrike" spc="-49" baseline="0">
                <a:solidFill>
                  <a:schemeClr val="bg2"/>
                </a:solidFill>
              </a:defRPr>
            </a:lvl1pPr>
          </a:lstStyle>
          <a:p>
            <a:r>
              <a:rPr lang="en-US"/>
              <a:t>Azure presentation title </a:t>
            </a:r>
            <a:br>
              <a:rPr lang="en-US"/>
            </a:br>
            <a:r>
              <a:rPr lang="en-US"/>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42466" y="4350114"/>
            <a:ext cx="9602819" cy="724246"/>
          </a:xfrm>
          <a:prstGeom prst="rect">
            <a:avLst/>
          </a:prstGeom>
        </p:spPr>
        <p:txBody>
          <a:bodyPr/>
          <a:lstStyle>
            <a:lvl1pPr>
              <a:defRPr sz="1764">
                <a:solidFill>
                  <a:schemeClr val="bg2"/>
                </a:solidFill>
              </a:defRPr>
            </a:lvl1pPr>
            <a:lvl2pPr>
              <a:defRPr sz="1764">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2593725997"/>
      </p:ext>
    </p:extLst>
  </p:cSld>
  <p:clrMapOvr>
    <a:masterClrMapping/>
  </p:clrMapOvr>
  <p:transition>
    <p:fade/>
  </p:transition>
</p:sldLayout>
</file>

<file path=ppt/slideLayouts/slideLayout406.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F83EBA8-9428-5042-A6AB-BA1563CB953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2" y="472516"/>
            <a:ext cx="1335673" cy="190278"/>
          </a:xfrm>
          <a:prstGeom prst="rect">
            <a:avLst/>
          </a:prstGeom>
        </p:spPr>
      </p:pic>
      <p:pic>
        <p:nvPicPr>
          <p:cNvPr id="5" name="Picture 4">
            <a:extLst>
              <a:ext uri="{FF2B5EF4-FFF2-40B4-BE49-F238E27FC236}">
                <a16:creationId xmlns:a16="http://schemas.microsoft.com/office/drawing/2014/main" id="{B0419340-DB0C-B34E-84FE-2AA1A19A58C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57617" y="0"/>
            <a:ext cx="5973790" cy="6858000"/>
          </a:xfrm>
          <a:prstGeom prst="rect">
            <a:avLst/>
          </a:prstGeom>
        </p:spPr>
      </p:pic>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4" strike="noStrike" spc="-49" baseline="0">
                <a:solidFill>
                  <a:srgbClr val="000000"/>
                </a:solidFill>
              </a:defRPr>
            </a:lvl1pPr>
          </a:lstStyle>
          <a:p>
            <a:r>
              <a:rPr lang="en-US"/>
              <a:t>Azure presentation</a:t>
            </a:r>
            <a:br>
              <a:rPr lang="en-US"/>
            </a:br>
            <a:r>
              <a:rPr lang="en-US"/>
              <a:t>title or event name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42466" y="4350114"/>
            <a:ext cx="5413394" cy="724246"/>
          </a:xfrm>
          <a:prstGeom prst="rect">
            <a:avLst/>
          </a:prstGeom>
        </p:spPr>
        <p:txBody>
          <a:bodyPr/>
          <a:lstStyle>
            <a:lvl1pPr>
              <a:defRPr sz="1764">
                <a:solidFill>
                  <a:srgbClr val="000000"/>
                </a:solidFill>
              </a:defRPr>
            </a:lvl1pPr>
            <a:lvl2pPr>
              <a:defRPr sz="1764">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356086204"/>
      </p:ext>
    </p:extLst>
  </p:cSld>
  <p:clrMapOvr>
    <a:masterClrMapping/>
  </p:clrMapOvr>
  <p:transition>
    <p:fade/>
  </p:transition>
</p:sldLayout>
</file>

<file path=ppt/slideLayouts/slideLayout407.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2"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4"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4">
                <a:solidFill>
                  <a:srgbClr val="000000"/>
                </a:solidFill>
              </a:defRPr>
            </a:lvl1pPr>
            <a:lvl2pPr>
              <a:defRPr sz="1764">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64BDF03-4137-9B4F-811A-B300BDF9B2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86467" y="206107"/>
            <a:ext cx="5583404" cy="6409831"/>
          </a:xfrm>
          <a:prstGeom prst="rect">
            <a:avLst/>
          </a:prstGeom>
        </p:spPr>
      </p:pic>
    </p:spTree>
    <p:extLst>
      <p:ext uri="{BB962C8B-B14F-4D97-AF65-F5344CB8AC3E}">
        <p14:creationId xmlns:p14="http://schemas.microsoft.com/office/powerpoint/2010/main" val="3740156889"/>
      </p:ext>
    </p:extLst>
  </p:cSld>
  <p:clrMapOvr>
    <a:masterClrMapping/>
  </p:clrMapOvr>
  <p:transition>
    <p:fade/>
  </p:transition>
</p:sldLayout>
</file>

<file path=ppt/slideLayouts/slideLayout408.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2"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4"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4">
                <a:solidFill>
                  <a:srgbClr val="000000"/>
                </a:solidFill>
              </a:defRPr>
            </a:lvl1pPr>
            <a:lvl2pPr>
              <a:defRPr sz="1764">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8" name="Picture 7">
            <a:extLst>
              <a:ext uri="{FF2B5EF4-FFF2-40B4-BE49-F238E27FC236}">
                <a16:creationId xmlns:a16="http://schemas.microsoft.com/office/drawing/2014/main" id="{67DB9C92-5B22-1645-98AA-DEA153351D4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45183" y="321591"/>
            <a:ext cx="5413537" cy="6214821"/>
          </a:xfrm>
          <a:prstGeom prst="rect">
            <a:avLst/>
          </a:prstGeom>
        </p:spPr>
      </p:pic>
    </p:spTree>
    <p:extLst>
      <p:ext uri="{BB962C8B-B14F-4D97-AF65-F5344CB8AC3E}">
        <p14:creationId xmlns:p14="http://schemas.microsoft.com/office/powerpoint/2010/main" val="1181223853"/>
      </p:ext>
    </p:extLst>
  </p:cSld>
  <p:clrMapOvr>
    <a:masterClrMapping/>
  </p:clrMapOvr>
  <p:transition>
    <p:fade/>
  </p:transition>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2"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4"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4">
                <a:solidFill>
                  <a:srgbClr val="000000"/>
                </a:solidFill>
              </a:defRPr>
            </a:lvl1pPr>
            <a:lvl2pPr>
              <a:defRPr sz="1764">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7507D490-6D76-184D-B20A-2C0F2F3DD099}"/>
              </a:ext>
            </a:extLst>
          </p:cNvPr>
          <p:cNvSpPr/>
          <p:nvPr userDrawn="1"/>
        </p:nvSpPr>
        <p:spPr bwMode="auto">
          <a:xfrm>
            <a:off x="6111902"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828"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pic>
        <p:nvPicPr>
          <p:cNvPr id="9" name="Picture 8">
            <a:extLst>
              <a:ext uri="{FF2B5EF4-FFF2-40B4-BE49-F238E27FC236}">
                <a16:creationId xmlns:a16="http://schemas.microsoft.com/office/drawing/2014/main" id="{04B63C3A-8B21-B940-BD1D-D9281E6DD25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2986946569"/>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MS logo white - EMF" descr="Microsoft logo white text version">
            <a:extLst>
              <a:ext uri="{FF2B5EF4-FFF2-40B4-BE49-F238E27FC236}">
                <a16:creationId xmlns:a16="http://schemas.microsoft.com/office/drawing/2014/main" id="{752F7F94-9231-4E4A-AA40-FA537E6B0D74}"/>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7" name="Picture 6" descr="Two people sitting at a table using a computer.&#10;&#10;Description automatically generated">
            <a:extLst>
              <a:ext uri="{FF2B5EF4-FFF2-40B4-BE49-F238E27FC236}">
                <a16:creationId xmlns:a16="http://schemas.microsoft.com/office/drawing/2014/main" id="{EF611E5D-50E2-478F-8A1D-7D2ACFE3487C}"/>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19326584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2"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4"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4">
                <a:solidFill>
                  <a:srgbClr val="000000"/>
                </a:solidFill>
              </a:defRPr>
            </a:lvl1pPr>
            <a:lvl2pPr>
              <a:defRPr sz="1764">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D76228DA-C78B-F44C-94F8-7128E0B2D7A7}"/>
              </a:ext>
            </a:extLst>
          </p:cNvPr>
          <p:cNvSpPr/>
          <p:nvPr userDrawn="1"/>
        </p:nvSpPr>
        <p:spPr bwMode="auto">
          <a:xfrm>
            <a:off x="6111902"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828"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pic>
        <p:nvPicPr>
          <p:cNvPr id="8" name="Picture 7">
            <a:extLst>
              <a:ext uri="{FF2B5EF4-FFF2-40B4-BE49-F238E27FC236}">
                <a16:creationId xmlns:a16="http://schemas.microsoft.com/office/drawing/2014/main" id="{942E84EF-6F95-A646-8F37-FD94FE90797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111902" y="0"/>
            <a:ext cx="6080099" cy="6858000"/>
          </a:xfrm>
          <a:prstGeom prst="rect">
            <a:avLst/>
          </a:prstGeom>
        </p:spPr>
      </p:pic>
    </p:spTree>
    <p:extLst>
      <p:ext uri="{BB962C8B-B14F-4D97-AF65-F5344CB8AC3E}">
        <p14:creationId xmlns:p14="http://schemas.microsoft.com/office/powerpoint/2010/main" val="4141956723"/>
      </p:ext>
    </p:extLst>
  </p:cSld>
  <p:clrMapOvr>
    <a:masterClrMapping/>
  </p:clrMapOvr>
  <p:transition>
    <p:fade/>
  </p:transition>
</p:sldLayout>
</file>

<file path=ppt/slideLayouts/slideLayout411.xml><?xml version="1.0" encoding="utf-8"?>
<p:sldLayout xmlns:a="http://schemas.openxmlformats.org/drawingml/2006/main" xmlns:r="http://schemas.openxmlformats.org/officeDocument/2006/relationships" xmlns:p="http://schemas.openxmlformats.org/presentationml/2006/main" preserve="1" userDrawn="1">
  <p:cSld name="Title Slide 9">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2"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4"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4">
                <a:solidFill>
                  <a:srgbClr val="000000"/>
                </a:solidFill>
              </a:defRPr>
            </a:lvl1pPr>
            <a:lvl2pPr>
              <a:defRPr sz="1764">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01443AB1-0CDE-B44D-8883-27DEB7B914EA}"/>
              </a:ext>
            </a:extLst>
          </p:cNvPr>
          <p:cNvSpPr/>
          <p:nvPr userDrawn="1"/>
        </p:nvSpPr>
        <p:spPr bwMode="auto">
          <a:xfrm>
            <a:off x="6111902"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828"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pic>
        <p:nvPicPr>
          <p:cNvPr id="8" name="Picture 7">
            <a:extLst>
              <a:ext uri="{FF2B5EF4-FFF2-40B4-BE49-F238E27FC236}">
                <a16:creationId xmlns:a16="http://schemas.microsoft.com/office/drawing/2014/main" id="{64E0159D-061E-A640-B0A5-C7A703E35A9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2612759394"/>
      </p:ext>
    </p:extLst>
  </p:cSld>
  <p:clrMapOvr>
    <a:masterClrMapping/>
  </p:clrMapOvr>
  <p:transition>
    <p:fade/>
  </p:transition>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Title Slide 10">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2"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4"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4">
                <a:solidFill>
                  <a:srgbClr val="000000"/>
                </a:solidFill>
              </a:defRPr>
            </a:lvl1pPr>
            <a:lvl2pPr>
              <a:defRPr sz="1764">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9" name="Picture 8">
            <a:extLst>
              <a:ext uri="{FF2B5EF4-FFF2-40B4-BE49-F238E27FC236}">
                <a16:creationId xmlns:a16="http://schemas.microsoft.com/office/drawing/2014/main" id="{92E2926B-CE4C-8042-8EAB-E69CCC77CEF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18210" y="0"/>
            <a:ext cx="5973790" cy="6858000"/>
          </a:xfrm>
          <a:prstGeom prst="rect">
            <a:avLst/>
          </a:prstGeom>
        </p:spPr>
      </p:pic>
    </p:spTree>
    <p:extLst>
      <p:ext uri="{BB962C8B-B14F-4D97-AF65-F5344CB8AC3E}">
        <p14:creationId xmlns:p14="http://schemas.microsoft.com/office/powerpoint/2010/main" val="222854118"/>
      </p:ext>
    </p:extLst>
  </p:cSld>
  <p:clrMapOvr>
    <a:masterClrMapping/>
  </p:clrMapOvr>
  <p:transition>
    <p:fade/>
  </p:transition>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Title Slide 1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2"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4"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4">
                <a:solidFill>
                  <a:srgbClr val="000000"/>
                </a:solidFill>
              </a:defRPr>
            </a:lvl1pPr>
            <a:lvl2pPr>
              <a:defRPr sz="1764">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5B5B5AE-3FA2-9E4F-A2B8-042B9D355724}"/>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218210" y="0"/>
            <a:ext cx="5973790" cy="6858000"/>
          </a:xfrm>
          <a:prstGeom prst="rect">
            <a:avLst/>
          </a:prstGeom>
        </p:spPr>
      </p:pic>
    </p:spTree>
    <p:extLst>
      <p:ext uri="{BB962C8B-B14F-4D97-AF65-F5344CB8AC3E}">
        <p14:creationId xmlns:p14="http://schemas.microsoft.com/office/powerpoint/2010/main" val="2528079602"/>
      </p:ext>
    </p:extLst>
  </p:cSld>
  <p:clrMapOvr>
    <a:masterClrMapping/>
  </p:clrMapOvr>
  <p:transition>
    <p:fade/>
  </p:transition>
</p:sldLayout>
</file>

<file path=ppt/slideLayouts/slideLayout414.xml><?xml version="1.0" encoding="utf-8"?>
<p:sldLayout xmlns:a="http://schemas.openxmlformats.org/drawingml/2006/main" xmlns:r="http://schemas.openxmlformats.org/officeDocument/2006/relationships" xmlns:p="http://schemas.openxmlformats.org/presentationml/2006/main" preserve="1" userDrawn="1">
  <p:cSld name="Title Slide 12">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2"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4"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4">
                <a:solidFill>
                  <a:srgbClr val="000000"/>
                </a:solidFill>
              </a:defRPr>
            </a:lvl1pPr>
            <a:lvl2pPr>
              <a:defRPr sz="1764">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8B6D3BFF-96E5-A945-99DA-8C69FBFC85B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18210" y="0"/>
            <a:ext cx="5973790" cy="6858000"/>
          </a:xfrm>
          <a:prstGeom prst="rect">
            <a:avLst/>
          </a:prstGeom>
        </p:spPr>
      </p:pic>
    </p:spTree>
    <p:extLst>
      <p:ext uri="{BB962C8B-B14F-4D97-AF65-F5344CB8AC3E}">
        <p14:creationId xmlns:p14="http://schemas.microsoft.com/office/powerpoint/2010/main" val="4181315058"/>
      </p:ext>
    </p:extLst>
  </p:cSld>
  <p:clrMapOvr>
    <a:masterClrMapping/>
  </p:clrMapOvr>
  <p:transition>
    <p:fade/>
  </p:transition>
</p:sldLayout>
</file>

<file path=ppt/slideLayouts/slideLayout415.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1168945"/>
            <a:ext cx="3618381" cy="899665"/>
          </a:xfrm>
          <a:prstGeom prst="rect">
            <a:avLst/>
          </a:prstGeom>
        </p:spPr>
        <p:txBody>
          <a:bodyPr lIns="0" tIns="0" rIns="0" bIns="0"/>
          <a:lstStyle>
            <a:lvl1pPr>
              <a:defRPr sz="1764"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29843" y="1168943"/>
            <a:ext cx="547437" cy="3786998"/>
          </a:xfrm>
          <a:prstGeom prst="rect">
            <a:avLst/>
          </a:prstGeom>
        </p:spPr>
        <p:txBody>
          <a:bodyPr wrap="square" lIns="0" tIns="0" rIns="0" bIns="0">
            <a:noAutofit/>
          </a:bodyPr>
          <a:lstStyle>
            <a:lvl1pPr marL="0" indent="0" defTabSz="507178">
              <a:spcAft>
                <a:spcPts val="490"/>
              </a:spcAft>
              <a:buNone/>
              <a:defRPr sz="1764" spc="0" baseline="0">
                <a:solidFill>
                  <a:schemeClr val="tx2"/>
                </a:solidFill>
              </a:defRPr>
            </a:lvl1pPr>
            <a:lvl2pPr marL="224030" indent="0">
              <a:buNone/>
              <a:defRPr sz="1764"/>
            </a:lvl2pPr>
            <a:lvl3pPr marL="448059" indent="0">
              <a:buNone/>
              <a:defRPr sz="1764"/>
            </a:lvl3pPr>
            <a:lvl4pPr marL="672088" indent="0">
              <a:buNone/>
              <a:defRPr sz="1764"/>
            </a:lvl4pPr>
            <a:lvl5pPr marL="896117" indent="0">
              <a:buNone/>
              <a:defRPr sz="1764"/>
            </a:lvl5pPr>
          </a:lstStyle>
          <a:p>
            <a:pPr lvl="0"/>
            <a:r>
              <a:rPr lang="en-US"/>
              <a:t>##</a:t>
            </a:r>
            <a:br>
              <a:rPr lang="en-US"/>
            </a:br>
            <a:r>
              <a:rPr lang="en-US"/>
              <a:t>##</a:t>
            </a:r>
            <a:br>
              <a:rPr lang="en-US"/>
            </a:br>
            <a:r>
              <a:rPr lang="en-US"/>
              <a:t>##</a:t>
            </a:r>
            <a:br>
              <a:rPr lang="en-US"/>
            </a:br>
            <a:r>
              <a:rPr lang="en-US"/>
              <a:t>##</a:t>
            </a:r>
            <a:br>
              <a:rPr lang="en-US"/>
            </a:br>
            <a:r>
              <a:rPr lang="en-US"/>
              <a:t>##</a:t>
            </a:r>
          </a:p>
        </p:txBody>
      </p:sp>
      <p:sp>
        <p:nvSpPr>
          <p:cNvPr id="11" name="Text Placeholder 3">
            <a:extLst>
              <a:ext uri="{FF2B5EF4-FFF2-40B4-BE49-F238E27FC236}">
                <a16:creationId xmlns:a16="http://schemas.microsoft.com/office/drawing/2014/main" id="{FF941B29-79EC-DD49-A767-757BAE16FCDB}"/>
              </a:ext>
            </a:extLst>
          </p:cNvPr>
          <p:cNvSpPr>
            <a:spLocks noGrp="1"/>
          </p:cNvSpPr>
          <p:nvPr>
            <p:ph type="body" sz="quarter" idx="11" hasCustomPrompt="1"/>
          </p:nvPr>
        </p:nvSpPr>
        <p:spPr>
          <a:xfrm>
            <a:off x="6777280" y="1168942"/>
            <a:ext cx="3290380" cy="3786998"/>
          </a:xfrm>
          <a:prstGeom prst="rect">
            <a:avLst/>
          </a:prstGeom>
        </p:spPr>
        <p:txBody>
          <a:bodyPr wrap="square" lIns="0" tIns="0" rIns="0" bIns="0">
            <a:noAutofit/>
          </a:bodyPr>
          <a:lstStyle>
            <a:lvl1pPr marL="0" indent="0" defTabSz="507178">
              <a:spcAft>
                <a:spcPts val="490"/>
              </a:spcAft>
              <a:buNone/>
              <a:defRPr sz="1764" spc="0" baseline="0">
                <a:solidFill>
                  <a:srgbClr val="000000"/>
                </a:solidFill>
              </a:defRPr>
            </a:lvl1pPr>
            <a:lvl2pPr marL="224030" indent="0">
              <a:buNone/>
              <a:defRPr sz="1764"/>
            </a:lvl2pPr>
            <a:lvl3pPr marL="448059" indent="0">
              <a:buNone/>
              <a:defRPr sz="1764"/>
            </a:lvl3pPr>
            <a:lvl4pPr marL="672088" indent="0">
              <a:buNone/>
              <a:defRPr sz="1764"/>
            </a:lvl4pPr>
            <a:lvl5pPr marL="896117" indent="0">
              <a:buNone/>
              <a:defRPr sz="1764"/>
            </a:lvl5pPr>
          </a:lstStyle>
          <a:p>
            <a:pPr lvl="0"/>
            <a:r>
              <a:rPr lang="en-US"/>
              <a:t>Section Title</a:t>
            </a:r>
            <a:br>
              <a:rPr lang="en-US"/>
            </a:br>
            <a:r>
              <a:rPr lang="en-US"/>
              <a:t>Section Title</a:t>
            </a:r>
            <a:br>
              <a:rPr lang="en-US"/>
            </a:br>
            <a:r>
              <a:rPr lang="en-US"/>
              <a:t>Section Title</a:t>
            </a:r>
            <a:br>
              <a:rPr lang="en-US"/>
            </a:br>
            <a:r>
              <a:rPr lang="en-US"/>
              <a:t>Section Title</a:t>
            </a:r>
            <a:br>
              <a:rPr lang="en-US"/>
            </a:br>
            <a:r>
              <a:rPr lang="en-US"/>
              <a:t>Section Title</a:t>
            </a:r>
          </a:p>
        </p:txBody>
      </p:sp>
      <p:sp>
        <p:nvSpPr>
          <p:cNvPr id="16" name="Text Box 3">
            <a:extLst>
              <a:ext uri="{FF2B5EF4-FFF2-40B4-BE49-F238E27FC236}">
                <a16:creationId xmlns:a16="http://schemas.microsoft.com/office/drawing/2014/main" id="{A2F7DAD6-99FA-B74A-87E5-BFA3CB237070}"/>
              </a:ext>
            </a:extLst>
          </p:cNvPr>
          <p:cNvSpPr txBox="1">
            <a:spLocks noChangeArrowheads="1"/>
          </p:cNvSpPr>
          <p:nvPr userDrawn="1"/>
        </p:nvSpPr>
        <p:spPr bwMode="blackWhite">
          <a:xfrm>
            <a:off x="454170" y="6455177"/>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650"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EBEBEB">
                    <a:lumMod val="75000"/>
                  </a:srgbClr>
                </a:solidFill>
                <a:effectLst/>
                <a:uLnTx/>
                <a:uFillTx/>
                <a:latin typeface="Segoe UI"/>
                <a:ea typeface="+mn-ea"/>
                <a:cs typeface="Segoe UI" pitchFamily="34" charset="0"/>
              </a:rPr>
              <a:t>©Microsoft Corporation									                                                                                                                                             Azure </a:t>
            </a:r>
          </a:p>
        </p:txBody>
      </p:sp>
    </p:spTree>
    <p:extLst>
      <p:ext uri="{BB962C8B-B14F-4D97-AF65-F5344CB8AC3E}">
        <p14:creationId xmlns:p14="http://schemas.microsoft.com/office/powerpoint/2010/main" val="1444703430"/>
      </p:ext>
    </p:extLst>
  </p:cSld>
  <p:clrMapOvr>
    <a:masterClrMapping/>
  </p:clrMapOvr>
  <p:transition>
    <p:fade/>
  </p:transition>
</p:sldLayout>
</file>

<file path=ppt/slideLayouts/slideLayout416.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30"/>
            <a:ext cx="11306469" cy="403137"/>
          </a:xfrm>
          <a:prstGeom prst="rect">
            <a:avLst/>
          </a:prstGeom>
        </p:spPr>
        <p:txBody>
          <a:bodyPr wrap="square" lIns="0" tIns="0" rIns="0" bIns="0">
            <a:spAutoFit/>
          </a:bodyPr>
          <a:lstStyle>
            <a:lvl1pPr>
              <a:lnSpc>
                <a:spcPts val="3136"/>
              </a:lnSpc>
              <a:defRPr sz="2744">
                <a:solidFill>
                  <a:srgbClr val="000000"/>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6" y="1922803"/>
            <a:ext cx="11306469" cy="287771"/>
          </a:xfrm>
          <a:prstGeom prst="rect">
            <a:avLst/>
          </a:prstGeom>
        </p:spPr>
        <p:txBody>
          <a:bodyPr wrap="square" lIns="0" tIns="0" rIns="0" bIns="0">
            <a:spAutoFit/>
          </a:bodyPr>
          <a:lstStyle>
            <a:lvl1pPr marL="0" indent="0">
              <a:lnSpc>
                <a:spcPts val="2352"/>
              </a:lnSpc>
              <a:buNone/>
              <a:defRPr sz="1960" b="0" i="0" spc="0">
                <a:solidFill>
                  <a:srgbClr val="000000"/>
                </a:solidFill>
                <a:latin typeface="+mj-lt"/>
              </a:defRPr>
            </a:lvl1pPr>
            <a:lvl2pPr marL="0" indent="0">
              <a:lnSpc>
                <a:spcPts val="2352"/>
              </a:lnSpc>
              <a:buNone/>
              <a:defRPr spc="0">
                <a:solidFill>
                  <a:srgbClr val="000000"/>
                </a:solidFill>
                <a:latin typeface="+mn-lt"/>
              </a:defRPr>
            </a:lvl2pPr>
            <a:lvl3pPr marL="448059" indent="0">
              <a:buNone/>
              <a:defRPr/>
            </a:lvl3pPr>
            <a:lvl4pPr marL="672088" indent="0">
              <a:buNone/>
              <a:defRPr/>
            </a:lvl4pPr>
            <a:lvl5pPr marL="896117" indent="0">
              <a:buNone/>
              <a:defRPr/>
            </a:lvl5pPr>
          </a:lstStyle>
          <a:p>
            <a:pPr lvl="1"/>
            <a:r>
              <a:rPr lang="en-US"/>
              <a:t>Large: subhead Segoe UI Regular 20/24</a:t>
            </a:r>
          </a:p>
        </p:txBody>
      </p:sp>
      <p:sp>
        <p:nvSpPr>
          <p:cNvPr id="5" name="Text Placeholder 4"/>
          <p:cNvSpPr>
            <a:spLocks noGrp="1"/>
          </p:cNvSpPr>
          <p:nvPr>
            <p:ph type="body" sz="quarter" idx="11" hasCustomPrompt="1"/>
          </p:nvPr>
        </p:nvSpPr>
        <p:spPr>
          <a:xfrm>
            <a:off x="455996" y="3015704"/>
            <a:ext cx="11306469" cy="216206"/>
          </a:xfrm>
          <a:prstGeom prst="rect">
            <a:avLst/>
          </a:prstGeom>
        </p:spPr>
        <p:txBody>
          <a:bodyPr lIns="0" tIns="0" rIns="0" bIns="0"/>
          <a:lstStyle>
            <a:lvl1pPr marL="0" indent="0">
              <a:lnSpc>
                <a:spcPts val="1764"/>
              </a:lnSpc>
              <a:spcBef>
                <a:spcPts val="0"/>
              </a:spcBef>
              <a:buNone/>
              <a:defRPr sz="1372" b="0" spc="0">
                <a:solidFill>
                  <a:schemeClr val="tx2"/>
                </a:solidFill>
                <a:latin typeface="+mj-lt"/>
              </a:defRPr>
            </a:lvl1pPr>
            <a:lvl2pPr marL="0" indent="0">
              <a:lnSpc>
                <a:spcPts val="1764"/>
              </a:lnSpc>
              <a:spcBef>
                <a:spcPts val="0"/>
              </a:spcBef>
              <a:buNone/>
              <a:defRPr sz="1372" spc="0">
                <a:solidFill>
                  <a:srgbClr val="000000"/>
                </a:solidFill>
              </a:defRPr>
            </a:lvl2pPr>
            <a:lvl3pPr marL="448059" indent="0">
              <a:buNone/>
              <a:defRPr/>
            </a:lvl3pPr>
            <a:lvl4pPr marL="672088" indent="0">
              <a:buNone/>
              <a:defRPr/>
            </a:lvl4pPr>
            <a:lvl5pPr marL="896117" indent="0">
              <a:buNone/>
              <a:defRPr/>
            </a:lvl5pPr>
          </a:lstStyle>
          <a:p>
            <a:pPr lvl="0"/>
            <a:r>
              <a:rPr lang="en-US"/>
              <a:t>Medium: paragraph heading Segoe UI </a:t>
            </a:r>
            <a:r>
              <a:rPr lang="en-US" err="1"/>
              <a:t>Semibold</a:t>
            </a:r>
            <a:r>
              <a:rPr lang="en-US"/>
              <a:t> 14/18</a:t>
            </a:r>
          </a:p>
        </p:txBody>
      </p:sp>
      <p:sp>
        <p:nvSpPr>
          <p:cNvPr id="10" name="Text Placeholder 6">
            <a:extLst>
              <a:ext uri="{FF2B5EF4-FFF2-40B4-BE49-F238E27FC236}">
                <a16:creationId xmlns:a16="http://schemas.microsoft.com/office/drawing/2014/main" id="{76E35749-090F-0542-9B4B-BF37EFC334BC}"/>
              </a:ext>
            </a:extLst>
          </p:cNvPr>
          <p:cNvSpPr>
            <a:spLocks noGrp="1"/>
          </p:cNvSpPr>
          <p:nvPr>
            <p:ph type="body" sz="quarter" idx="14" hasCustomPrompt="1"/>
          </p:nvPr>
        </p:nvSpPr>
        <p:spPr>
          <a:xfrm>
            <a:off x="455996" y="4503832"/>
            <a:ext cx="11306469" cy="150884"/>
          </a:xfrm>
          <a:prstGeom prst="rect">
            <a:avLst/>
          </a:prstGeo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rgbClr val="000000"/>
                </a:solidFill>
              </a:defRPr>
            </a:lvl2pPr>
            <a:lvl3pPr marL="448059" indent="0">
              <a:buNone/>
              <a:defRPr/>
            </a:lvl3pPr>
            <a:lvl4pPr marL="672088" indent="0">
              <a:buNone/>
              <a:defRPr/>
            </a:lvl4pPr>
            <a:lvl5pPr marL="0" indent="0">
              <a:lnSpc>
                <a:spcPct val="100000"/>
              </a:lnSpc>
              <a:buNone/>
              <a:defRPr>
                <a:solidFill>
                  <a:srgbClr val="000000"/>
                </a:solidFill>
              </a:defRPr>
            </a:lvl5pPr>
          </a:lstStyle>
          <a:p>
            <a:pPr lvl="1"/>
            <a:r>
              <a:rPr lang="en-US"/>
              <a:t>Small: caption body copy Segoe Regular 10/12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userDrawn="1"/>
        </p:nvSpPr>
        <p:spPr bwMode="blackWhite">
          <a:xfrm>
            <a:off x="454170" y="6455177"/>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650"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EBEBEB">
                    <a:lumMod val="75000"/>
                  </a:srgbClr>
                </a:solidFill>
                <a:effectLst/>
                <a:uLnTx/>
                <a:uFillTx/>
                <a:latin typeface="Segoe UI"/>
                <a:ea typeface="+mn-ea"/>
                <a:cs typeface="Segoe UI" pitchFamily="34" charset="0"/>
              </a:rPr>
              <a:t>©Microsoft Corporation									                                                                                                                                             Azure </a:t>
            </a:r>
          </a:p>
        </p:txBody>
      </p:sp>
      <p:sp>
        <p:nvSpPr>
          <p:cNvPr id="19" name="Text Placeholder 3">
            <a:extLst>
              <a:ext uri="{FF2B5EF4-FFF2-40B4-BE49-F238E27FC236}">
                <a16:creationId xmlns:a16="http://schemas.microsoft.com/office/drawing/2014/main" id="{68F32AD9-0E33-284C-8468-E63BF69AF2EB}"/>
              </a:ext>
            </a:extLst>
          </p:cNvPr>
          <p:cNvSpPr>
            <a:spLocks noGrp="1"/>
          </p:cNvSpPr>
          <p:nvPr>
            <p:ph type="body" sz="quarter" idx="24" hasCustomPrompt="1"/>
          </p:nvPr>
        </p:nvSpPr>
        <p:spPr>
          <a:xfrm>
            <a:off x="454170" y="4299926"/>
            <a:ext cx="11306469" cy="243143"/>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Small: caption title Segoe UI Bold 10/12. </a:t>
            </a:r>
          </a:p>
        </p:txBody>
      </p:sp>
      <p:sp>
        <p:nvSpPr>
          <p:cNvPr id="21" name="Text Placeholder 4">
            <a:extLst>
              <a:ext uri="{FF2B5EF4-FFF2-40B4-BE49-F238E27FC236}">
                <a16:creationId xmlns:a16="http://schemas.microsoft.com/office/drawing/2014/main" id="{BA46FDB1-D336-7C45-BF92-D58B6C550364}"/>
              </a:ext>
            </a:extLst>
          </p:cNvPr>
          <p:cNvSpPr>
            <a:spLocks noGrp="1"/>
          </p:cNvSpPr>
          <p:nvPr>
            <p:ph type="body" sz="quarter" idx="18" hasCustomPrompt="1"/>
          </p:nvPr>
        </p:nvSpPr>
        <p:spPr>
          <a:xfrm>
            <a:off x="454170" y="3258992"/>
            <a:ext cx="11306469" cy="216142"/>
          </a:xfrm>
          <a:prstGeom prst="rect">
            <a:avLst/>
          </a:prstGeom>
        </p:spPr>
        <p:txBody>
          <a:bodyPr lIns="0" tIns="0" rIns="0" bIns="0"/>
          <a:lstStyle>
            <a:lvl1pPr marL="0" indent="0">
              <a:lnSpc>
                <a:spcPts val="1764"/>
              </a:lnSpc>
              <a:spcBef>
                <a:spcPts val="0"/>
              </a:spcBef>
              <a:buFont typeface="Arial" panose="020B0604020202020204" pitchFamily="34" charset="0"/>
              <a:buNone/>
              <a:defRPr sz="1372" b="0" i="0" spc="0">
                <a:solidFill>
                  <a:srgbClr val="000000"/>
                </a:solidFill>
                <a:latin typeface="+mn-lt"/>
              </a:defRPr>
            </a:lvl1pPr>
            <a:lvl2pPr marL="0" indent="0">
              <a:lnSpc>
                <a:spcPts val="1764"/>
              </a:lnSpc>
              <a:spcBef>
                <a:spcPts val="0"/>
              </a:spcBef>
              <a:buNone/>
              <a:defRPr sz="1372">
                <a:solidFill>
                  <a:schemeClr val="tx1"/>
                </a:solidFill>
              </a:defRPr>
            </a:lvl2pPr>
            <a:lvl3pPr marL="448059" indent="0">
              <a:buNone/>
              <a:defRPr/>
            </a:lvl3pPr>
            <a:lvl4pPr marL="672088" indent="0">
              <a:buNone/>
              <a:defRPr/>
            </a:lvl4pPr>
            <a:lvl5pPr marL="896117" indent="0">
              <a:buNone/>
              <a:defRPr/>
            </a:lvl5pPr>
          </a:lstStyle>
          <a:p>
            <a:pPr lvl="0"/>
            <a:r>
              <a:rPr lang="en-US"/>
              <a:t>Medium: body copy Segoe UI Regular 14/18</a:t>
            </a:r>
          </a:p>
        </p:txBody>
      </p:sp>
    </p:spTree>
    <p:extLst>
      <p:ext uri="{BB962C8B-B14F-4D97-AF65-F5344CB8AC3E}">
        <p14:creationId xmlns:p14="http://schemas.microsoft.com/office/powerpoint/2010/main" val="1975628411"/>
      </p:ext>
    </p:extLst>
  </p:cSld>
  <p:clrMapOvr>
    <a:masterClrMapping/>
  </p:clrMapOvr>
  <p:transition>
    <p:fade/>
  </p:transition>
</p:sldLayout>
</file>

<file path=ppt/slideLayouts/slideLayout417.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30"/>
            <a:ext cx="11306469" cy="403137"/>
          </a:xfrm>
          <a:prstGeom prst="rect">
            <a:avLst/>
          </a:prstGeom>
        </p:spPr>
        <p:txBody>
          <a:bodyPr wrap="square" lIns="0" tIns="0" rIns="0" bIns="0">
            <a:spAutoFit/>
          </a:bodyPr>
          <a:lstStyle>
            <a:lvl1pPr>
              <a:lnSpc>
                <a:spcPts val="3136"/>
              </a:lnSpc>
              <a:defRPr sz="2744">
                <a:solidFill>
                  <a:srgbClr val="000000"/>
                </a:solidFill>
              </a:defRPr>
            </a:lvl1pPr>
          </a:lstStyle>
          <a:p>
            <a:r>
              <a:rPr lang="en-US"/>
              <a:t>Heading Segoe UI </a:t>
            </a:r>
            <a:r>
              <a:rPr lang="en-US" err="1"/>
              <a:t>Semibold</a:t>
            </a:r>
            <a:r>
              <a:rPr lang="en-US"/>
              <a:t> 28/32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userDrawn="1"/>
        </p:nvSpPr>
        <p:spPr bwMode="blackWhite">
          <a:xfrm>
            <a:off x="454170" y="6455177"/>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650"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EBEBEB">
                    <a:lumMod val="75000"/>
                  </a:srgbClr>
                </a:solidFill>
                <a:effectLst/>
                <a:uLnTx/>
                <a:uFillTx/>
                <a:latin typeface="Segoe UI"/>
                <a:ea typeface="+mn-ea"/>
                <a:cs typeface="Segoe UI" pitchFamily="34" charset="0"/>
              </a:rPr>
              <a:t>©Microsoft Corporation									                                                                                                                                             Azure </a:t>
            </a:r>
          </a:p>
        </p:txBody>
      </p:sp>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455996" y="1922587"/>
            <a:ext cx="9384447" cy="3365537"/>
          </a:xfrm>
          <a:prstGeom prst="rect">
            <a:avLst/>
          </a:prstGeom>
        </p:spPr>
        <p:txBody>
          <a:bodyPr wrap="square" lIns="0" tIns="0" rIns="0" bIns="0">
            <a:spAutoFit/>
          </a:bodyPr>
          <a:lstStyle>
            <a:lvl1pPr marL="336044" marR="0" indent="-336044" algn="l" defTabSz="914093" rtl="0" eaLnBrk="1" fontAlgn="auto" latinLnBrk="0" hangingPunct="1">
              <a:lnSpc>
                <a:spcPts val="2352"/>
              </a:lnSpc>
              <a:spcBef>
                <a:spcPts val="0"/>
              </a:spcBef>
              <a:spcAft>
                <a:spcPts val="0"/>
              </a:spcAft>
              <a:buClrTx/>
              <a:buSzPct val="90000"/>
              <a:buFont typeface="Arial" panose="020B0604020202020204" pitchFamily="34" charset="0"/>
              <a:buChar char="•"/>
              <a:tabLst/>
              <a:defRPr lang="en-US" sz="1960" kern="1200" spc="0" baseline="0" dirty="0">
                <a:solidFill>
                  <a:srgbClr val="000000"/>
                </a:solidFill>
                <a:latin typeface="+mn-lt"/>
                <a:ea typeface="+mn-ea"/>
                <a:cs typeface="+mn-cs"/>
              </a:defRPr>
            </a:lvl1pPr>
            <a:lvl2pPr marL="224030" indent="0">
              <a:buNone/>
              <a:defRPr/>
            </a:lvl2pPr>
            <a:lvl3pPr marL="448059" indent="0">
              <a:buNone/>
              <a:defRPr/>
            </a:lvl3pPr>
            <a:lvl4pPr marL="672088" indent="0">
              <a:buNone/>
              <a:defRPr/>
            </a:lvl4pPr>
            <a:lvl5pPr marL="896117" indent="0">
              <a:buNone/>
              <a:defRPr/>
            </a:lvl5pPr>
          </a:lstStyle>
          <a:p>
            <a:pPr lvl="0"/>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044" marR="0" lvl="0" indent="-336044" algn="l" defTabSz="914093" rtl="0" eaLnBrk="1" fontAlgn="auto" latinLnBrk="0" hangingPunct="1">
              <a:lnSpc>
                <a:spcPts val="2352"/>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044" marR="0" lvl="0" indent="-336044" algn="l" defTabSz="914093" rtl="0" eaLnBrk="1" fontAlgn="auto" latinLnBrk="0" hangingPunct="1">
              <a:lnSpc>
                <a:spcPts val="2352"/>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endParaRPr lang="en-US"/>
          </a:p>
          <a:p>
            <a:pPr lvl="0"/>
            <a:endParaRPr lang="en-US"/>
          </a:p>
          <a:p>
            <a:pPr lvl="0"/>
            <a:endParaRPr lang="en-US"/>
          </a:p>
          <a:p>
            <a:pPr lvl="0"/>
            <a:endParaRPr lang="en-US"/>
          </a:p>
        </p:txBody>
      </p:sp>
    </p:spTree>
    <p:extLst>
      <p:ext uri="{BB962C8B-B14F-4D97-AF65-F5344CB8AC3E}">
        <p14:creationId xmlns:p14="http://schemas.microsoft.com/office/powerpoint/2010/main" val="4277225036"/>
      </p:ext>
    </p:extLst>
  </p:cSld>
  <p:clrMapOvr>
    <a:masterClrMapping/>
  </p:clrMapOvr>
  <p:transition>
    <p:fade/>
  </p:transition>
</p:sldLayout>
</file>

<file path=ppt/slideLayouts/slideLayout418.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30"/>
            <a:ext cx="11306469" cy="403137"/>
          </a:xfrm>
          <a:prstGeom prst="rect">
            <a:avLst/>
          </a:prstGeom>
        </p:spPr>
        <p:txBody>
          <a:bodyPr wrap="square" lIns="0" tIns="0" rIns="0" bIns="0">
            <a:spAutoFit/>
          </a:bodyPr>
          <a:lstStyle>
            <a:lvl1pPr>
              <a:lnSpc>
                <a:spcPts val="3136"/>
              </a:lnSpc>
              <a:defRPr sz="2744">
                <a:solidFill>
                  <a:srgbClr val="000000"/>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6" y="1922587"/>
            <a:ext cx="9384447" cy="603538"/>
          </a:xfrm>
          <a:prstGeom prst="rect">
            <a:avLst/>
          </a:prstGeom>
        </p:spPr>
        <p:txBody>
          <a:bodyPr wrap="square" lIns="0" tIns="0" rIns="0" bIns="0">
            <a:spAutoFit/>
          </a:bodyPr>
          <a:lstStyle>
            <a:lvl1pPr marL="0" indent="0">
              <a:lnSpc>
                <a:spcPts val="2352"/>
              </a:lnSpc>
              <a:buNone/>
              <a:defRPr lang="en-US" sz="1960" kern="1200" spc="0" baseline="0" dirty="0">
                <a:solidFill>
                  <a:srgbClr val="000000"/>
                </a:solidFill>
                <a:latin typeface="+mn-lt"/>
                <a:ea typeface="+mn-ea"/>
                <a:cs typeface="+mn-cs"/>
              </a:defRPr>
            </a:lvl1pPr>
            <a:lvl2pPr marL="224030" indent="0">
              <a:buNone/>
              <a:defRPr/>
            </a:lvl2pPr>
            <a:lvl3pPr marL="448059" indent="0">
              <a:buNone/>
              <a:defRPr/>
            </a:lvl3pPr>
            <a:lvl4pPr marL="672088" indent="0">
              <a:buNone/>
              <a:defRPr/>
            </a:lvl4pPr>
            <a:lvl5pPr marL="896117"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6" y="3151388"/>
            <a:ext cx="3618381" cy="216206"/>
          </a:xfrm>
          <a:prstGeom prst="rect">
            <a:avLst/>
          </a:prstGeom>
        </p:spPr>
        <p:txBody>
          <a:bodyPr lIns="0" tIns="0" rIns="0" bIns="0"/>
          <a:lstStyle>
            <a:lvl1pPr marL="0" indent="0">
              <a:lnSpc>
                <a:spcPts val="1764"/>
              </a:lnSpc>
              <a:spcBef>
                <a:spcPts val="0"/>
              </a:spcBef>
              <a:spcAft>
                <a:spcPts val="588"/>
              </a:spcAft>
              <a:buNone/>
              <a:defRPr sz="1372" b="0" spc="0" baseline="0">
                <a:solidFill>
                  <a:schemeClr val="tx2"/>
                </a:solidFill>
                <a:latin typeface="+mj-lt"/>
              </a:defRPr>
            </a:lvl1pPr>
            <a:lvl2pPr marL="280037" marR="0" indent="-280037" algn="l" defTabSz="914093" rtl="0" eaLnBrk="1" fontAlgn="auto" latinLnBrk="0" hangingPunct="1">
              <a:lnSpc>
                <a:spcPts val="1764"/>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059" indent="0">
              <a:buNone/>
              <a:defRPr/>
            </a:lvl3pPr>
            <a:lvl4pPr marL="672088" indent="0">
              <a:buNone/>
              <a:defRPr/>
            </a:lvl4pPr>
            <a:lvl5pPr marL="896117" indent="0">
              <a:buNone/>
              <a:defRPr/>
            </a:lvl5pPr>
          </a:lstStyle>
          <a:p>
            <a:pPr lvl="0"/>
            <a:r>
              <a:rPr lang="en-US"/>
              <a:t>Paragraph title Segoe UI </a:t>
            </a:r>
            <a:r>
              <a:rPr lang="en-US" err="1"/>
              <a:t>Semibold</a:t>
            </a:r>
            <a:r>
              <a:rPr lang="en-US"/>
              <a:t> 14/18</a:t>
            </a:r>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50" y="3151388"/>
            <a:ext cx="3618381" cy="216206"/>
          </a:xfrm>
          <a:prstGeom prst="rect">
            <a:avLst/>
          </a:prstGeom>
        </p:spPr>
        <p:txBody>
          <a:bodyPr lIns="0" tIns="0" rIns="0" bIns="0"/>
          <a:lstStyle>
            <a:lvl1pPr marL="0" indent="0">
              <a:lnSpc>
                <a:spcPts val="1764"/>
              </a:lnSpc>
              <a:spcBef>
                <a:spcPts val="0"/>
              </a:spcBef>
              <a:spcAft>
                <a:spcPts val="588"/>
              </a:spcAft>
              <a:buNone/>
              <a:defRPr sz="1372" b="0" spc="0" baseline="0">
                <a:solidFill>
                  <a:schemeClr val="tx2"/>
                </a:solidFill>
                <a:latin typeface="+mj-lt"/>
              </a:defRPr>
            </a:lvl1pPr>
            <a:lvl2pPr marL="280037" marR="0" indent="-280037" algn="l" defTabSz="914093" rtl="0" eaLnBrk="1" fontAlgn="auto" latinLnBrk="0" hangingPunct="1">
              <a:lnSpc>
                <a:spcPts val="1764"/>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059" indent="0">
              <a:buNone/>
              <a:defRPr/>
            </a:lvl3pPr>
            <a:lvl4pPr marL="672088" indent="0">
              <a:buNone/>
              <a:defRPr/>
            </a:lvl4pPr>
            <a:lvl5pPr marL="896117" indent="0">
              <a:buNone/>
              <a:defRPr/>
            </a:lvl5pPr>
          </a:lstStyle>
          <a:p>
            <a:pPr lvl="0"/>
            <a:r>
              <a:rPr lang="en-US"/>
              <a:t>Paragraph title Segoe UI </a:t>
            </a:r>
            <a:r>
              <a:rPr lang="en-US" err="1"/>
              <a:t>Semibold</a:t>
            </a:r>
            <a:r>
              <a:rPr lang="en-US"/>
              <a:t> 14/18</a:t>
            </a:r>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1" y="3151388"/>
            <a:ext cx="3618381" cy="216206"/>
          </a:xfrm>
          <a:prstGeom prst="rect">
            <a:avLst/>
          </a:prstGeom>
        </p:spPr>
        <p:txBody>
          <a:bodyPr lIns="0" tIns="0" rIns="0" bIns="0"/>
          <a:lstStyle>
            <a:lvl1pPr marL="0" indent="0">
              <a:lnSpc>
                <a:spcPts val="1764"/>
              </a:lnSpc>
              <a:spcBef>
                <a:spcPts val="0"/>
              </a:spcBef>
              <a:spcAft>
                <a:spcPts val="588"/>
              </a:spcAft>
              <a:buNone/>
              <a:defRPr sz="1372" b="0" spc="0" baseline="0">
                <a:solidFill>
                  <a:schemeClr val="tx2"/>
                </a:solidFill>
                <a:latin typeface="+mj-lt"/>
              </a:defRPr>
            </a:lvl1pPr>
            <a:lvl2pPr marL="280037" marR="0" indent="-280037" algn="l" defTabSz="914093" rtl="0" eaLnBrk="1" fontAlgn="auto" latinLnBrk="0" hangingPunct="1">
              <a:lnSpc>
                <a:spcPts val="1764"/>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059" indent="0">
              <a:buNone/>
              <a:defRPr/>
            </a:lvl3pPr>
            <a:lvl4pPr marL="672088" indent="0">
              <a:buNone/>
              <a:defRPr/>
            </a:lvl4pPr>
            <a:lvl5pPr marL="896117" indent="0">
              <a:buNone/>
              <a:defRPr/>
            </a:lvl5pPr>
          </a:lstStyle>
          <a:p>
            <a:pPr lvl="0"/>
            <a:r>
              <a:rPr lang="en-US"/>
              <a:t>Paragraph title Segoe UI </a:t>
            </a:r>
            <a:r>
              <a:rPr lang="en-US" err="1"/>
              <a:t>Semibold</a:t>
            </a:r>
            <a:r>
              <a:rPr lang="en-US"/>
              <a:t> 14/18</a:t>
            </a:r>
          </a:p>
        </p:txBody>
      </p:sp>
      <p:sp>
        <p:nvSpPr>
          <p:cNvPr id="23" name="Text Box 3">
            <a:extLst>
              <a:ext uri="{FF2B5EF4-FFF2-40B4-BE49-F238E27FC236}">
                <a16:creationId xmlns:a16="http://schemas.microsoft.com/office/drawing/2014/main" id="{DD31BD93-DFDF-4C46-8FDE-B1B55850B6B2}"/>
              </a:ext>
            </a:extLst>
          </p:cNvPr>
          <p:cNvSpPr txBox="1">
            <a:spLocks noChangeArrowheads="1"/>
          </p:cNvSpPr>
          <p:nvPr userDrawn="1"/>
        </p:nvSpPr>
        <p:spPr bwMode="blackWhite">
          <a:xfrm>
            <a:off x="454170" y="6455177"/>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650"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EBEBEB">
                    <a:lumMod val="75000"/>
                  </a:srgbClr>
                </a:solidFill>
                <a:effectLst/>
                <a:uLnTx/>
                <a:uFillTx/>
                <a:latin typeface="Segoe UI"/>
                <a:ea typeface="+mn-ea"/>
                <a:cs typeface="Segoe UI" pitchFamily="34" charset="0"/>
              </a:rPr>
              <a:t>©Microsoft Corporation									                                                                                                                                             Azure </a:t>
            </a:r>
          </a:p>
        </p:txBody>
      </p:sp>
      <p:sp>
        <p:nvSpPr>
          <p:cNvPr id="24" name="Text Placeholder 4">
            <a:extLst>
              <a:ext uri="{FF2B5EF4-FFF2-40B4-BE49-F238E27FC236}">
                <a16:creationId xmlns:a16="http://schemas.microsoft.com/office/drawing/2014/main" id="{2951A14E-1D63-9E44-9361-FD57A8BD812A}"/>
              </a:ext>
            </a:extLst>
          </p:cNvPr>
          <p:cNvSpPr>
            <a:spLocks noGrp="1"/>
          </p:cNvSpPr>
          <p:nvPr>
            <p:ph type="body" sz="quarter" idx="17" hasCustomPrompt="1"/>
          </p:nvPr>
        </p:nvSpPr>
        <p:spPr>
          <a:xfrm>
            <a:off x="454170" y="3378439"/>
            <a:ext cx="3618381" cy="2059666"/>
          </a:xfrm>
          <a:prstGeom prst="rect">
            <a:avLst/>
          </a:prstGeom>
        </p:spPr>
        <p:txBody>
          <a:bodyPr lIns="0" tIns="0" rIns="0" bIns="0"/>
          <a:lstStyle>
            <a:lvl1pPr marL="280037" indent="-280037">
              <a:lnSpc>
                <a:spcPts val="1764"/>
              </a:lnSpc>
              <a:spcBef>
                <a:spcPts val="0"/>
              </a:spcBef>
              <a:buFont typeface="Arial" panose="020B0604020202020204" pitchFamily="34" charset="0"/>
              <a:buChar char="•"/>
              <a:defRPr sz="1372" b="0" i="0" spc="0">
                <a:solidFill>
                  <a:srgbClr val="000000"/>
                </a:solidFill>
                <a:latin typeface="+mn-lt"/>
              </a:defRPr>
            </a:lvl1pPr>
            <a:lvl2pPr marL="0" indent="0">
              <a:lnSpc>
                <a:spcPts val="1764"/>
              </a:lnSpc>
              <a:spcBef>
                <a:spcPts val="0"/>
              </a:spcBef>
              <a:buNone/>
              <a:defRPr sz="1372">
                <a:solidFill>
                  <a:schemeClr val="tx1"/>
                </a:solidFill>
              </a:defRPr>
            </a:lvl2pPr>
            <a:lvl3pPr marL="448059" indent="0">
              <a:buNone/>
              <a:defRPr/>
            </a:lvl3pPr>
            <a:lvl4pPr marL="672088" indent="0">
              <a:buNone/>
              <a:defRPr/>
            </a:lvl4pPr>
            <a:lvl5pPr marL="89611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5" name="Text Placeholder 4">
            <a:extLst>
              <a:ext uri="{FF2B5EF4-FFF2-40B4-BE49-F238E27FC236}">
                <a16:creationId xmlns:a16="http://schemas.microsoft.com/office/drawing/2014/main" id="{1C3BF983-4009-1049-9AD7-C94BE3AA193C}"/>
              </a:ext>
            </a:extLst>
          </p:cNvPr>
          <p:cNvSpPr>
            <a:spLocks noGrp="1"/>
          </p:cNvSpPr>
          <p:nvPr>
            <p:ph type="body" sz="quarter" idx="18" hasCustomPrompt="1"/>
          </p:nvPr>
        </p:nvSpPr>
        <p:spPr>
          <a:xfrm>
            <a:off x="4318450" y="3378439"/>
            <a:ext cx="3618381" cy="2059666"/>
          </a:xfrm>
          <a:prstGeom prst="rect">
            <a:avLst/>
          </a:prstGeom>
        </p:spPr>
        <p:txBody>
          <a:bodyPr lIns="0" tIns="0" rIns="0" bIns="0"/>
          <a:lstStyle>
            <a:lvl1pPr marL="280037" indent="-280037">
              <a:lnSpc>
                <a:spcPts val="1764"/>
              </a:lnSpc>
              <a:spcBef>
                <a:spcPts val="0"/>
              </a:spcBef>
              <a:buFont typeface="Arial" panose="020B0604020202020204" pitchFamily="34" charset="0"/>
              <a:buChar char="•"/>
              <a:defRPr sz="1372" b="0" i="0" spc="0">
                <a:solidFill>
                  <a:srgbClr val="000000"/>
                </a:solidFill>
                <a:latin typeface="+mn-lt"/>
              </a:defRPr>
            </a:lvl1pPr>
            <a:lvl2pPr marL="0" indent="0">
              <a:lnSpc>
                <a:spcPts val="1764"/>
              </a:lnSpc>
              <a:spcBef>
                <a:spcPts val="0"/>
              </a:spcBef>
              <a:buNone/>
              <a:defRPr sz="1372">
                <a:solidFill>
                  <a:schemeClr val="tx1"/>
                </a:solidFill>
              </a:defRPr>
            </a:lvl2pPr>
            <a:lvl3pPr marL="448059" indent="0">
              <a:buNone/>
              <a:defRPr/>
            </a:lvl3pPr>
            <a:lvl4pPr marL="672088" indent="0">
              <a:buNone/>
              <a:defRPr/>
            </a:lvl4pPr>
            <a:lvl5pPr marL="89611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6" name="Text Placeholder 4">
            <a:extLst>
              <a:ext uri="{FF2B5EF4-FFF2-40B4-BE49-F238E27FC236}">
                <a16:creationId xmlns:a16="http://schemas.microsoft.com/office/drawing/2014/main" id="{2361C016-E331-F44F-ACAE-52E4AE73469E}"/>
              </a:ext>
            </a:extLst>
          </p:cNvPr>
          <p:cNvSpPr>
            <a:spLocks noGrp="1"/>
          </p:cNvSpPr>
          <p:nvPr>
            <p:ph type="body" sz="quarter" idx="19" hasCustomPrompt="1"/>
          </p:nvPr>
        </p:nvSpPr>
        <p:spPr>
          <a:xfrm>
            <a:off x="8156767" y="3378439"/>
            <a:ext cx="3618381" cy="2059666"/>
          </a:xfrm>
          <a:prstGeom prst="rect">
            <a:avLst/>
          </a:prstGeom>
        </p:spPr>
        <p:txBody>
          <a:bodyPr lIns="0" tIns="0" rIns="0" bIns="0"/>
          <a:lstStyle>
            <a:lvl1pPr marL="280037" indent="-280037">
              <a:lnSpc>
                <a:spcPts val="1764"/>
              </a:lnSpc>
              <a:spcBef>
                <a:spcPts val="0"/>
              </a:spcBef>
              <a:buFont typeface="Arial" panose="020B0604020202020204" pitchFamily="34" charset="0"/>
              <a:buChar char="•"/>
              <a:defRPr sz="1372" b="0" i="0" spc="0">
                <a:solidFill>
                  <a:srgbClr val="000000"/>
                </a:solidFill>
                <a:latin typeface="+mn-lt"/>
              </a:defRPr>
            </a:lvl1pPr>
            <a:lvl2pPr marL="0" indent="0">
              <a:lnSpc>
                <a:spcPts val="1764"/>
              </a:lnSpc>
              <a:spcBef>
                <a:spcPts val="0"/>
              </a:spcBef>
              <a:buNone/>
              <a:defRPr sz="1372">
                <a:solidFill>
                  <a:schemeClr val="tx1"/>
                </a:solidFill>
              </a:defRPr>
            </a:lvl2pPr>
            <a:lvl3pPr marL="448059" indent="0">
              <a:buNone/>
              <a:defRPr/>
            </a:lvl3pPr>
            <a:lvl4pPr marL="672088" indent="0">
              <a:buNone/>
              <a:defRPr/>
            </a:lvl4pPr>
            <a:lvl5pPr marL="89611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1751584009"/>
      </p:ext>
    </p:extLst>
  </p:cSld>
  <p:clrMapOvr>
    <a:masterClrMapping/>
  </p:clrMapOvr>
  <p:transition>
    <p:fade/>
  </p:transition>
</p:sldLayout>
</file>

<file path=ppt/slideLayouts/slideLayout419.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30"/>
            <a:ext cx="11306469" cy="403137"/>
          </a:xfrm>
          <a:prstGeom prst="rect">
            <a:avLst/>
          </a:prstGeom>
        </p:spPr>
        <p:txBody>
          <a:bodyPr wrap="square" lIns="0" tIns="0" rIns="0" bIns="0">
            <a:spAutoFit/>
          </a:bodyPr>
          <a:lstStyle>
            <a:lvl1pPr>
              <a:lnSpc>
                <a:spcPts val="3136"/>
              </a:lnSpc>
              <a:defRPr sz="2744">
                <a:solidFill>
                  <a:srgbClr val="000000"/>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6" y="2363622"/>
            <a:ext cx="3618381" cy="216206"/>
          </a:xfrm>
          <a:prstGeom prst="rect">
            <a:avLst/>
          </a:prstGeom>
        </p:spPr>
        <p:txBody>
          <a:bodyPr lIns="0" tIns="0" rIns="0" bIns="0"/>
          <a:lstStyle>
            <a:lvl1pPr marL="0" indent="0">
              <a:lnSpc>
                <a:spcPts val="1764"/>
              </a:lnSpc>
              <a:spcBef>
                <a:spcPts val="1200"/>
              </a:spcBef>
              <a:buNone/>
              <a:defRPr lang="en-US" sz="1372" b="0" kern="1200" spc="0" baseline="0" dirty="0">
                <a:solidFill>
                  <a:schemeClr val="tx2"/>
                </a:solidFill>
                <a:latin typeface="+mj-lt"/>
                <a:ea typeface="+mn-ea"/>
                <a:cs typeface="+mn-cs"/>
              </a:defRPr>
            </a:lvl1pPr>
            <a:lvl2pPr marL="0" marR="0" indent="0" algn="l" defTabSz="914093" rtl="0" eaLnBrk="1" fontAlgn="auto" latinLnBrk="0" hangingPunct="1">
              <a:lnSpc>
                <a:spcPts val="1764"/>
              </a:lnSpc>
              <a:spcBef>
                <a:spcPts val="441"/>
              </a:spcBef>
              <a:spcAft>
                <a:spcPts val="0"/>
              </a:spcAft>
              <a:buClrTx/>
              <a:buSzPct val="90000"/>
              <a:buFont typeface="Arial" panose="020B0604020202020204" pitchFamily="34" charset="0"/>
              <a:buNone/>
              <a:tabLst/>
              <a:defRPr sz="1372">
                <a:solidFill>
                  <a:srgbClr val="000000"/>
                </a:solidFill>
              </a:defRPr>
            </a:lvl2pPr>
            <a:lvl3pPr marL="448059" indent="0">
              <a:buNone/>
              <a:defRPr/>
            </a:lvl3pPr>
            <a:lvl4pPr marL="672088" indent="0">
              <a:buNone/>
              <a:defRPr/>
            </a:lvl4pPr>
            <a:lvl5pPr marL="89611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2" y="2363622"/>
            <a:ext cx="3618381" cy="216206"/>
          </a:xfrm>
          <a:prstGeom prst="rect">
            <a:avLst/>
          </a:prstGeom>
        </p:spPr>
        <p:txBody>
          <a:bodyPr lIns="0" tIns="0" rIns="0" bIns="0"/>
          <a:lstStyle>
            <a:lvl1pPr marL="0" indent="0">
              <a:lnSpc>
                <a:spcPts val="1764"/>
              </a:lnSpc>
              <a:spcBef>
                <a:spcPts val="1200"/>
              </a:spcBef>
              <a:buNone/>
              <a:defRPr lang="en-US" sz="1372" b="0" kern="1200" spc="0" baseline="0" dirty="0">
                <a:solidFill>
                  <a:schemeClr val="tx2"/>
                </a:solidFill>
                <a:latin typeface="+mj-lt"/>
                <a:ea typeface="+mn-ea"/>
                <a:cs typeface="+mn-cs"/>
              </a:defRPr>
            </a:lvl1pPr>
            <a:lvl2pPr marL="0" marR="0" indent="0" algn="l" defTabSz="914093" rtl="0" eaLnBrk="1" fontAlgn="auto" latinLnBrk="0" hangingPunct="1">
              <a:lnSpc>
                <a:spcPts val="1764"/>
              </a:lnSpc>
              <a:spcBef>
                <a:spcPts val="441"/>
              </a:spcBef>
              <a:spcAft>
                <a:spcPts val="0"/>
              </a:spcAft>
              <a:buClrTx/>
              <a:buSzPct val="90000"/>
              <a:buFont typeface="Arial" panose="020B0604020202020204" pitchFamily="34" charset="0"/>
              <a:buNone/>
              <a:tabLst/>
              <a:defRPr sz="1372">
                <a:solidFill>
                  <a:srgbClr val="000000"/>
                </a:solidFill>
              </a:defRPr>
            </a:lvl2pPr>
            <a:lvl3pPr marL="448059" indent="0">
              <a:buNone/>
              <a:defRPr/>
            </a:lvl3pPr>
            <a:lvl4pPr marL="672088" indent="0">
              <a:buNone/>
              <a:defRPr/>
            </a:lvl4pPr>
            <a:lvl5pPr marL="89611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3" name="Text Box 3">
            <a:extLst>
              <a:ext uri="{FF2B5EF4-FFF2-40B4-BE49-F238E27FC236}">
                <a16:creationId xmlns:a16="http://schemas.microsoft.com/office/drawing/2014/main" id="{CCDF1654-4D2D-794C-BBB7-E1447C036FDB}"/>
              </a:ext>
            </a:extLst>
          </p:cNvPr>
          <p:cNvSpPr txBox="1">
            <a:spLocks noChangeArrowheads="1"/>
          </p:cNvSpPr>
          <p:nvPr userDrawn="1"/>
        </p:nvSpPr>
        <p:spPr bwMode="blackWhite">
          <a:xfrm>
            <a:off x="454170" y="6455177"/>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650"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EBEBEB">
                    <a:lumMod val="75000"/>
                  </a:srgbClr>
                </a:solidFill>
                <a:effectLst/>
                <a:uLnTx/>
                <a:uFillTx/>
                <a:latin typeface="Segoe UI"/>
                <a:ea typeface="+mn-ea"/>
                <a:cs typeface="Segoe UI" pitchFamily="34" charset="0"/>
              </a:rPr>
              <a:t>©Microsoft Corporation									                                                                                                                                             Azure </a:t>
            </a:r>
          </a:p>
        </p:txBody>
      </p:sp>
      <p:sp>
        <p:nvSpPr>
          <p:cNvPr id="18" name="Text Placeholder 4">
            <a:extLst>
              <a:ext uri="{FF2B5EF4-FFF2-40B4-BE49-F238E27FC236}">
                <a16:creationId xmlns:a16="http://schemas.microsoft.com/office/drawing/2014/main" id="{82A6E05B-C65A-8C44-AC8B-AA08746E6668}"/>
              </a:ext>
            </a:extLst>
          </p:cNvPr>
          <p:cNvSpPr>
            <a:spLocks noGrp="1"/>
          </p:cNvSpPr>
          <p:nvPr>
            <p:ph type="body" sz="quarter" idx="17" hasCustomPrompt="1"/>
          </p:nvPr>
        </p:nvSpPr>
        <p:spPr>
          <a:xfrm>
            <a:off x="455996" y="2593749"/>
            <a:ext cx="3618381" cy="2059666"/>
          </a:xfrm>
          <a:prstGeom prst="rect">
            <a:avLst/>
          </a:prstGeom>
        </p:spPr>
        <p:txBody>
          <a:bodyPr lIns="0" tIns="0" rIns="0" bIns="0"/>
          <a:lstStyle>
            <a:lvl1pPr marL="0" indent="0">
              <a:lnSpc>
                <a:spcPts val="1764"/>
              </a:lnSpc>
              <a:spcBef>
                <a:spcPts val="0"/>
              </a:spcBef>
              <a:buFont typeface="Arial" panose="020B0604020202020204" pitchFamily="34" charset="0"/>
              <a:buNone/>
              <a:defRPr sz="1372" b="0" i="0" spc="0">
                <a:solidFill>
                  <a:srgbClr val="000000"/>
                </a:solidFill>
                <a:latin typeface="+mn-lt"/>
              </a:defRPr>
            </a:lvl1pPr>
            <a:lvl2pPr marL="0" indent="0">
              <a:lnSpc>
                <a:spcPts val="1764"/>
              </a:lnSpc>
              <a:spcBef>
                <a:spcPts val="0"/>
              </a:spcBef>
              <a:buNone/>
              <a:defRPr sz="1372">
                <a:solidFill>
                  <a:schemeClr val="tx1"/>
                </a:solidFill>
              </a:defRPr>
            </a:lvl2pPr>
            <a:lvl3pPr marL="448059" indent="0">
              <a:buNone/>
              <a:defRPr/>
            </a:lvl3pPr>
            <a:lvl4pPr marL="672088" indent="0">
              <a:buNone/>
              <a:defRPr/>
            </a:lvl4pPr>
            <a:lvl5pPr marL="89611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D52482AC-A354-B546-9AAD-B3E028512046}"/>
              </a:ext>
            </a:extLst>
          </p:cNvPr>
          <p:cNvSpPr>
            <a:spLocks noGrp="1"/>
          </p:cNvSpPr>
          <p:nvPr>
            <p:ph type="body" sz="quarter" idx="18" hasCustomPrompt="1"/>
          </p:nvPr>
        </p:nvSpPr>
        <p:spPr>
          <a:xfrm>
            <a:off x="4286810" y="2593749"/>
            <a:ext cx="3618381" cy="2059666"/>
          </a:xfrm>
          <a:prstGeom prst="rect">
            <a:avLst/>
          </a:prstGeom>
        </p:spPr>
        <p:txBody>
          <a:bodyPr lIns="0" tIns="0" rIns="0" bIns="0"/>
          <a:lstStyle>
            <a:lvl1pPr marL="0" indent="0">
              <a:lnSpc>
                <a:spcPts val="1764"/>
              </a:lnSpc>
              <a:spcBef>
                <a:spcPts val="0"/>
              </a:spcBef>
              <a:buFont typeface="Arial" panose="020B0604020202020204" pitchFamily="34" charset="0"/>
              <a:buNone/>
              <a:defRPr sz="1372" b="0" i="0" spc="0">
                <a:solidFill>
                  <a:srgbClr val="000000"/>
                </a:solidFill>
                <a:latin typeface="+mn-lt"/>
              </a:defRPr>
            </a:lvl1pPr>
            <a:lvl2pPr marL="0" indent="0">
              <a:lnSpc>
                <a:spcPts val="1764"/>
              </a:lnSpc>
              <a:spcBef>
                <a:spcPts val="0"/>
              </a:spcBef>
              <a:buNone/>
              <a:defRPr sz="1372">
                <a:solidFill>
                  <a:schemeClr val="tx1"/>
                </a:solidFill>
              </a:defRPr>
            </a:lvl2pPr>
            <a:lvl3pPr marL="448059" indent="0">
              <a:buNone/>
              <a:defRPr/>
            </a:lvl3pPr>
            <a:lvl4pPr marL="672088" indent="0">
              <a:buNone/>
              <a:defRPr/>
            </a:lvl4pPr>
            <a:lvl5pPr marL="89611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3627238303"/>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BB651035-36B1-415D-8FE3-8C820588801B}"/>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5871050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20.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b="-1"/>
          <a:stretch/>
        </p:blipFill>
        <p:spPr>
          <a:xfrm>
            <a:off x="8144084" y="1599720"/>
            <a:ext cx="3609417" cy="3103720"/>
          </a:xfrm>
          <a:prstGeom prst="rect">
            <a:avLst/>
          </a:prstGeom>
        </p:spPr>
      </p:pic>
      <p:pic>
        <p:nvPicPr>
          <p:cNvPr id="6" name="Picture 5"/>
          <p:cNvPicPr>
            <a:picLocks noChangeAspect="1"/>
          </p:cNvPicPr>
          <p:nvPr userDrawn="1"/>
        </p:nvPicPr>
        <p:blipFill rotWithShape="1">
          <a:blip r:embed="rId3" cstate="print">
            <a:extLst>
              <a:ext uri="{28A0092B-C50C-407E-A947-70E740481C1C}">
                <a14:useLocalDpi xmlns:a14="http://schemas.microsoft.com/office/drawing/2010/main" val="0"/>
              </a:ext>
            </a:extLst>
          </a:blip>
          <a:srcRect b="-1"/>
          <a:stretch/>
        </p:blipFill>
        <p:spPr>
          <a:xfrm>
            <a:off x="4309002" y="1599721"/>
            <a:ext cx="3612531" cy="3099394"/>
          </a:xfrm>
          <a:prstGeom prst="rect">
            <a:avLst/>
          </a:prstGeom>
        </p:spPr>
      </p:pic>
      <p:pic>
        <p:nvPicPr>
          <p:cNvPr id="3" name="Picture 2"/>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64958" y="1599724"/>
            <a:ext cx="3609417" cy="3108047"/>
          </a:xfrm>
          <a:prstGeom prst="rect">
            <a:avLst/>
          </a:prstGeom>
        </p:spPr>
      </p:pic>
      <p:sp>
        <p:nvSpPr>
          <p:cNvPr id="2" name="Title 1"/>
          <p:cNvSpPr>
            <a:spLocks noGrp="1"/>
          </p:cNvSpPr>
          <p:nvPr>
            <p:ph type="title" hasCustomPrompt="1"/>
          </p:nvPr>
        </p:nvSpPr>
        <p:spPr>
          <a:xfrm>
            <a:off x="455996" y="620430"/>
            <a:ext cx="11306469" cy="403137"/>
          </a:xfrm>
          <a:prstGeom prst="rect">
            <a:avLst/>
          </a:prstGeom>
        </p:spPr>
        <p:txBody>
          <a:bodyPr wrap="square" lIns="0" tIns="0" rIns="0" bIns="0">
            <a:spAutoFit/>
          </a:bodyPr>
          <a:lstStyle>
            <a:lvl1pPr>
              <a:lnSpc>
                <a:spcPts val="3136"/>
              </a:lnSpc>
              <a:defRPr sz="2744">
                <a:solidFill>
                  <a:srgbClr val="000000"/>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6" y="4927922"/>
            <a:ext cx="3618381" cy="216206"/>
          </a:xfrm>
          <a:prstGeom prst="rect">
            <a:avLst/>
          </a:prstGeom>
        </p:spPr>
        <p:txBody>
          <a:bodyPr lIns="0" tIns="0" rIns="0" bIns="0"/>
          <a:lstStyle>
            <a:lvl1pPr marL="0" indent="0">
              <a:lnSpc>
                <a:spcPts val="1764"/>
              </a:lnSpc>
              <a:spcBef>
                <a:spcPts val="1200"/>
              </a:spcBef>
              <a:buNone/>
              <a:defRPr lang="en-US" sz="1372" b="0" kern="1200" spc="0" baseline="0" dirty="0">
                <a:solidFill>
                  <a:schemeClr val="tx2"/>
                </a:solidFill>
                <a:latin typeface="+mj-lt"/>
                <a:ea typeface="+mn-ea"/>
                <a:cs typeface="+mn-cs"/>
              </a:defRPr>
            </a:lvl1pPr>
            <a:lvl2pPr marL="0" marR="0" indent="0" algn="l" defTabSz="914093" rtl="0" eaLnBrk="1" fontAlgn="auto" latinLnBrk="0" hangingPunct="1">
              <a:lnSpc>
                <a:spcPts val="1764"/>
              </a:lnSpc>
              <a:spcBef>
                <a:spcPts val="441"/>
              </a:spcBef>
              <a:spcAft>
                <a:spcPts val="0"/>
              </a:spcAft>
              <a:buClrTx/>
              <a:buSzPct val="90000"/>
              <a:buFont typeface="Arial" panose="020B0604020202020204" pitchFamily="34" charset="0"/>
              <a:buNone/>
              <a:tabLst/>
              <a:defRPr sz="1372">
                <a:solidFill>
                  <a:srgbClr val="000000"/>
                </a:solidFill>
              </a:defRPr>
            </a:lvl2pPr>
            <a:lvl3pPr marL="448059" indent="0">
              <a:buNone/>
              <a:defRPr/>
            </a:lvl3pPr>
            <a:lvl4pPr marL="672088" indent="0">
              <a:buNone/>
              <a:defRPr/>
            </a:lvl4pPr>
            <a:lvl5pPr marL="89611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10" name="Text Placeholder 4"/>
          <p:cNvSpPr>
            <a:spLocks noGrp="1"/>
          </p:cNvSpPr>
          <p:nvPr>
            <p:ph type="body" sz="quarter" idx="13" hasCustomPrompt="1"/>
          </p:nvPr>
        </p:nvSpPr>
        <p:spPr>
          <a:xfrm>
            <a:off x="8144084" y="4927922"/>
            <a:ext cx="3618381" cy="216206"/>
          </a:xfrm>
          <a:prstGeom prst="rect">
            <a:avLst/>
          </a:prstGeom>
        </p:spPr>
        <p:txBody>
          <a:bodyPr lIns="0" tIns="0" rIns="0" bIns="0"/>
          <a:lstStyle>
            <a:lvl1pPr marL="0" indent="0">
              <a:lnSpc>
                <a:spcPts val="1764"/>
              </a:lnSpc>
              <a:spcBef>
                <a:spcPts val="1200"/>
              </a:spcBef>
              <a:buNone/>
              <a:defRPr lang="en-US" sz="1372" b="0" kern="1200" spc="0" baseline="0" dirty="0">
                <a:solidFill>
                  <a:schemeClr val="tx2"/>
                </a:solidFill>
                <a:latin typeface="+mj-lt"/>
                <a:ea typeface="+mn-ea"/>
                <a:cs typeface="+mn-cs"/>
              </a:defRPr>
            </a:lvl1pPr>
            <a:lvl2pPr marL="0" marR="0" indent="0" algn="l" defTabSz="914093" rtl="0" eaLnBrk="1" fontAlgn="auto" latinLnBrk="0" hangingPunct="1">
              <a:lnSpc>
                <a:spcPts val="1764"/>
              </a:lnSpc>
              <a:spcBef>
                <a:spcPts val="441"/>
              </a:spcBef>
              <a:spcAft>
                <a:spcPts val="0"/>
              </a:spcAft>
              <a:buClrTx/>
              <a:buSzPct val="90000"/>
              <a:buFont typeface="Arial" panose="020B0604020202020204" pitchFamily="34" charset="0"/>
              <a:buNone/>
              <a:tabLst/>
              <a:defRPr sz="1372">
                <a:solidFill>
                  <a:srgbClr val="000000"/>
                </a:solidFill>
              </a:defRPr>
            </a:lvl2pPr>
            <a:lvl3pPr marL="448059" indent="0">
              <a:buNone/>
              <a:defRPr/>
            </a:lvl3pPr>
            <a:lvl4pPr marL="672088" indent="0">
              <a:buNone/>
              <a:defRPr/>
            </a:lvl4pPr>
            <a:lvl5pPr marL="89611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2" y="4927922"/>
            <a:ext cx="3618381" cy="216206"/>
          </a:xfrm>
          <a:prstGeom prst="rect">
            <a:avLst/>
          </a:prstGeom>
        </p:spPr>
        <p:txBody>
          <a:bodyPr lIns="0" tIns="0" rIns="0" bIns="0"/>
          <a:lstStyle>
            <a:lvl1pPr marL="0" indent="0">
              <a:lnSpc>
                <a:spcPts val="1764"/>
              </a:lnSpc>
              <a:spcBef>
                <a:spcPts val="1200"/>
              </a:spcBef>
              <a:buNone/>
              <a:defRPr lang="en-US" sz="1372" b="0" kern="1200" spc="0" baseline="0" dirty="0">
                <a:solidFill>
                  <a:schemeClr val="tx2"/>
                </a:solidFill>
                <a:latin typeface="+mj-lt"/>
                <a:ea typeface="+mn-ea"/>
                <a:cs typeface="+mn-cs"/>
              </a:defRPr>
            </a:lvl1pPr>
            <a:lvl2pPr marL="0" marR="0" indent="0" algn="l" defTabSz="914093" rtl="0" eaLnBrk="1" fontAlgn="auto" latinLnBrk="0" hangingPunct="1">
              <a:lnSpc>
                <a:spcPts val="1764"/>
              </a:lnSpc>
              <a:spcBef>
                <a:spcPts val="441"/>
              </a:spcBef>
              <a:spcAft>
                <a:spcPts val="0"/>
              </a:spcAft>
              <a:buClrTx/>
              <a:buSzPct val="90000"/>
              <a:buFont typeface="Arial" panose="020B0604020202020204" pitchFamily="34" charset="0"/>
              <a:buNone/>
              <a:tabLst/>
              <a:defRPr sz="1372">
                <a:solidFill>
                  <a:srgbClr val="000000"/>
                </a:solidFill>
              </a:defRPr>
            </a:lvl2pPr>
            <a:lvl3pPr marL="448059" indent="0">
              <a:buNone/>
              <a:defRPr/>
            </a:lvl3pPr>
            <a:lvl4pPr marL="672088" indent="0">
              <a:buNone/>
              <a:defRPr/>
            </a:lvl4pPr>
            <a:lvl5pPr marL="89611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465333" y="2882155"/>
            <a:ext cx="3609043" cy="543185"/>
          </a:xfrm>
          <a:prstGeom prst="rect">
            <a:avLst/>
          </a:prstGeom>
        </p:spPr>
        <p:txBody>
          <a:bodyPr/>
          <a:lstStyle>
            <a:lvl1pPr algn="ctr">
              <a:defRPr>
                <a:solidFill>
                  <a:schemeClr val="bg1"/>
                </a:solidFill>
              </a:defRPr>
            </a:lvl1pPr>
          </a:lstStyle>
          <a:p>
            <a:r>
              <a:rPr lang="en-US"/>
              <a:t>Drop photo here</a:t>
            </a:r>
          </a:p>
        </p:txBody>
      </p:sp>
      <p:sp>
        <p:nvSpPr>
          <p:cNvPr id="11" name="Picture Placeholder 10">
            <a:extLst>
              <a:ext uri="{FF2B5EF4-FFF2-40B4-BE49-F238E27FC236}">
                <a16:creationId xmlns:a16="http://schemas.microsoft.com/office/drawing/2014/main" id="{5877AA6F-F5D0-8349-8D7F-7A036C53AFEC}"/>
              </a:ext>
            </a:extLst>
          </p:cNvPr>
          <p:cNvSpPr>
            <a:spLocks noGrp="1"/>
          </p:cNvSpPr>
          <p:nvPr>
            <p:ph type="pic" sz="quarter" idx="22" hasCustomPrompt="1"/>
          </p:nvPr>
        </p:nvSpPr>
        <p:spPr>
          <a:xfrm>
            <a:off x="4303152" y="2875702"/>
            <a:ext cx="3618381" cy="543185"/>
          </a:xfrm>
          <a:prstGeom prst="rect">
            <a:avLst/>
          </a:prstGeom>
        </p:spPr>
        <p:txBody>
          <a:bodyPr/>
          <a:lstStyle>
            <a:lvl1pPr algn="ctr">
              <a:defRPr>
                <a:solidFill>
                  <a:schemeClr val="bg1"/>
                </a:solidFill>
              </a:defRPr>
            </a:lvl1pPr>
          </a:lstStyle>
          <a:p>
            <a:r>
              <a:rPr lang="en-US"/>
              <a:t>Drop photo here</a:t>
            </a:r>
          </a:p>
        </p:txBody>
      </p:sp>
      <p:sp>
        <p:nvSpPr>
          <p:cNvPr id="14" name="Picture Placeholder 13">
            <a:extLst>
              <a:ext uri="{FF2B5EF4-FFF2-40B4-BE49-F238E27FC236}">
                <a16:creationId xmlns:a16="http://schemas.microsoft.com/office/drawing/2014/main" id="{983A4321-3796-F044-9126-51A6AA308B77}"/>
              </a:ext>
            </a:extLst>
          </p:cNvPr>
          <p:cNvSpPr>
            <a:spLocks noGrp="1"/>
          </p:cNvSpPr>
          <p:nvPr>
            <p:ph type="pic" sz="quarter" idx="23" hasCustomPrompt="1"/>
          </p:nvPr>
        </p:nvSpPr>
        <p:spPr>
          <a:xfrm>
            <a:off x="8144083" y="2888937"/>
            <a:ext cx="3609043" cy="543185"/>
          </a:xfrm>
          <a:prstGeom prst="rect">
            <a:avLst/>
          </a:prstGeom>
        </p:spPr>
        <p:txBody>
          <a:bodyPr/>
          <a:lstStyle>
            <a:lvl1pPr algn="ctr">
              <a:defRPr>
                <a:solidFill>
                  <a:schemeClr val="bg1"/>
                </a:solidFill>
              </a:defRPr>
            </a:lvl1pPr>
          </a:lstStyle>
          <a:p>
            <a:r>
              <a:rPr lang="en-US"/>
              <a:t>Drop photo here</a:t>
            </a:r>
          </a:p>
        </p:txBody>
      </p:sp>
      <p:sp>
        <p:nvSpPr>
          <p:cNvPr id="18" name="Text Box 3">
            <a:extLst>
              <a:ext uri="{FF2B5EF4-FFF2-40B4-BE49-F238E27FC236}">
                <a16:creationId xmlns:a16="http://schemas.microsoft.com/office/drawing/2014/main" id="{06DC0489-95B2-B74C-8FE4-80E75D67DE41}"/>
              </a:ext>
            </a:extLst>
          </p:cNvPr>
          <p:cNvSpPr txBox="1">
            <a:spLocks noChangeArrowheads="1"/>
          </p:cNvSpPr>
          <p:nvPr userDrawn="1"/>
        </p:nvSpPr>
        <p:spPr bwMode="blackWhite">
          <a:xfrm>
            <a:off x="454170" y="6455177"/>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650"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EBEBEB">
                    <a:lumMod val="75000"/>
                  </a:srgbClr>
                </a:solidFill>
                <a:effectLst/>
                <a:uLnTx/>
                <a:uFillTx/>
                <a:latin typeface="Segoe UI"/>
                <a:ea typeface="+mn-ea"/>
                <a:cs typeface="Segoe UI" pitchFamily="34" charset="0"/>
              </a:rPr>
              <a:t>©Microsoft Corporation									                                                                                                                                             Azure </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64958" y="5157653"/>
            <a:ext cx="3618381" cy="905504"/>
          </a:xfrm>
          <a:prstGeom prst="rect">
            <a:avLst/>
          </a:prstGeom>
        </p:spPr>
        <p:txBody>
          <a:bodyPr lIns="0" tIns="0" rIns="0" bIns="0"/>
          <a:lstStyle>
            <a:lvl1pPr marL="0" indent="0">
              <a:lnSpc>
                <a:spcPts val="1764"/>
              </a:lnSpc>
              <a:spcBef>
                <a:spcPts val="0"/>
              </a:spcBef>
              <a:buFont typeface="Arial" panose="020B0604020202020204" pitchFamily="34" charset="0"/>
              <a:buNone/>
              <a:defRPr sz="1372" b="0" i="0" spc="0">
                <a:solidFill>
                  <a:srgbClr val="000000"/>
                </a:solidFill>
                <a:latin typeface="+mn-lt"/>
              </a:defRPr>
            </a:lvl1pPr>
            <a:lvl2pPr marL="0" indent="0">
              <a:lnSpc>
                <a:spcPts val="1764"/>
              </a:lnSpc>
              <a:spcBef>
                <a:spcPts val="0"/>
              </a:spcBef>
              <a:buNone/>
              <a:defRPr sz="1372">
                <a:solidFill>
                  <a:schemeClr val="tx1"/>
                </a:solidFill>
              </a:defRPr>
            </a:lvl2pPr>
            <a:lvl3pPr marL="448059" indent="0">
              <a:buNone/>
              <a:defRPr/>
            </a:lvl3pPr>
            <a:lvl4pPr marL="672088" indent="0">
              <a:buNone/>
              <a:defRPr/>
            </a:lvl4pPr>
            <a:lvl5pPr marL="89611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306078" y="5157653"/>
            <a:ext cx="3618381" cy="905504"/>
          </a:xfrm>
          <a:prstGeom prst="rect">
            <a:avLst/>
          </a:prstGeom>
        </p:spPr>
        <p:txBody>
          <a:bodyPr lIns="0" tIns="0" rIns="0" bIns="0"/>
          <a:lstStyle>
            <a:lvl1pPr marL="0" indent="0">
              <a:lnSpc>
                <a:spcPts val="1764"/>
              </a:lnSpc>
              <a:spcBef>
                <a:spcPts val="0"/>
              </a:spcBef>
              <a:buFont typeface="Arial" panose="020B0604020202020204" pitchFamily="34" charset="0"/>
              <a:buNone/>
              <a:defRPr sz="1372" b="0" i="0" spc="0">
                <a:solidFill>
                  <a:srgbClr val="000000"/>
                </a:solidFill>
                <a:latin typeface="+mn-lt"/>
              </a:defRPr>
            </a:lvl1pPr>
            <a:lvl2pPr marL="0" indent="0">
              <a:lnSpc>
                <a:spcPts val="1764"/>
              </a:lnSpc>
              <a:spcBef>
                <a:spcPts val="0"/>
              </a:spcBef>
              <a:buNone/>
              <a:defRPr sz="1372">
                <a:solidFill>
                  <a:schemeClr val="tx1"/>
                </a:solidFill>
              </a:defRPr>
            </a:lvl2pPr>
            <a:lvl3pPr marL="448059" indent="0">
              <a:buNone/>
              <a:defRPr/>
            </a:lvl3pPr>
            <a:lvl4pPr marL="672088" indent="0">
              <a:buNone/>
              <a:defRPr/>
            </a:lvl4pPr>
            <a:lvl5pPr marL="89611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144084" y="5157653"/>
            <a:ext cx="3618381" cy="905504"/>
          </a:xfrm>
          <a:prstGeom prst="rect">
            <a:avLst/>
          </a:prstGeom>
        </p:spPr>
        <p:txBody>
          <a:bodyPr lIns="0" tIns="0" rIns="0" bIns="0"/>
          <a:lstStyle>
            <a:lvl1pPr marL="0" indent="0">
              <a:lnSpc>
                <a:spcPts val="1764"/>
              </a:lnSpc>
              <a:spcBef>
                <a:spcPts val="0"/>
              </a:spcBef>
              <a:buFont typeface="Arial" panose="020B0604020202020204" pitchFamily="34" charset="0"/>
              <a:buNone/>
              <a:defRPr sz="1372" b="0" i="0" spc="0">
                <a:solidFill>
                  <a:srgbClr val="000000"/>
                </a:solidFill>
                <a:latin typeface="+mn-lt"/>
              </a:defRPr>
            </a:lvl1pPr>
            <a:lvl2pPr marL="0" indent="0">
              <a:lnSpc>
                <a:spcPts val="1764"/>
              </a:lnSpc>
              <a:spcBef>
                <a:spcPts val="0"/>
              </a:spcBef>
              <a:buNone/>
              <a:defRPr sz="1372">
                <a:solidFill>
                  <a:schemeClr val="tx1"/>
                </a:solidFill>
              </a:defRPr>
            </a:lvl2pPr>
            <a:lvl3pPr marL="448059" indent="0">
              <a:buNone/>
              <a:defRPr/>
            </a:lvl3pPr>
            <a:lvl4pPr marL="672088" indent="0">
              <a:buNone/>
              <a:defRPr/>
            </a:lvl4pPr>
            <a:lvl5pPr marL="89611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4089993236"/>
      </p:ext>
    </p:extLst>
  </p:cSld>
  <p:clrMapOvr>
    <a:masterClrMapping/>
  </p:clrMapOvr>
  <p:transition>
    <p:fade/>
  </p:transition>
</p:sldLayout>
</file>

<file path=ppt/slideLayouts/slideLayout421.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6" y="2158888"/>
            <a:ext cx="1693247" cy="895855"/>
          </a:xfrm>
          <a:prstGeom prst="rect">
            <a:avLst/>
          </a:prstGeom>
        </p:spPr>
        <p:txBody>
          <a:bodyPr>
            <a:noAutofit/>
          </a:bodyPr>
          <a:lstStyle>
            <a:lvl1pPr marL="0" indent="0">
              <a:buNone/>
              <a:defRPr sz="1960">
                <a:solidFill>
                  <a:srgbClr val="000000"/>
                </a:solidFill>
              </a:defRPr>
            </a:lvl1pPr>
          </a:lstStyle>
          <a:p>
            <a:pPr lvl="0"/>
            <a:r>
              <a:rPr lang="en-US"/>
              <a:t>Picture</a:t>
            </a:r>
          </a:p>
        </p:txBody>
      </p:sp>
      <p:sp>
        <p:nvSpPr>
          <p:cNvPr id="2" name="Title 1"/>
          <p:cNvSpPr>
            <a:spLocks noGrp="1"/>
          </p:cNvSpPr>
          <p:nvPr>
            <p:ph type="title" hasCustomPrompt="1"/>
          </p:nvPr>
        </p:nvSpPr>
        <p:spPr>
          <a:xfrm>
            <a:off x="455996" y="620430"/>
            <a:ext cx="11306469" cy="403137"/>
          </a:xfrm>
          <a:prstGeom prst="rect">
            <a:avLst/>
          </a:prstGeom>
        </p:spPr>
        <p:txBody>
          <a:bodyPr wrap="square" lIns="0" tIns="0" rIns="0" bIns="0">
            <a:spAutoFit/>
          </a:bodyPr>
          <a:lstStyle>
            <a:lvl1pPr>
              <a:lnSpc>
                <a:spcPts val="3136"/>
              </a:lnSpc>
              <a:defRPr sz="2744">
                <a:solidFill>
                  <a:srgbClr val="000000"/>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6" y="3167817"/>
            <a:ext cx="1693247" cy="442532"/>
          </a:xfrm>
          <a:prstGeom prst="rect">
            <a:avLst/>
          </a:prstGeom>
        </p:spPr>
        <p:txBody>
          <a:bodyPr lIns="0" tIns="0" rIns="0" bIns="0"/>
          <a:lstStyle>
            <a:lvl1pPr marL="0" indent="0">
              <a:lnSpc>
                <a:spcPts val="1764"/>
              </a:lnSpc>
              <a:spcBef>
                <a:spcPts val="882"/>
              </a:spcBef>
              <a:buNone/>
              <a:defRPr lang="en-US" sz="1372" b="0" kern="1200" spc="0" baseline="0" dirty="0">
                <a:solidFill>
                  <a:schemeClr val="tx2"/>
                </a:solidFill>
                <a:latin typeface="+mj-lt"/>
                <a:ea typeface="+mn-ea"/>
                <a:cs typeface="+mn-cs"/>
              </a:defRPr>
            </a:lvl1pPr>
            <a:lvl2pPr marL="0" marR="0" indent="0" algn="l" defTabSz="914093" rtl="0" eaLnBrk="1" fontAlgn="auto" latinLnBrk="0" hangingPunct="1">
              <a:lnSpc>
                <a:spcPts val="1764"/>
              </a:lnSpc>
              <a:spcBef>
                <a:spcPts val="441"/>
              </a:spcBef>
              <a:spcAft>
                <a:spcPts val="0"/>
              </a:spcAft>
              <a:buClrTx/>
              <a:buSzPct val="90000"/>
              <a:buFont typeface="Arial" panose="020B0604020202020204" pitchFamily="34" charset="0"/>
              <a:buNone/>
              <a:tabLst/>
              <a:defRPr sz="1372">
                <a:solidFill>
                  <a:srgbClr val="000000"/>
                </a:solidFill>
              </a:defRPr>
            </a:lvl2pPr>
            <a:lvl3pPr marL="448059" indent="0">
              <a:buNone/>
              <a:defRPr/>
            </a:lvl3pPr>
            <a:lvl4pPr marL="672088" indent="0">
              <a:buNone/>
              <a:defRPr/>
            </a:lvl4pPr>
            <a:lvl5pPr marL="896117" indent="0">
              <a:buNone/>
              <a:defRPr/>
            </a:lvl5pPr>
          </a:lstStyle>
          <a:p>
            <a:pPr marL="0" marR="0" lvl="0" indent="0" algn="l" defTabSz="914093" rtl="0" eaLnBrk="1" fontAlgn="auto" latinLnBrk="0" hangingPunct="1">
              <a:lnSpc>
                <a:spcPts val="1764"/>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4" name="Text Placeholder 4"/>
          <p:cNvSpPr>
            <a:spLocks noGrp="1"/>
          </p:cNvSpPr>
          <p:nvPr>
            <p:ph type="body" sz="quarter" idx="15" hasCustomPrompt="1"/>
          </p:nvPr>
        </p:nvSpPr>
        <p:spPr>
          <a:xfrm>
            <a:off x="2378328" y="3167817"/>
            <a:ext cx="1693247" cy="442532"/>
          </a:xfrm>
          <a:prstGeom prst="rect">
            <a:avLst/>
          </a:prstGeom>
        </p:spPr>
        <p:txBody>
          <a:bodyPr lIns="0" tIns="0" rIns="0" bIns="0"/>
          <a:lstStyle>
            <a:lvl1pPr marL="0" marR="0" indent="0" algn="l" defTabSz="914093" rtl="0" eaLnBrk="1" fontAlgn="auto" latinLnBrk="0" hangingPunct="1">
              <a:lnSpc>
                <a:spcPts val="1764"/>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093" rtl="0" eaLnBrk="1" fontAlgn="auto" latinLnBrk="0" hangingPunct="1">
              <a:lnSpc>
                <a:spcPts val="1764"/>
              </a:lnSpc>
              <a:spcBef>
                <a:spcPts val="441"/>
              </a:spcBef>
              <a:spcAft>
                <a:spcPts val="0"/>
              </a:spcAft>
              <a:buClrTx/>
              <a:buSzPct val="90000"/>
              <a:buFont typeface="Arial" panose="020B0604020202020204" pitchFamily="34" charset="0"/>
              <a:buNone/>
              <a:tabLst/>
              <a:defRPr sz="1372">
                <a:solidFill>
                  <a:srgbClr val="000000"/>
                </a:solidFill>
              </a:defRPr>
            </a:lvl2pPr>
            <a:lvl3pPr marL="448059" indent="0">
              <a:buNone/>
              <a:defRPr/>
            </a:lvl3pPr>
            <a:lvl4pPr marL="672088" indent="0">
              <a:buNone/>
              <a:defRPr/>
            </a:lvl4pPr>
            <a:lvl5pPr marL="896117" indent="0">
              <a:buNone/>
              <a:defRPr/>
            </a:lvl5pPr>
          </a:lstStyle>
          <a:p>
            <a:pPr marL="0" marR="0" lvl="0" indent="0" algn="l" defTabSz="914093" rtl="0" eaLnBrk="1" fontAlgn="auto" latinLnBrk="0" hangingPunct="1">
              <a:lnSpc>
                <a:spcPts val="1764"/>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6" name="Text Placeholder 4"/>
          <p:cNvSpPr>
            <a:spLocks noGrp="1"/>
          </p:cNvSpPr>
          <p:nvPr>
            <p:ph type="body" sz="quarter" idx="17" hasCustomPrompt="1"/>
          </p:nvPr>
        </p:nvSpPr>
        <p:spPr>
          <a:xfrm>
            <a:off x="4300663" y="3167817"/>
            <a:ext cx="1693247" cy="442532"/>
          </a:xfrm>
          <a:prstGeom prst="rect">
            <a:avLst/>
          </a:prstGeom>
        </p:spPr>
        <p:txBody>
          <a:bodyPr lIns="0" tIns="0" rIns="0" bIns="0"/>
          <a:lstStyle>
            <a:lvl1pPr marL="0" marR="0" indent="0" algn="l" defTabSz="914093" rtl="0" eaLnBrk="1" fontAlgn="auto" latinLnBrk="0" hangingPunct="1">
              <a:lnSpc>
                <a:spcPts val="1764"/>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093" rtl="0" eaLnBrk="1" fontAlgn="auto" latinLnBrk="0" hangingPunct="1">
              <a:lnSpc>
                <a:spcPts val="1764"/>
              </a:lnSpc>
              <a:spcBef>
                <a:spcPts val="441"/>
              </a:spcBef>
              <a:spcAft>
                <a:spcPts val="0"/>
              </a:spcAft>
              <a:buClrTx/>
              <a:buSzPct val="90000"/>
              <a:buFont typeface="Arial" panose="020B0604020202020204" pitchFamily="34" charset="0"/>
              <a:buNone/>
              <a:tabLst/>
              <a:defRPr sz="1372">
                <a:solidFill>
                  <a:srgbClr val="000000"/>
                </a:solidFill>
              </a:defRPr>
            </a:lvl2pPr>
            <a:lvl3pPr marL="448059" indent="0">
              <a:buNone/>
              <a:defRPr/>
            </a:lvl3pPr>
            <a:lvl4pPr marL="672088" indent="0">
              <a:buNone/>
              <a:defRPr/>
            </a:lvl4pPr>
            <a:lvl5pPr marL="896117" indent="0">
              <a:buNone/>
              <a:defRPr/>
            </a:lvl5pPr>
          </a:lstStyle>
          <a:p>
            <a:pPr marL="0" marR="0" lvl="0" indent="0" algn="l" defTabSz="914093" rtl="0" eaLnBrk="1" fontAlgn="auto" latinLnBrk="0" hangingPunct="1">
              <a:lnSpc>
                <a:spcPts val="1764"/>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8" name="Text Placeholder 4"/>
          <p:cNvSpPr>
            <a:spLocks noGrp="1"/>
          </p:cNvSpPr>
          <p:nvPr>
            <p:ph type="body" sz="quarter" idx="19" hasCustomPrompt="1"/>
          </p:nvPr>
        </p:nvSpPr>
        <p:spPr>
          <a:xfrm>
            <a:off x="6222996" y="3167817"/>
            <a:ext cx="1693247" cy="442532"/>
          </a:xfrm>
          <a:prstGeom prst="rect">
            <a:avLst/>
          </a:prstGeom>
        </p:spPr>
        <p:txBody>
          <a:bodyPr lIns="0" tIns="0" rIns="0" bIns="0"/>
          <a:lstStyle>
            <a:lvl1pPr marL="0" marR="0" indent="0" algn="l" defTabSz="914093" rtl="0" eaLnBrk="1" fontAlgn="auto" latinLnBrk="0" hangingPunct="1">
              <a:lnSpc>
                <a:spcPts val="1764"/>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093" rtl="0" eaLnBrk="1" fontAlgn="auto" latinLnBrk="0" hangingPunct="1">
              <a:lnSpc>
                <a:spcPts val="1764"/>
              </a:lnSpc>
              <a:spcBef>
                <a:spcPts val="441"/>
              </a:spcBef>
              <a:spcAft>
                <a:spcPts val="0"/>
              </a:spcAft>
              <a:buClrTx/>
              <a:buSzPct val="90000"/>
              <a:buFont typeface="Arial" panose="020B0604020202020204" pitchFamily="34" charset="0"/>
              <a:buNone/>
              <a:tabLst/>
              <a:defRPr sz="1372">
                <a:solidFill>
                  <a:srgbClr val="000000"/>
                </a:solidFill>
              </a:defRPr>
            </a:lvl2pPr>
            <a:lvl3pPr marL="448059" indent="0">
              <a:buNone/>
              <a:defRPr/>
            </a:lvl3pPr>
            <a:lvl4pPr marL="672088" indent="0">
              <a:buNone/>
              <a:defRPr/>
            </a:lvl4pPr>
            <a:lvl5pPr marL="896117" indent="0">
              <a:buNone/>
              <a:defRPr/>
            </a:lvl5pPr>
          </a:lstStyle>
          <a:p>
            <a:pPr marL="0" marR="0" lvl="0" indent="0" algn="l" defTabSz="914093" rtl="0" eaLnBrk="1" fontAlgn="auto" latinLnBrk="0" hangingPunct="1">
              <a:lnSpc>
                <a:spcPts val="1764"/>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0" name="Text Placeholder 4"/>
          <p:cNvSpPr>
            <a:spLocks noGrp="1"/>
          </p:cNvSpPr>
          <p:nvPr>
            <p:ph type="body" sz="quarter" idx="21" hasCustomPrompt="1"/>
          </p:nvPr>
        </p:nvSpPr>
        <p:spPr>
          <a:xfrm>
            <a:off x="8145328" y="3167817"/>
            <a:ext cx="1693247" cy="442532"/>
          </a:xfrm>
          <a:prstGeom prst="rect">
            <a:avLst/>
          </a:prstGeom>
        </p:spPr>
        <p:txBody>
          <a:bodyPr lIns="0" tIns="0" rIns="0" bIns="0"/>
          <a:lstStyle>
            <a:lvl1pPr marL="0" marR="0" indent="0" algn="l" defTabSz="914093" rtl="0" eaLnBrk="1" fontAlgn="auto" latinLnBrk="0" hangingPunct="1">
              <a:lnSpc>
                <a:spcPts val="1764"/>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093" rtl="0" eaLnBrk="1" fontAlgn="auto" latinLnBrk="0" hangingPunct="1">
              <a:lnSpc>
                <a:spcPts val="1764"/>
              </a:lnSpc>
              <a:spcBef>
                <a:spcPts val="441"/>
              </a:spcBef>
              <a:spcAft>
                <a:spcPts val="0"/>
              </a:spcAft>
              <a:buClrTx/>
              <a:buSzPct val="90000"/>
              <a:buFont typeface="Arial" panose="020B0604020202020204" pitchFamily="34" charset="0"/>
              <a:buNone/>
              <a:tabLst/>
              <a:defRPr sz="1372">
                <a:solidFill>
                  <a:srgbClr val="000000"/>
                </a:solidFill>
              </a:defRPr>
            </a:lvl2pPr>
            <a:lvl3pPr marL="448059" indent="0">
              <a:buNone/>
              <a:defRPr/>
            </a:lvl3pPr>
            <a:lvl4pPr marL="672088" indent="0">
              <a:buNone/>
              <a:defRPr/>
            </a:lvl4pPr>
            <a:lvl5pPr marL="896117" indent="0">
              <a:buNone/>
              <a:defRPr/>
            </a:lvl5pPr>
          </a:lstStyle>
          <a:p>
            <a:pPr marL="0" marR="0" lvl="0" indent="0" algn="l" defTabSz="914093" rtl="0" eaLnBrk="1" fontAlgn="auto" latinLnBrk="0" hangingPunct="1">
              <a:lnSpc>
                <a:spcPts val="1764"/>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2" name="Text Placeholder 4"/>
          <p:cNvSpPr>
            <a:spLocks noGrp="1"/>
          </p:cNvSpPr>
          <p:nvPr>
            <p:ph type="body" sz="quarter" idx="23" hasCustomPrompt="1"/>
          </p:nvPr>
        </p:nvSpPr>
        <p:spPr>
          <a:xfrm>
            <a:off x="10067661" y="3167817"/>
            <a:ext cx="1693247" cy="442532"/>
          </a:xfrm>
          <a:prstGeom prst="rect">
            <a:avLst/>
          </a:prstGeom>
        </p:spPr>
        <p:txBody>
          <a:bodyPr lIns="0" tIns="0" rIns="0" bIns="0"/>
          <a:lstStyle>
            <a:lvl1pPr marL="0" marR="0" indent="0" algn="l" defTabSz="914093" rtl="0" eaLnBrk="1" fontAlgn="auto" latinLnBrk="0" hangingPunct="1">
              <a:lnSpc>
                <a:spcPts val="1764"/>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093" rtl="0" eaLnBrk="1" fontAlgn="auto" latinLnBrk="0" hangingPunct="1">
              <a:lnSpc>
                <a:spcPts val="1764"/>
              </a:lnSpc>
              <a:spcBef>
                <a:spcPts val="441"/>
              </a:spcBef>
              <a:spcAft>
                <a:spcPts val="0"/>
              </a:spcAft>
              <a:buClrTx/>
              <a:buSzPct val="90000"/>
              <a:buFont typeface="Arial" panose="020B0604020202020204" pitchFamily="34" charset="0"/>
              <a:buNone/>
              <a:tabLst/>
              <a:defRPr sz="1372">
                <a:solidFill>
                  <a:srgbClr val="000000"/>
                </a:solidFill>
              </a:defRPr>
            </a:lvl2pPr>
            <a:lvl3pPr marL="448059" indent="0">
              <a:buNone/>
              <a:defRPr/>
            </a:lvl3pPr>
            <a:lvl4pPr marL="672088" indent="0">
              <a:buNone/>
              <a:defRPr/>
            </a:lvl4pPr>
            <a:lvl5pPr marL="896117" indent="0">
              <a:buNone/>
              <a:defRPr/>
            </a:lvl5pPr>
          </a:lstStyle>
          <a:p>
            <a:pPr marL="0" marR="0" lvl="0" indent="0" algn="l" defTabSz="914093" rtl="0" eaLnBrk="1" fontAlgn="auto" latinLnBrk="0" hangingPunct="1">
              <a:lnSpc>
                <a:spcPts val="1764"/>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5" name="Content Placeholder 15"/>
          <p:cNvSpPr>
            <a:spLocks noGrp="1"/>
          </p:cNvSpPr>
          <p:nvPr>
            <p:ph sz="quarter" idx="26" hasCustomPrompt="1"/>
          </p:nvPr>
        </p:nvSpPr>
        <p:spPr>
          <a:xfrm>
            <a:off x="2378328" y="2158888"/>
            <a:ext cx="1693247" cy="895855"/>
          </a:xfrm>
          <a:prstGeom prst="rect">
            <a:avLst/>
          </a:prstGeom>
        </p:spPr>
        <p:txBody>
          <a:bodyPr>
            <a:noAutofit/>
          </a:bodyPr>
          <a:lstStyle>
            <a:lvl1pPr marL="0" indent="0">
              <a:buNone/>
              <a:defRPr sz="1960">
                <a:solidFill>
                  <a:srgbClr val="000000"/>
                </a:solidFill>
              </a:defRPr>
            </a:lvl1pPr>
          </a:lstStyle>
          <a:p>
            <a:pPr lvl="0"/>
            <a:r>
              <a:rPr lang="en-US"/>
              <a:t>Picture</a:t>
            </a:r>
          </a:p>
        </p:txBody>
      </p:sp>
      <p:sp>
        <p:nvSpPr>
          <p:cNvPr id="26" name="Content Placeholder 15"/>
          <p:cNvSpPr>
            <a:spLocks noGrp="1"/>
          </p:cNvSpPr>
          <p:nvPr>
            <p:ph sz="quarter" idx="27" hasCustomPrompt="1"/>
          </p:nvPr>
        </p:nvSpPr>
        <p:spPr>
          <a:xfrm>
            <a:off x="4300663" y="2158888"/>
            <a:ext cx="1693247" cy="895855"/>
          </a:xfrm>
          <a:prstGeom prst="rect">
            <a:avLst/>
          </a:prstGeom>
        </p:spPr>
        <p:txBody>
          <a:bodyPr>
            <a:noAutofit/>
          </a:bodyPr>
          <a:lstStyle>
            <a:lvl1pPr marL="0" indent="0">
              <a:buNone/>
              <a:defRPr sz="1960">
                <a:solidFill>
                  <a:srgbClr val="000000"/>
                </a:solidFill>
              </a:defRPr>
            </a:lvl1pPr>
          </a:lstStyle>
          <a:p>
            <a:pPr lvl="0"/>
            <a:r>
              <a:rPr lang="en-US"/>
              <a:t>Picture</a:t>
            </a:r>
          </a:p>
        </p:txBody>
      </p:sp>
      <p:sp>
        <p:nvSpPr>
          <p:cNvPr id="27" name="Content Placeholder 15"/>
          <p:cNvSpPr>
            <a:spLocks noGrp="1"/>
          </p:cNvSpPr>
          <p:nvPr>
            <p:ph sz="quarter" idx="28" hasCustomPrompt="1"/>
          </p:nvPr>
        </p:nvSpPr>
        <p:spPr>
          <a:xfrm>
            <a:off x="6222996" y="2158888"/>
            <a:ext cx="1693247" cy="895855"/>
          </a:xfrm>
          <a:prstGeom prst="rect">
            <a:avLst/>
          </a:prstGeom>
        </p:spPr>
        <p:txBody>
          <a:bodyPr>
            <a:noAutofit/>
          </a:bodyPr>
          <a:lstStyle>
            <a:lvl1pPr marL="0" indent="0">
              <a:buNone/>
              <a:defRPr sz="1960">
                <a:solidFill>
                  <a:srgbClr val="000000"/>
                </a:solidFill>
              </a:defRPr>
            </a:lvl1pPr>
          </a:lstStyle>
          <a:p>
            <a:pPr lvl="0"/>
            <a:r>
              <a:rPr lang="en-US"/>
              <a:t>Picture</a:t>
            </a:r>
          </a:p>
        </p:txBody>
      </p:sp>
      <p:sp>
        <p:nvSpPr>
          <p:cNvPr id="28" name="Content Placeholder 15"/>
          <p:cNvSpPr>
            <a:spLocks noGrp="1"/>
          </p:cNvSpPr>
          <p:nvPr>
            <p:ph sz="quarter" idx="29" hasCustomPrompt="1"/>
          </p:nvPr>
        </p:nvSpPr>
        <p:spPr>
          <a:xfrm>
            <a:off x="8145328" y="2158888"/>
            <a:ext cx="1693247" cy="895855"/>
          </a:xfrm>
          <a:prstGeom prst="rect">
            <a:avLst/>
          </a:prstGeom>
        </p:spPr>
        <p:txBody>
          <a:bodyPr>
            <a:noAutofit/>
          </a:bodyPr>
          <a:lstStyle>
            <a:lvl1pPr marL="0" indent="0">
              <a:buNone/>
              <a:defRPr sz="1960">
                <a:solidFill>
                  <a:srgbClr val="000000"/>
                </a:solidFill>
              </a:defRPr>
            </a:lvl1pPr>
          </a:lstStyle>
          <a:p>
            <a:pPr lvl="0"/>
            <a:r>
              <a:rPr lang="en-US"/>
              <a:t>Picture</a:t>
            </a:r>
          </a:p>
        </p:txBody>
      </p:sp>
      <p:sp>
        <p:nvSpPr>
          <p:cNvPr id="29" name="Content Placeholder 15"/>
          <p:cNvSpPr>
            <a:spLocks noGrp="1"/>
          </p:cNvSpPr>
          <p:nvPr>
            <p:ph sz="quarter" idx="30" hasCustomPrompt="1"/>
          </p:nvPr>
        </p:nvSpPr>
        <p:spPr>
          <a:xfrm>
            <a:off x="10067661" y="2158888"/>
            <a:ext cx="1693247" cy="895855"/>
          </a:xfrm>
          <a:prstGeom prst="rect">
            <a:avLst/>
          </a:prstGeom>
        </p:spPr>
        <p:txBody>
          <a:bodyPr>
            <a:noAutofit/>
          </a:bodyPr>
          <a:lstStyle>
            <a:lvl1pPr marL="0" indent="0">
              <a:buNone/>
              <a:defRPr sz="1960">
                <a:solidFill>
                  <a:srgbClr val="000000"/>
                </a:solidFill>
              </a:defRPr>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6" y="2025028"/>
            <a:ext cx="256787" cy="258381"/>
          </a:xfrm>
          <a:prstGeom prst="rect">
            <a:avLst/>
          </a:prstGeom>
        </p:spPr>
        <p:txBody>
          <a:bodyPr tIns="0" bIns="0"/>
          <a:lstStyle>
            <a:lvl1pPr marL="0" algn="l" defTabSz="913828" rtl="0" eaLnBrk="1" fontAlgn="base" latinLnBrk="0" hangingPunct="1">
              <a:lnSpc>
                <a:spcPts val="2352"/>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3828" rtl="0" eaLnBrk="1" fontAlgn="base" latinLnBrk="0" hangingPunct="1">
              <a:lnSpc>
                <a:spcPts val="2352"/>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828" rtl="0" eaLnBrk="1" fontAlgn="base" latinLnBrk="0" hangingPunct="1">
              <a:lnSpc>
                <a:spcPts val="2352"/>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828" rtl="0" eaLnBrk="1" fontAlgn="base" latinLnBrk="0" hangingPunct="1">
              <a:lnSpc>
                <a:spcPts val="2352"/>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828" rtl="0" eaLnBrk="1" fontAlgn="base" latinLnBrk="0" hangingPunct="1">
              <a:lnSpc>
                <a:spcPts val="2352"/>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4" y="2025028"/>
            <a:ext cx="256787" cy="258381"/>
          </a:xfrm>
          <a:prstGeom prst="rect">
            <a:avLst/>
          </a:prstGeom>
        </p:spPr>
        <p:txBody>
          <a:bodyPr tIns="0" bIns="0"/>
          <a:lstStyle>
            <a:lvl1pPr marL="0" algn="l" defTabSz="913828" rtl="0" eaLnBrk="1" fontAlgn="base" latinLnBrk="0" hangingPunct="1">
              <a:lnSpc>
                <a:spcPts val="2352"/>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3828" rtl="0" eaLnBrk="1" fontAlgn="base" latinLnBrk="0" hangingPunct="1">
              <a:lnSpc>
                <a:spcPts val="2352"/>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828" rtl="0" eaLnBrk="1" fontAlgn="base" latinLnBrk="0" hangingPunct="1">
              <a:lnSpc>
                <a:spcPts val="2352"/>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828" rtl="0" eaLnBrk="1" fontAlgn="base" latinLnBrk="0" hangingPunct="1">
              <a:lnSpc>
                <a:spcPts val="2352"/>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828" rtl="0" eaLnBrk="1" fontAlgn="base" latinLnBrk="0" hangingPunct="1">
              <a:lnSpc>
                <a:spcPts val="2352"/>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2" y="2025028"/>
            <a:ext cx="256787" cy="258381"/>
          </a:xfrm>
          <a:prstGeom prst="rect">
            <a:avLst/>
          </a:prstGeom>
        </p:spPr>
        <p:txBody>
          <a:bodyPr tIns="0" bIns="0"/>
          <a:lstStyle>
            <a:lvl1pPr marL="0" algn="l" defTabSz="913828" rtl="0" eaLnBrk="1" fontAlgn="base" latinLnBrk="0" hangingPunct="1">
              <a:lnSpc>
                <a:spcPts val="2352"/>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3828" rtl="0" eaLnBrk="1" fontAlgn="base" latinLnBrk="0" hangingPunct="1">
              <a:lnSpc>
                <a:spcPts val="2352"/>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828" rtl="0" eaLnBrk="1" fontAlgn="base" latinLnBrk="0" hangingPunct="1">
              <a:lnSpc>
                <a:spcPts val="2352"/>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828" rtl="0" eaLnBrk="1" fontAlgn="base" latinLnBrk="0" hangingPunct="1">
              <a:lnSpc>
                <a:spcPts val="2352"/>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828" rtl="0" eaLnBrk="1" fontAlgn="base" latinLnBrk="0" hangingPunct="1">
              <a:lnSpc>
                <a:spcPts val="2352"/>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2" y="2025028"/>
            <a:ext cx="256787" cy="258381"/>
          </a:xfrm>
          <a:prstGeom prst="rect">
            <a:avLst/>
          </a:prstGeom>
        </p:spPr>
        <p:txBody>
          <a:bodyPr tIns="0" bIns="0"/>
          <a:lstStyle>
            <a:lvl1pPr marL="0" algn="l" defTabSz="913828" rtl="0" eaLnBrk="1" fontAlgn="base" latinLnBrk="0" hangingPunct="1">
              <a:lnSpc>
                <a:spcPts val="2352"/>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3828" rtl="0" eaLnBrk="1" fontAlgn="base" latinLnBrk="0" hangingPunct="1">
              <a:lnSpc>
                <a:spcPts val="2352"/>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828" rtl="0" eaLnBrk="1" fontAlgn="base" latinLnBrk="0" hangingPunct="1">
              <a:lnSpc>
                <a:spcPts val="2352"/>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828" rtl="0" eaLnBrk="1" fontAlgn="base" latinLnBrk="0" hangingPunct="1">
              <a:lnSpc>
                <a:spcPts val="2352"/>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828" rtl="0" eaLnBrk="1" fontAlgn="base" latinLnBrk="0" hangingPunct="1">
              <a:lnSpc>
                <a:spcPts val="2352"/>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4" y="2025028"/>
            <a:ext cx="256787" cy="258381"/>
          </a:xfrm>
          <a:prstGeom prst="rect">
            <a:avLst/>
          </a:prstGeom>
        </p:spPr>
        <p:txBody>
          <a:bodyPr tIns="0" bIns="0"/>
          <a:lstStyle>
            <a:lvl1pPr marL="0" algn="l" defTabSz="913828" rtl="0" eaLnBrk="1" fontAlgn="base" latinLnBrk="0" hangingPunct="1">
              <a:lnSpc>
                <a:spcPts val="2352"/>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3828" rtl="0" eaLnBrk="1" fontAlgn="base" latinLnBrk="0" hangingPunct="1">
              <a:lnSpc>
                <a:spcPts val="2352"/>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828" rtl="0" eaLnBrk="1" fontAlgn="base" latinLnBrk="0" hangingPunct="1">
              <a:lnSpc>
                <a:spcPts val="2352"/>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828" rtl="0" eaLnBrk="1" fontAlgn="base" latinLnBrk="0" hangingPunct="1">
              <a:lnSpc>
                <a:spcPts val="2352"/>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828" rtl="0" eaLnBrk="1" fontAlgn="base" latinLnBrk="0" hangingPunct="1">
              <a:lnSpc>
                <a:spcPts val="2352"/>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1" y="2025028"/>
            <a:ext cx="256787" cy="258381"/>
          </a:xfrm>
          <a:prstGeom prst="rect">
            <a:avLst/>
          </a:prstGeom>
        </p:spPr>
        <p:txBody>
          <a:bodyPr tIns="0" bIns="0"/>
          <a:lstStyle>
            <a:lvl1pPr marL="0" algn="l" defTabSz="913828" rtl="0" eaLnBrk="1" fontAlgn="base" latinLnBrk="0" hangingPunct="1">
              <a:lnSpc>
                <a:spcPts val="2352"/>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3828" rtl="0" eaLnBrk="1" fontAlgn="base" latinLnBrk="0" hangingPunct="1">
              <a:lnSpc>
                <a:spcPts val="2352"/>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828" rtl="0" eaLnBrk="1" fontAlgn="base" latinLnBrk="0" hangingPunct="1">
              <a:lnSpc>
                <a:spcPts val="2352"/>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828" rtl="0" eaLnBrk="1" fontAlgn="base" latinLnBrk="0" hangingPunct="1">
              <a:lnSpc>
                <a:spcPts val="2352"/>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828" rtl="0" eaLnBrk="1" fontAlgn="base" latinLnBrk="0" hangingPunct="1">
              <a:lnSpc>
                <a:spcPts val="2352"/>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6.</a:t>
            </a:r>
          </a:p>
        </p:txBody>
      </p:sp>
      <p:sp>
        <p:nvSpPr>
          <p:cNvPr id="33" name="Text Box 3">
            <a:extLst>
              <a:ext uri="{FF2B5EF4-FFF2-40B4-BE49-F238E27FC236}">
                <a16:creationId xmlns:a16="http://schemas.microsoft.com/office/drawing/2014/main" id="{75395D73-9049-014E-BEF9-A35587DB4139}"/>
              </a:ext>
            </a:extLst>
          </p:cNvPr>
          <p:cNvSpPr txBox="1">
            <a:spLocks noChangeArrowheads="1"/>
          </p:cNvSpPr>
          <p:nvPr userDrawn="1"/>
        </p:nvSpPr>
        <p:spPr bwMode="blackWhite">
          <a:xfrm>
            <a:off x="454170" y="6455177"/>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650"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EBEBEB">
                    <a:lumMod val="75000"/>
                  </a:srgbClr>
                </a:solidFill>
                <a:effectLst/>
                <a:uLnTx/>
                <a:uFillTx/>
                <a:latin typeface="Segoe UI"/>
                <a:ea typeface="+mn-ea"/>
                <a:cs typeface="Segoe UI" pitchFamily="34" charset="0"/>
              </a:rPr>
              <a:t>©Microsoft Corporation									                                                                                                                                             Azure </a:t>
            </a:r>
          </a:p>
        </p:txBody>
      </p:sp>
      <p:sp>
        <p:nvSpPr>
          <p:cNvPr id="34" name="Text Placeholder 4">
            <a:extLst>
              <a:ext uri="{FF2B5EF4-FFF2-40B4-BE49-F238E27FC236}">
                <a16:creationId xmlns:a16="http://schemas.microsoft.com/office/drawing/2014/main" id="{3CC09D91-3BB7-5C4A-98CF-F87FD6AACD86}"/>
              </a:ext>
            </a:extLst>
          </p:cNvPr>
          <p:cNvSpPr>
            <a:spLocks noGrp="1"/>
          </p:cNvSpPr>
          <p:nvPr>
            <p:ph type="body" sz="quarter" idx="24" hasCustomPrompt="1"/>
          </p:nvPr>
        </p:nvSpPr>
        <p:spPr>
          <a:xfrm>
            <a:off x="454170" y="3622294"/>
            <a:ext cx="1693248" cy="2290499"/>
          </a:xfrm>
          <a:prstGeom prst="rect">
            <a:avLst/>
          </a:prstGeom>
        </p:spPr>
        <p:txBody>
          <a:bodyPr lIns="0" tIns="0" rIns="0" bIns="0"/>
          <a:lstStyle>
            <a:lvl1pPr marL="0" indent="0">
              <a:lnSpc>
                <a:spcPts val="1764"/>
              </a:lnSpc>
              <a:spcBef>
                <a:spcPts val="0"/>
              </a:spcBef>
              <a:buFont typeface="Arial" panose="020B0604020202020204" pitchFamily="34" charset="0"/>
              <a:buNone/>
              <a:defRPr sz="1372" b="0" i="0" spc="0">
                <a:solidFill>
                  <a:srgbClr val="000000"/>
                </a:solidFill>
                <a:latin typeface="+mn-lt"/>
              </a:defRPr>
            </a:lvl1pPr>
            <a:lvl2pPr marL="0" indent="0">
              <a:lnSpc>
                <a:spcPts val="1764"/>
              </a:lnSpc>
              <a:spcBef>
                <a:spcPts val="0"/>
              </a:spcBef>
              <a:buNone/>
              <a:defRPr sz="1372">
                <a:solidFill>
                  <a:schemeClr val="tx1"/>
                </a:solidFill>
              </a:defRPr>
            </a:lvl2pPr>
            <a:lvl3pPr marL="448059" indent="0">
              <a:buNone/>
              <a:defRPr/>
            </a:lvl3pPr>
            <a:lvl4pPr marL="672088" indent="0">
              <a:buNone/>
              <a:defRPr/>
            </a:lvl4pPr>
            <a:lvl5pPr marL="89611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5" name="Text Placeholder 4">
            <a:extLst>
              <a:ext uri="{FF2B5EF4-FFF2-40B4-BE49-F238E27FC236}">
                <a16:creationId xmlns:a16="http://schemas.microsoft.com/office/drawing/2014/main" id="{90A489FF-470D-734F-9769-61F47A78897E}"/>
              </a:ext>
            </a:extLst>
          </p:cNvPr>
          <p:cNvSpPr>
            <a:spLocks noGrp="1"/>
          </p:cNvSpPr>
          <p:nvPr>
            <p:ph type="body" sz="quarter" idx="37" hasCustomPrompt="1"/>
          </p:nvPr>
        </p:nvSpPr>
        <p:spPr>
          <a:xfrm>
            <a:off x="2378330" y="3622294"/>
            <a:ext cx="1693248" cy="2290499"/>
          </a:xfrm>
          <a:prstGeom prst="rect">
            <a:avLst/>
          </a:prstGeom>
        </p:spPr>
        <p:txBody>
          <a:bodyPr lIns="0" tIns="0" rIns="0" bIns="0"/>
          <a:lstStyle>
            <a:lvl1pPr marL="0" indent="0">
              <a:lnSpc>
                <a:spcPts val="1764"/>
              </a:lnSpc>
              <a:spcBef>
                <a:spcPts val="0"/>
              </a:spcBef>
              <a:buFont typeface="Arial" panose="020B0604020202020204" pitchFamily="34" charset="0"/>
              <a:buNone/>
              <a:defRPr sz="1372" b="0" i="0" spc="0">
                <a:solidFill>
                  <a:srgbClr val="000000"/>
                </a:solidFill>
                <a:latin typeface="+mn-lt"/>
              </a:defRPr>
            </a:lvl1pPr>
            <a:lvl2pPr marL="0" indent="0">
              <a:lnSpc>
                <a:spcPts val="1764"/>
              </a:lnSpc>
              <a:spcBef>
                <a:spcPts val="0"/>
              </a:spcBef>
              <a:buNone/>
              <a:defRPr sz="1372">
                <a:solidFill>
                  <a:schemeClr val="tx1"/>
                </a:solidFill>
              </a:defRPr>
            </a:lvl2pPr>
            <a:lvl3pPr marL="448059" indent="0">
              <a:buNone/>
              <a:defRPr/>
            </a:lvl3pPr>
            <a:lvl4pPr marL="672088" indent="0">
              <a:buNone/>
              <a:defRPr/>
            </a:lvl4pPr>
            <a:lvl5pPr marL="89611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6" name="Text Placeholder 4">
            <a:extLst>
              <a:ext uri="{FF2B5EF4-FFF2-40B4-BE49-F238E27FC236}">
                <a16:creationId xmlns:a16="http://schemas.microsoft.com/office/drawing/2014/main" id="{6F43AC1C-4836-034C-B18E-A886EB0A0954}"/>
              </a:ext>
            </a:extLst>
          </p:cNvPr>
          <p:cNvSpPr>
            <a:spLocks noGrp="1"/>
          </p:cNvSpPr>
          <p:nvPr>
            <p:ph type="body" sz="quarter" idx="38" hasCustomPrompt="1"/>
          </p:nvPr>
        </p:nvSpPr>
        <p:spPr>
          <a:xfrm>
            <a:off x="4300662" y="3622294"/>
            <a:ext cx="1693248" cy="2290499"/>
          </a:xfrm>
          <a:prstGeom prst="rect">
            <a:avLst/>
          </a:prstGeom>
        </p:spPr>
        <p:txBody>
          <a:bodyPr lIns="0" tIns="0" rIns="0" bIns="0"/>
          <a:lstStyle>
            <a:lvl1pPr marL="0" indent="0">
              <a:lnSpc>
                <a:spcPts val="1764"/>
              </a:lnSpc>
              <a:spcBef>
                <a:spcPts val="0"/>
              </a:spcBef>
              <a:buFont typeface="Arial" panose="020B0604020202020204" pitchFamily="34" charset="0"/>
              <a:buNone/>
              <a:defRPr sz="1372" b="0" i="0" spc="0">
                <a:solidFill>
                  <a:srgbClr val="000000"/>
                </a:solidFill>
                <a:latin typeface="+mn-lt"/>
              </a:defRPr>
            </a:lvl1pPr>
            <a:lvl2pPr marL="0" indent="0">
              <a:lnSpc>
                <a:spcPts val="1764"/>
              </a:lnSpc>
              <a:spcBef>
                <a:spcPts val="0"/>
              </a:spcBef>
              <a:buNone/>
              <a:defRPr sz="1372">
                <a:solidFill>
                  <a:schemeClr val="tx1"/>
                </a:solidFill>
              </a:defRPr>
            </a:lvl2pPr>
            <a:lvl3pPr marL="448059" indent="0">
              <a:buNone/>
              <a:defRPr/>
            </a:lvl3pPr>
            <a:lvl4pPr marL="672088" indent="0">
              <a:buNone/>
              <a:defRPr/>
            </a:lvl4pPr>
            <a:lvl5pPr marL="89611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2" name="Text Placeholder 4">
            <a:extLst>
              <a:ext uri="{FF2B5EF4-FFF2-40B4-BE49-F238E27FC236}">
                <a16:creationId xmlns:a16="http://schemas.microsoft.com/office/drawing/2014/main" id="{9221C77D-8F08-6C49-9011-B244AD138F0B}"/>
              </a:ext>
            </a:extLst>
          </p:cNvPr>
          <p:cNvSpPr>
            <a:spLocks noGrp="1"/>
          </p:cNvSpPr>
          <p:nvPr>
            <p:ph type="body" sz="quarter" idx="39" hasCustomPrompt="1"/>
          </p:nvPr>
        </p:nvSpPr>
        <p:spPr>
          <a:xfrm>
            <a:off x="6229843" y="3622294"/>
            <a:ext cx="1693248" cy="2290499"/>
          </a:xfrm>
          <a:prstGeom prst="rect">
            <a:avLst/>
          </a:prstGeom>
        </p:spPr>
        <p:txBody>
          <a:bodyPr lIns="0" tIns="0" rIns="0" bIns="0"/>
          <a:lstStyle>
            <a:lvl1pPr marL="0" indent="0">
              <a:lnSpc>
                <a:spcPts val="1764"/>
              </a:lnSpc>
              <a:spcBef>
                <a:spcPts val="0"/>
              </a:spcBef>
              <a:buFont typeface="Arial" panose="020B0604020202020204" pitchFamily="34" charset="0"/>
              <a:buNone/>
              <a:defRPr sz="1372" b="0" i="0" spc="0">
                <a:solidFill>
                  <a:srgbClr val="000000"/>
                </a:solidFill>
                <a:latin typeface="+mn-lt"/>
              </a:defRPr>
            </a:lvl1pPr>
            <a:lvl2pPr marL="0" indent="0">
              <a:lnSpc>
                <a:spcPts val="1764"/>
              </a:lnSpc>
              <a:spcBef>
                <a:spcPts val="0"/>
              </a:spcBef>
              <a:buNone/>
              <a:defRPr sz="1372">
                <a:solidFill>
                  <a:schemeClr val="tx1"/>
                </a:solidFill>
              </a:defRPr>
            </a:lvl2pPr>
            <a:lvl3pPr marL="448059" indent="0">
              <a:buNone/>
              <a:defRPr/>
            </a:lvl3pPr>
            <a:lvl4pPr marL="672088" indent="0">
              <a:buNone/>
              <a:defRPr/>
            </a:lvl4pPr>
            <a:lvl5pPr marL="89611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3" name="Text Placeholder 4">
            <a:extLst>
              <a:ext uri="{FF2B5EF4-FFF2-40B4-BE49-F238E27FC236}">
                <a16:creationId xmlns:a16="http://schemas.microsoft.com/office/drawing/2014/main" id="{F3776908-857F-F24D-9AF6-14CF938B5693}"/>
              </a:ext>
            </a:extLst>
          </p:cNvPr>
          <p:cNvSpPr>
            <a:spLocks noGrp="1"/>
          </p:cNvSpPr>
          <p:nvPr>
            <p:ph type="body" sz="quarter" idx="40" hasCustomPrompt="1"/>
          </p:nvPr>
        </p:nvSpPr>
        <p:spPr>
          <a:xfrm>
            <a:off x="8139413" y="3622294"/>
            <a:ext cx="1693248" cy="2290499"/>
          </a:xfrm>
          <a:prstGeom prst="rect">
            <a:avLst/>
          </a:prstGeom>
        </p:spPr>
        <p:txBody>
          <a:bodyPr lIns="0" tIns="0" rIns="0" bIns="0"/>
          <a:lstStyle>
            <a:lvl1pPr marL="0" indent="0">
              <a:lnSpc>
                <a:spcPts val="1764"/>
              </a:lnSpc>
              <a:spcBef>
                <a:spcPts val="0"/>
              </a:spcBef>
              <a:buFont typeface="Arial" panose="020B0604020202020204" pitchFamily="34" charset="0"/>
              <a:buNone/>
              <a:defRPr sz="1372" b="0" i="0" spc="0">
                <a:solidFill>
                  <a:srgbClr val="000000"/>
                </a:solidFill>
                <a:latin typeface="+mn-lt"/>
              </a:defRPr>
            </a:lvl1pPr>
            <a:lvl2pPr marL="0" indent="0">
              <a:lnSpc>
                <a:spcPts val="1764"/>
              </a:lnSpc>
              <a:spcBef>
                <a:spcPts val="0"/>
              </a:spcBef>
              <a:buNone/>
              <a:defRPr sz="1372">
                <a:solidFill>
                  <a:schemeClr val="tx1"/>
                </a:solidFill>
              </a:defRPr>
            </a:lvl2pPr>
            <a:lvl3pPr marL="448059" indent="0">
              <a:buNone/>
              <a:defRPr/>
            </a:lvl3pPr>
            <a:lvl4pPr marL="672088" indent="0">
              <a:buNone/>
              <a:defRPr/>
            </a:lvl4pPr>
            <a:lvl5pPr marL="89611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4" name="Text Placeholder 4">
            <a:extLst>
              <a:ext uri="{FF2B5EF4-FFF2-40B4-BE49-F238E27FC236}">
                <a16:creationId xmlns:a16="http://schemas.microsoft.com/office/drawing/2014/main" id="{EFB7F2E6-D12A-0A47-939B-737BAD817601}"/>
              </a:ext>
            </a:extLst>
          </p:cNvPr>
          <p:cNvSpPr>
            <a:spLocks noGrp="1"/>
          </p:cNvSpPr>
          <p:nvPr>
            <p:ph type="body" sz="quarter" idx="41" hasCustomPrompt="1"/>
          </p:nvPr>
        </p:nvSpPr>
        <p:spPr>
          <a:xfrm>
            <a:off x="10044584" y="3622294"/>
            <a:ext cx="1693248" cy="2290499"/>
          </a:xfrm>
          <a:prstGeom prst="rect">
            <a:avLst/>
          </a:prstGeom>
        </p:spPr>
        <p:txBody>
          <a:bodyPr lIns="0" tIns="0" rIns="0" bIns="0"/>
          <a:lstStyle>
            <a:lvl1pPr marL="0" indent="0">
              <a:lnSpc>
                <a:spcPts val="1764"/>
              </a:lnSpc>
              <a:spcBef>
                <a:spcPts val="0"/>
              </a:spcBef>
              <a:buFont typeface="Arial" panose="020B0604020202020204" pitchFamily="34" charset="0"/>
              <a:buNone/>
              <a:defRPr sz="1372" b="0" i="0" spc="0">
                <a:solidFill>
                  <a:srgbClr val="000000"/>
                </a:solidFill>
                <a:latin typeface="+mn-lt"/>
              </a:defRPr>
            </a:lvl1pPr>
            <a:lvl2pPr marL="0" indent="0">
              <a:lnSpc>
                <a:spcPts val="1764"/>
              </a:lnSpc>
              <a:spcBef>
                <a:spcPts val="0"/>
              </a:spcBef>
              <a:buNone/>
              <a:defRPr sz="1372">
                <a:solidFill>
                  <a:schemeClr val="tx1"/>
                </a:solidFill>
              </a:defRPr>
            </a:lvl2pPr>
            <a:lvl3pPr marL="448059" indent="0">
              <a:buNone/>
              <a:defRPr/>
            </a:lvl3pPr>
            <a:lvl4pPr marL="672088" indent="0">
              <a:buNone/>
              <a:defRPr/>
            </a:lvl4pPr>
            <a:lvl5pPr marL="89611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pic>
        <p:nvPicPr>
          <p:cNvPr id="46" name="Picture 45">
            <a:extLst>
              <a:ext uri="{FF2B5EF4-FFF2-40B4-BE49-F238E27FC236}">
                <a16:creationId xmlns:a16="http://schemas.microsoft.com/office/drawing/2014/main" id="{15EF402B-0A39-4444-AF7E-380A1C25739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882638" y="2301518"/>
            <a:ext cx="647418" cy="647510"/>
          </a:xfrm>
          <a:prstGeom prst="rect">
            <a:avLst/>
          </a:prstGeom>
        </p:spPr>
      </p:pic>
      <p:pic>
        <p:nvPicPr>
          <p:cNvPr id="47" name="Picture 46">
            <a:extLst>
              <a:ext uri="{FF2B5EF4-FFF2-40B4-BE49-F238E27FC236}">
                <a16:creationId xmlns:a16="http://schemas.microsoft.com/office/drawing/2014/main" id="{3E2F996C-B451-5D43-A1A7-18659348D8D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567498" y="2301518"/>
            <a:ext cx="647418" cy="647510"/>
          </a:xfrm>
          <a:prstGeom prst="rect">
            <a:avLst/>
          </a:prstGeom>
        </p:spPr>
      </p:pic>
      <p:pic>
        <p:nvPicPr>
          <p:cNvPr id="48" name="Picture 47">
            <a:extLst>
              <a:ext uri="{FF2B5EF4-FFF2-40B4-BE49-F238E27FC236}">
                <a16:creationId xmlns:a16="http://schemas.microsoft.com/office/drawing/2014/main" id="{2164D954-D4BE-604E-A1FA-5D4A16CC776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686028" y="2301518"/>
            <a:ext cx="647418" cy="647510"/>
          </a:xfrm>
          <a:prstGeom prst="rect">
            <a:avLst/>
          </a:prstGeom>
        </p:spPr>
      </p:pic>
      <p:pic>
        <p:nvPicPr>
          <p:cNvPr id="49" name="Picture 48">
            <a:extLst>
              <a:ext uri="{FF2B5EF4-FFF2-40B4-BE49-F238E27FC236}">
                <a16:creationId xmlns:a16="http://schemas.microsoft.com/office/drawing/2014/main" id="{5FC96516-B0E2-964A-9976-F62D8A3CA035}"/>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6752757" y="2301518"/>
            <a:ext cx="647418" cy="647510"/>
          </a:xfrm>
          <a:prstGeom prst="rect">
            <a:avLst/>
          </a:prstGeom>
        </p:spPr>
      </p:pic>
      <p:pic>
        <p:nvPicPr>
          <p:cNvPr id="50" name="Picture 49">
            <a:extLst>
              <a:ext uri="{FF2B5EF4-FFF2-40B4-BE49-F238E27FC236}">
                <a16:creationId xmlns:a16="http://schemas.microsoft.com/office/drawing/2014/main" id="{C42970E5-3D59-6D4C-802D-2A054118D505}"/>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802988" y="2301518"/>
            <a:ext cx="647418" cy="647510"/>
          </a:xfrm>
          <a:prstGeom prst="rect">
            <a:avLst/>
          </a:prstGeom>
        </p:spPr>
      </p:pic>
      <p:pic>
        <p:nvPicPr>
          <p:cNvPr id="51" name="Picture 50">
            <a:extLst>
              <a:ext uri="{FF2B5EF4-FFF2-40B4-BE49-F238E27FC236}">
                <a16:creationId xmlns:a16="http://schemas.microsoft.com/office/drawing/2014/main" id="{32F713FA-C34D-0546-BEC6-2429F7B462C9}"/>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002611" y="2301518"/>
            <a:ext cx="647418" cy="647510"/>
          </a:xfrm>
          <a:prstGeom prst="rect">
            <a:avLst/>
          </a:prstGeom>
        </p:spPr>
      </p:pic>
    </p:spTree>
    <p:extLst>
      <p:ext uri="{BB962C8B-B14F-4D97-AF65-F5344CB8AC3E}">
        <p14:creationId xmlns:p14="http://schemas.microsoft.com/office/powerpoint/2010/main" val="3681864226"/>
      </p:ext>
    </p:extLst>
  </p:cSld>
  <p:clrMapOvr>
    <a:masterClrMapping/>
  </p:clrMapOvr>
  <p:transition>
    <p:fade/>
  </p:transition>
</p:sldLayout>
</file>

<file path=ppt/slideLayouts/slideLayout422.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30"/>
            <a:ext cx="11306469" cy="403137"/>
          </a:xfrm>
          <a:prstGeom prst="rect">
            <a:avLst/>
          </a:prstGeom>
        </p:spPr>
        <p:txBody>
          <a:bodyPr wrap="square" lIns="0" tIns="0" rIns="0" bIns="0">
            <a:spAutoFit/>
          </a:bodyPr>
          <a:lstStyle>
            <a:lvl1pPr>
              <a:lnSpc>
                <a:spcPts val="3136"/>
              </a:lnSpc>
              <a:defRPr sz="2744" strike="noStrike">
                <a:solidFill>
                  <a:srgbClr val="000000"/>
                </a:solidFill>
              </a:defRPr>
            </a:lvl1pPr>
          </a:lstStyle>
          <a:p>
            <a:r>
              <a:rPr lang="en-US"/>
              <a:t>Title</a:t>
            </a:r>
          </a:p>
        </p:txBody>
      </p:sp>
      <p:sp>
        <p:nvSpPr>
          <p:cNvPr id="8" name="Text Box 3">
            <a:extLst>
              <a:ext uri="{FF2B5EF4-FFF2-40B4-BE49-F238E27FC236}">
                <a16:creationId xmlns:a16="http://schemas.microsoft.com/office/drawing/2014/main" id="{3F1DAFF6-F27C-B74D-96EC-43A1B70AA064}"/>
              </a:ext>
            </a:extLst>
          </p:cNvPr>
          <p:cNvSpPr txBox="1">
            <a:spLocks noChangeArrowheads="1"/>
          </p:cNvSpPr>
          <p:nvPr userDrawn="1"/>
        </p:nvSpPr>
        <p:spPr bwMode="blackWhite">
          <a:xfrm>
            <a:off x="454170" y="6455177"/>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650"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EBEBEB">
                    <a:lumMod val="75000"/>
                  </a:srgbClr>
                </a:solidFill>
                <a:effectLst/>
                <a:uLnTx/>
                <a:uFillTx/>
                <a:latin typeface="Segoe UI"/>
                <a:ea typeface="+mn-ea"/>
                <a:cs typeface="Segoe UI" pitchFamily="34" charset="0"/>
              </a:rPr>
              <a:t>©Microsoft Corporation									                                                                                                                                             Azure </a:t>
            </a:r>
          </a:p>
        </p:txBody>
      </p:sp>
    </p:spTree>
    <p:extLst>
      <p:ext uri="{BB962C8B-B14F-4D97-AF65-F5344CB8AC3E}">
        <p14:creationId xmlns:p14="http://schemas.microsoft.com/office/powerpoint/2010/main" val="3853363531"/>
      </p:ext>
    </p:extLst>
  </p:cSld>
  <p:clrMapOvr>
    <a:masterClrMapping/>
  </p:clrMapOvr>
  <p:transition>
    <p:fade/>
  </p:transition>
</p:sldLayout>
</file>

<file path=ppt/slideLayouts/slideLayout423.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55995" y="941694"/>
            <a:ext cx="7454643" cy="3558191"/>
          </a:xfrm>
          <a:prstGeom prst="rect">
            <a:avLst/>
          </a:prstGeom>
          <a:noFill/>
        </p:spPr>
        <p:txBody>
          <a:bodyPr vert="horz" wrap="square" lIns="0" tIns="0" rIns="0" bIns="0" rtlCol="0" anchor="t" anchorCtr="0">
            <a:noAutofit/>
          </a:bodyPr>
          <a:lstStyle>
            <a:lvl1pPr>
              <a:defRPr lang="en-US" sz="4704" spc="-49" baseline="0" dirty="0">
                <a:solidFill>
                  <a:srgbClr val="000000"/>
                </a:solidFill>
              </a:defRPr>
            </a:lvl1pPr>
          </a:lstStyle>
          <a:p>
            <a:pPr marL="0" lvl="0">
              <a:lnSpc>
                <a:spcPts val="5488"/>
              </a:lnSpc>
            </a:pPr>
            <a:r>
              <a:rPr lang="en-US"/>
              <a:t>Section title</a:t>
            </a:r>
          </a:p>
        </p:txBody>
      </p:sp>
    </p:spTree>
    <p:extLst>
      <p:ext uri="{BB962C8B-B14F-4D97-AF65-F5344CB8AC3E}">
        <p14:creationId xmlns:p14="http://schemas.microsoft.com/office/powerpoint/2010/main" val="3719040252"/>
      </p:ext>
    </p:extLst>
  </p:cSld>
  <p:clrMapOvr>
    <a:masterClrMapping/>
  </p:clrMapOvr>
  <p:transition>
    <p:fade/>
  </p:transition>
</p:sldLayout>
</file>

<file path=ppt/slideLayouts/slideLayout424.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5" y="941694"/>
            <a:ext cx="7454643" cy="3558191"/>
          </a:xfrm>
          <a:prstGeom prst="rect">
            <a:avLst/>
          </a:prstGeom>
          <a:noFill/>
        </p:spPr>
        <p:txBody>
          <a:bodyPr vert="horz" wrap="square" lIns="0" tIns="0" rIns="0" bIns="0" rtlCol="0" anchor="t" anchorCtr="0">
            <a:noAutofit/>
          </a:bodyPr>
          <a:lstStyle>
            <a:lvl1pPr>
              <a:defRPr lang="en-US" sz="4704" spc="-49" baseline="0" dirty="0">
                <a:solidFill>
                  <a:srgbClr val="FFFFFF"/>
                </a:solidFill>
              </a:defRPr>
            </a:lvl1pPr>
          </a:lstStyle>
          <a:p>
            <a:pPr marL="0" lvl="0">
              <a:lnSpc>
                <a:spcPts val="5488"/>
              </a:lnSpc>
            </a:pPr>
            <a:r>
              <a:rPr lang="en-US"/>
              <a:t>Section title</a:t>
            </a:r>
          </a:p>
        </p:txBody>
      </p:sp>
    </p:spTree>
    <p:extLst>
      <p:ext uri="{BB962C8B-B14F-4D97-AF65-F5344CB8AC3E}">
        <p14:creationId xmlns:p14="http://schemas.microsoft.com/office/powerpoint/2010/main" val="16901221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25.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rgbClr val="FFFFFF"/>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1" y="0"/>
            <a:ext cx="12192000" cy="6858000"/>
          </a:xfrm>
          <a:prstGeom prst="rect">
            <a:avLst/>
          </a:prstGeom>
        </p:spPr>
      </p:pic>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5" y="941694"/>
            <a:ext cx="7454643" cy="3558191"/>
          </a:xfrm>
          <a:prstGeom prst="rect">
            <a:avLst/>
          </a:prstGeom>
          <a:noFill/>
        </p:spPr>
        <p:txBody>
          <a:bodyPr vert="horz" wrap="square" lIns="0" tIns="0" rIns="0" bIns="0" rtlCol="0" anchor="t" anchorCtr="0">
            <a:noAutofit/>
          </a:bodyPr>
          <a:lstStyle>
            <a:lvl1pPr>
              <a:defRPr lang="en-US" sz="4704" spc="-49" baseline="0" dirty="0">
                <a:solidFill>
                  <a:schemeClr val="tx1"/>
                </a:solidFill>
              </a:defRPr>
            </a:lvl1pPr>
          </a:lstStyle>
          <a:p>
            <a:pPr marL="0" lvl="0">
              <a:lnSpc>
                <a:spcPts val="5488"/>
              </a:lnSpc>
            </a:pPr>
            <a:r>
              <a:rPr lang="en-US"/>
              <a:t>Section title</a:t>
            </a:r>
          </a:p>
        </p:txBody>
      </p:sp>
    </p:spTree>
    <p:extLst>
      <p:ext uri="{BB962C8B-B14F-4D97-AF65-F5344CB8AC3E}">
        <p14:creationId xmlns:p14="http://schemas.microsoft.com/office/powerpoint/2010/main" val="24843131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26.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229841" y="0"/>
            <a:ext cx="5973790" cy="6858000"/>
          </a:xfrm>
          <a:prstGeom prst="rect">
            <a:avLst/>
          </a:prstGeom>
        </p:spPr>
      </p:pic>
      <p:sp>
        <p:nvSpPr>
          <p:cNvPr id="2" name="Title 1"/>
          <p:cNvSpPr>
            <a:spLocks noGrp="1"/>
          </p:cNvSpPr>
          <p:nvPr>
            <p:ph type="title" hasCustomPrompt="1"/>
          </p:nvPr>
        </p:nvSpPr>
        <p:spPr>
          <a:xfrm>
            <a:off x="455996" y="620430"/>
            <a:ext cx="5541959" cy="403137"/>
          </a:xfrm>
          <a:prstGeom prst="rect">
            <a:avLst/>
          </a:prstGeom>
        </p:spPr>
        <p:txBody>
          <a:bodyPr wrap="square" lIns="0" tIns="0" rIns="0" bIns="0">
            <a:spAutoFit/>
          </a:bodyPr>
          <a:lstStyle>
            <a:lvl1pPr>
              <a:lnSpc>
                <a:spcPts val="3136"/>
              </a:lnSpc>
              <a:defRPr sz="2744" baseline="0">
                <a:solidFill>
                  <a:srgbClr val="000000"/>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2"/>
            <a:ext cx="4822952" cy="495136"/>
          </a:xfrm>
          <a:prstGeom prst="rect">
            <a:avLst/>
          </a:prstGeom>
        </p:spPr>
        <p:txBody>
          <a:bodyPr lIns="0" tIns="0" rIns="0" bIns="0"/>
          <a:lstStyle>
            <a:lvl1pPr marL="0" indent="0">
              <a:lnSpc>
                <a:spcPts val="1764"/>
              </a:lnSpc>
              <a:spcBef>
                <a:spcPts val="1200"/>
              </a:spcBef>
              <a:buNone/>
              <a:defRPr lang="en-US" sz="1372" b="0" kern="1200" spc="0" baseline="0" dirty="0">
                <a:solidFill>
                  <a:schemeClr val="tx2"/>
                </a:solidFill>
                <a:latin typeface="+mj-lt"/>
                <a:ea typeface="+mn-ea"/>
                <a:cs typeface="+mn-cs"/>
              </a:defRPr>
            </a:lvl1pPr>
            <a:lvl2pPr marL="0" marR="0" indent="0" algn="l" defTabSz="914093" rtl="0" eaLnBrk="1" fontAlgn="auto" latinLnBrk="0" hangingPunct="1">
              <a:lnSpc>
                <a:spcPts val="1764"/>
              </a:lnSpc>
              <a:spcBef>
                <a:spcPts val="441"/>
              </a:spcBef>
              <a:spcAft>
                <a:spcPts val="0"/>
              </a:spcAft>
              <a:buClrTx/>
              <a:buSzPct val="90000"/>
              <a:buFont typeface="Arial" panose="020B0604020202020204" pitchFamily="34" charset="0"/>
              <a:buNone/>
              <a:tabLst/>
              <a:defRPr sz="1372">
                <a:solidFill>
                  <a:srgbClr val="000000"/>
                </a:solidFill>
              </a:defRPr>
            </a:lvl2pPr>
            <a:lvl3pPr marL="448059" indent="0">
              <a:buNone/>
              <a:defRPr/>
            </a:lvl3pPr>
            <a:lvl4pPr marL="672088" indent="0">
              <a:buNone/>
              <a:defRPr/>
            </a:lvl4pPr>
            <a:lvl5pPr marL="89611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6" y="1922587"/>
            <a:ext cx="4822951" cy="287771"/>
          </a:xfrm>
          <a:prstGeom prst="rect">
            <a:avLst/>
          </a:prstGeom>
        </p:spPr>
        <p:txBody>
          <a:bodyPr wrap="square" lIns="0" tIns="0" rIns="0" bIns="0">
            <a:spAutoFit/>
          </a:bodyPr>
          <a:lstStyle>
            <a:lvl1pPr marL="0" indent="0">
              <a:lnSpc>
                <a:spcPts val="2352"/>
              </a:lnSpc>
              <a:buNone/>
              <a:defRPr lang="en-US" sz="1960" kern="1200" spc="0" baseline="0" dirty="0">
                <a:solidFill>
                  <a:srgbClr val="000000"/>
                </a:solidFill>
                <a:latin typeface="+mn-lt"/>
                <a:ea typeface="+mn-ea"/>
                <a:cs typeface="+mn-cs"/>
              </a:defRPr>
            </a:lvl1pPr>
            <a:lvl2pPr marL="224030" indent="0">
              <a:buNone/>
              <a:defRPr/>
            </a:lvl2pPr>
            <a:lvl3pPr marL="448059" indent="0">
              <a:buNone/>
              <a:defRPr/>
            </a:lvl3pPr>
            <a:lvl4pPr marL="672088" indent="0">
              <a:buNone/>
              <a:defRPr/>
            </a:lvl4pPr>
            <a:lvl5pPr marL="896117" indent="0">
              <a:buNone/>
              <a:defRPr/>
            </a:lvl5pPr>
          </a:lstStyle>
          <a:p>
            <a:pPr lvl="0"/>
            <a:r>
              <a:rPr lang="en-US"/>
              <a:t>Subhead Segoe UI Regular 20/24.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3" y="3121487"/>
            <a:ext cx="5973053" cy="543185"/>
          </a:xfrm>
          <a:prstGeom prst="rect">
            <a:avLst/>
          </a:prstGeom>
        </p:spPr>
        <p:txBody>
          <a:bodyPr/>
          <a:lstStyle>
            <a:lvl1pPr algn="ctr">
              <a:defRPr>
                <a:solidFill>
                  <a:schemeClr val="bg1"/>
                </a:solidFill>
              </a:defRPr>
            </a:lvl1pPr>
          </a:lstStyle>
          <a:p>
            <a:r>
              <a:rPr lang="en-US"/>
              <a:t>Drop photo here</a:t>
            </a:r>
          </a:p>
        </p:txBody>
      </p:sp>
      <p:sp>
        <p:nvSpPr>
          <p:cNvPr id="13" name="Text Box 3">
            <a:extLst>
              <a:ext uri="{FF2B5EF4-FFF2-40B4-BE49-F238E27FC236}">
                <a16:creationId xmlns:a16="http://schemas.microsoft.com/office/drawing/2014/main" id="{9B6CD1B2-B033-3544-BC3C-77A135C65972}"/>
              </a:ext>
            </a:extLst>
          </p:cNvPr>
          <p:cNvSpPr txBox="1">
            <a:spLocks noChangeArrowheads="1"/>
          </p:cNvSpPr>
          <p:nvPr userDrawn="1"/>
        </p:nvSpPr>
        <p:spPr bwMode="blackWhite">
          <a:xfrm>
            <a:off x="454170" y="6455177"/>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650"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EBEBEB">
                    <a:lumMod val="75000"/>
                  </a:srgbClr>
                </a:solidFill>
                <a:effectLst/>
                <a:uLnTx/>
                <a:uFillTx/>
                <a:latin typeface="Segoe UI"/>
                <a:ea typeface="+mn-ea"/>
                <a:cs typeface="Segoe UI" pitchFamily="34" charset="0"/>
              </a:rPr>
              <a:t>©Microsoft Corporation									                                                                                                                                             Azure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55996" y="2576675"/>
            <a:ext cx="4822951" cy="674672"/>
          </a:xfrm>
          <a:prstGeom prst="rect">
            <a:avLst/>
          </a:prstGeom>
        </p:spPr>
        <p:txBody>
          <a:bodyPr lIns="0" tIns="0" rIns="0" bIns="0"/>
          <a:lstStyle>
            <a:lvl1pPr marL="0" indent="0">
              <a:lnSpc>
                <a:spcPts val="1764"/>
              </a:lnSpc>
              <a:spcBef>
                <a:spcPts val="0"/>
              </a:spcBef>
              <a:buFont typeface="Arial" panose="020B0604020202020204" pitchFamily="34" charset="0"/>
              <a:buNone/>
              <a:defRPr sz="1372" b="0" i="0" spc="0">
                <a:solidFill>
                  <a:srgbClr val="000000"/>
                </a:solidFill>
                <a:latin typeface="+mn-lt"/>
              </a:defRPr>
            </a:lvl1pPr>
            <a:lvl2pPr marL="0" indent="0">
              <a:lnSpc>
                <a:spcPts val="1764"/>
              </a:lnSpc>
              <a:spcBef>
                <a:spcPts val="0"/>
              </a:spcBef>
              <a:buNone/>
              <a:defRPr sz="1372">
                <a:solidFill>
                  <a:schemeClr val="tx1"/>
                </a:solidFill>
              </a:defRPr>
            </a:lvl2pPr>
            <a:lvl3pPr marL="448059" indent="0">
              <a:buNone/>
              <a:defRPr/>
            </a:lvl3pPr>
            <a:lvl4pPr marL="672088" indent="0">
              <a:buNone/>
              <a:defRPr/>
            </a:lvl4pPr>
            <a:lvl5pPr marL="89611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7" name="Text Placeholder 4">
            <a:extLst>
              <a:ext uri="{FF2B5EF4-FFF2-40B4-BE49-F238E27FC236}">
                <a16:creationId xmlns:a16="http://schemas.microsoft.com/office/drawing/2014/main" id="{0D336736-F7E2-BA48-AD3E-B0037BAC6816}"/>
              </a:ext>
            </a:extLst>
          </p:cNvPr>
          <p:cNvSpPr>
            <a:spLocks noGrp="1"/>
          </p:cNvSpPr>
          <p:nvPr>
            <p:ph type="body" sz="quarter" idx="43" hasCustomPrompt="1"/>
          </p:nvPr>
        </p:nvSpPr>
        <p:spPr>
          <a:xfrm>
            <a:off x="455993" y="3428999"/>
            <a:ext cx="4822952" cy="495136"/>
          </a:xfrm>
          <a:prstGeom prst="rect">
            <a:avLst/>
          </a:prstGeom>
        </p:spPr>
        <p:txBody>
          <a:bodyPr lIns="0" tIns="0" rIns="0" bIns="0"/>
          <a:lstStyle>
            <a:lvl1pPr marL="0" indent="0">
              <a:lnSpc>
                <a:spcPts val="1764"/>
              </a:lnSpc>
              <a:spcBef>
                <a:spcPts val="1200"/>
              </a:spcBef>
              <a:buNone/>
              <a:defRPr lang="en-US" sz="1372" b="0" kern="1200" spc="0" baseline="0" dirty="0">
                <a:solidFill>
                  <a:schemeClr val="tx2"/>
                </a:solidFill>
                <a:latin typeface="+mj-lt"/>
                <a:ea typeface="+mn-ea"/>
                <a:cs typeface="+mn-cs"/>
              </a:defRPr>
            </a:lvl1pPr>
            <a:lvl2pPr marL="0" marR="0" indent="0" algn="l" defTabSz="914093" rtl="0" eaLnBrk="1" fontAlgn="auto" latinLnBrk="0" hangingPunct="1">
              <a:lnSpc>
                <a:spcPts val="1764"/>
              </a:lnSpc>
              <a:spcBef>
                <a:spcPts val="441"/>
              </a:spcBef>
              <a:spcAft>
                <a:spcPts val="0"/>
              </a:spcAft>
              <a:buClrTx/>
              <a:buSzPct val="90000"/>
              <a:buFont typeface="Arial" panose="020B0604020202020204" pitchFamily="34" charset="0"/>
              <a:buNone/>
              <a:tabLst/>
              <a:defRPr sz="1372">
                <a:solidFill>
                  <a:srgbClr val="000000"/>
                </a:solidFill>
              </a:defRPr>
            </a:lvl2pPr>
            <a:lvl3pPr marL="448059" indent="0">
              <a:buNone/>
              <a:defRPr/>
            </a:lvl3pPr>
            <a:lvl4pPr marL="672088" indent="0">
              <a:buNone/>
              <a:defRPr/>
            </a:lvl4pPr>
            <a:lvl5pPr marL="89611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55995" y="3639464"/>
            <a:ext cx="4822951" cy="674672"/>
          </a:xfrm>
          <a:prstGeom prst="rect">
            <a:avLst/>
          </a:prstGeom>
        </p:spPr>
        <p:txBody>
          <a:bodyPr lIns="0" tIns="0" rIns="0" bIns="0"/>
          <a:lstStyle>
            <a:lvl1pPr marL="0" indent="0">
              <a:lnSpc>
                <a:spcPts val="1764"/>
              </a:lnSpc>
              <a:spcBef>
                <a:spcPts val="0"/>
              </a:spcBef>
              <a:buFont typeface="Arial" panose="020B0604020202020204" pitchFamily="34" charset="0"/>
              <a:buNone/>
              <a:defRPr sz="1372" b="0" i="0" spc="0">
                <a:solidFill>
                  <a:srgbClr val="000000"/>
                </a:solidFill>
                <a:latin typeface="+mn-lt"/>
              </a:defRPr>
            </a:lvl1pPr>
            <a:lvl2pPr marL="0" indent="0">
              <a:lnSpc>
                <a:spcPts val="1764"/>
              </a:lnSpc>
              <a:spcBef>
                <a:spcPts val="0"/>
              </a:spcBef>
              <a:buNone/>
              <a:defRPr sz="1372">
                <a:solidFill>
                  <a:schemeClr val="tx1"/>
                </a:solidFill>
              </a:defRPr>
            </a:lvl2pPr>
            <a:lvl3pPr marL="448059" indent="0">
              <a:buNone/>
              <a:defRPr/>
            </a:lvl3pPr>
            <a:lvl4pPr marL="672088" indent="0">
              <a:buNone/>
              <a:defRPr/>
            </a:lvl4pPr>
            <a:lvl5pPr marL="89611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38453572"/>
      </p:ext>
    </p:extLst>
  </p:cSld>
  <p:clrMapOvr>
    <a:masterClrMapping/>
  </p:clrMapOvr>
  <p:transition>
    <p:fade/>
  </p:transition>
</p:sldLayout>
</file>

<file path=ppt/slideLayouts/slideLayout427.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30"/>
            <a:ext cx="11306469" cy="403137"/>
          </a:xfrm>
          <a:prstGeom prst="rect">
            <a:avLst/>
          </a:prstGeom>
        </p:spPr>
        <p:txBody>
          <a:bodyPr wrap="square" lIns="0" tIns="0" rIns="0" bIns="0">
            <a:spAutoFit/>
          </a:bodyPr>
          <a:lstStyle>
            <a:lvl1pPr>
              <a:lnSpc>
                <a:spcPts val="3136"/>
              </a:lnSpc>
              <a:defRPr sz="2744">
                <a:solidFill>
                  <a:srgbClr val="000000"/>
                </a:solidFill>
              </a:defRPr>
            </a:lvl1pPr>
          </a:lstStyle>
          <a:p>
            <a:r>
              <a:rPr lang="en-US"/>
              <a:t>Photo layout 2</a:t>
            </a:r>
          </a:p>
        </p:txBody>
      </p:sp>
      <p:sp>
        <p:nvSpPr>
          <p:cNvPr id="5" name="Text Placeholder 4"/>
          <p:cNvSpPr>
            <a:spLocks noGrp="1"/>
          </p:cNvSpPr>
          <p:nvPr>
            <p:ph type="body" sz="quarter" idx="11" hasCustomPrompt="1"/>
          </p:nvPr>
        </p:nvSpPr>
        <p:spPr>
          <a:xfrm>
            <a:off x="455996" y="4927922"/>
            <a:ext cx="3618381" cy="216206"/>
          </a:xfrm>
          <a:prstGeom prst="rect">
            <a:avLst/>
          </a:prstGeom>
        </p:spPr>
        <p:txBody>
          <a:bodyPr lIns="0" tIns="0" rIns="0" bIns="0"/>
          <a:lstStyle>
            <a:lvl1pPr marL="0" marR="0" indent="0" algn="l" defTabSz="914093" rtl="0" eaLnBrk="1" fontAlgn="auto" latinLnBrk="0" hangingPunct="1">
              <a:lnSpc>
                <a:spcPts val="1764"/>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093" rtl="0" eaLnBrk="1" fontAlgn="auto" latinLnBrk="0" hangingPunct="1">
              <a:lnSpc>
                <a:spcPts val="1764"/>
              </a:lnSpc>
              <a:spcBef>
                <a:spcPts val="441"/>
              </a:spcBef>
              <a:spcAft>
                <a:spcPts val="0"/>
              </a:spcAft>
              <a:buClrTx/>
              <a:buSzPct val="90000"/>
              <a:buFont typeface="Arial" panose="020B0604020202020204" pitchFamily="34" charset="0"/>
              <a:buNone/>
              <a:tabLst/>
              <a:defRPr sz="1372">
                <a:solidFill>
                  <a:srgbClr val="000000"/>
                </a:solidFill>
              </a:defRPr>
            </a:lvl2pPr>
            <a:lvl3pPr marL="448059" indent="0">
              <a:buNone/>
              <a:defRPr/>
            </a:lvl3pPr>
            <a:lvl4pPr marL="672088" indent="0">
              <a:buNone/>
              <a:defRPr/>
            </a:lvl4pPr>
            <a:lvl5pPr marL="896117" indent="0">
              <a:buNone/>
              <a:defRPr/>
            </a:lvl5pPr>
          </a:lstStyle>
          <a:p>
            <a:pPr marL="0" marR="0" lvl="0" indent="0" algn="l" defTabSz="914093" rtl="0" eaLnBrk="1" fontAlgn="auto" latinLnBrk="0" hangingPunct="1">
              <a:lnSpc>
                <a:spcPts val="1764"/>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9" name="Text Placeholder 4"/>
          <p:cNvSpPr>
            <a:spLocks noGrp="1"/>
          </p:cNvSpPr>
          <p:nvPr>
            <p:ph type="body" sz="quarter" idx="12" hasCustomPrompt="1"/>
          </p:nvPr>
        </p:nvSpPr>
        <p:spPr>
          <a:xfrm>
            <a:off x="4300040" y="4927922"/>
            <a:ext cx="3618381" cy="216206"/>
          </a:xfrm>
          <a:prstGeom prst="rect">
            <a:avLst/>
          </a:prstGeom>
        </p:spPr>
        <p:txBody>
          <a:bodyPr lIns="0" tIns="0" rIns="0" bIns="0"/>
          <a:lstStyle>
            <a:lvl1pPr marL="0" marR="0" indent="0" algn="l" defTabSz="914093" rtl="0" eaLnBrk="1" fontAlgn="auto" latinLnBrk="0" hangingPunct="1">
              <a:lnSpc>
                <a:spcPts val="1764"/>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093" rtl="0" eaLnBrk="1" fontAlgn="auto" latinLnBrk="0" hangingPunct="1">
              <a:lnSpc>
                <a:spcPts val="1764"/>
              </a:lnSpc>
              <a:spcBef>
                <a:spcPts val="441"/>
              </a:spcBef>
              <a:spcAft>
                <a:spcPts val="0"/>
              </a:spcAft>
              <a:buClrTx/>
              <a:buSzPct val="90000"/>
              <a:buFont typeface="Arial" panose="020B0604020202020204" pitchFamily="34" charset="0"/>
              <a:buNone/>
              <a:tabLst/>
              <a:defRPr sz="1372">
                <a:solidFill>
                  <a:srgbClr val="000000"/>
                </a:solidFill>
              </a:defRPr>
            </a:lvl2pPr>
            <a:lvl3pPr marL="448059" indent="0">
              <a:buNone/>
              <a:defRPr/>
            </a:lvl3pPr>
            <a:lvl4pPr marL="672088" indent="0">
              <a:buNone/>
              <a:defRPr/>
            </a:lvl4pPr>
            <a:lvl5pPr marL="896117" indent="0">
              <a:buNone/>
              <a:defRPr/>
            </a:lvl5pPr>
          </a:lstStyle>
          <a:p>
            <a:pPr marL="0" marR="0" lvl="0" indent="0" algn="l" defTabSz="914093" rtl="0" eaLnBrk="1" fontAlgn="auto" latinLnBrk="0" hangingPunct="1">
              <a:lnSpc>
                <a:spcPts val="1764"/>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10" name="Text Placeholder 4"/>
          <p:cNvSpPr>
            <a:spLocks noGrp="1"/>
          </p:cNvSpPr>
          <p:nvPr>
            <p:ph type="body" sz="quarter" idx="13" hasCustomPrompt="1"/>
          </p:nvPr>
        </p:nvSpPr>
        <p:spPr>
          <a:xfrm>
            <a:off x="8144084" y="4927922"/>
            <a:ext cx="3618381" cy="216206"/>
          </a:xfrm>
          <a:prstGeom prst="rect">
            <a:avLst/>
          </a:prstGeom>
        </p:spPr>
        <p:txBody>
          <a:bodyPr lIns="0" tIns="0" rIns="0" bIns="0"/>
          <a:lstStyle>
            <a:lvl1pPr marL="0" marR="0" indent="0" algn="l" defTabSz="914093" rtl="0" eaLnBrk="1" fontAlgn="auto" latinLnBrk="0" hangingPunct="1">
              <a:lnSpc>
                <a:spcPts val="1764"/>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093" rtl="0" eaLnBrk="1" fontAlgn="auto" latinLnBrk="0" hangingPunct="1">
              <a:lnSpc>
                <a:spcPts val="1764"/>
              </a:lnSpc>
              <a:spcBef>
                <a:spcPts val="441"/>
              </a:spcBef>
              <a:spcAft>
                <a:spcPts val="0"/>
              </a:spcAft>
              <a:buClrTx/>
              <a:buSzPct val="90000"/>
              <a:buFont typeface="Arial" panose="020B0604020202020204" pitchFamily="34" charset="0"/>
              <a:buNone/>
              <a:tabLst/>
              <a:defRPr sz="1372">
                <a:solidFill>
                  <a:srgbClr val="000000"/>
                </a:solidFill>
              </a:defRPr>
            </a:lvl2pPr>
            <a:lvl3pPr marL="448059" indent="0">
              <a:buNone/>
              <a:defRPr/>
            </a:lvl3pPr>
            <a:lvl4pPr marL="672088" indent="0">
              <a:buNone/>
              <a:defRPr/>
            </a:lvl4pPr>
            <a:lvl5pPr marL="896117" indent="0">
              <a:buNone/>
              <a:defRPr/>
            </a:lvl5pPr>
          </a:lstStyle>
          <a:p>
            <a:pPr marL="0" marR="0" lvl="0" indent="0" algn="l" defTabSz="914093" rtl="0" eaLnBrk="1" fontAlgn="auto" latinLnBrk="0" hangingPunct="1">
              <a:lnSpc>
                <a:spcPts val="1764"/>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pic>
        <p:nvPicPr>
          <p:cNvPr id="15" name="Picture 14"/>
          <p:cNvPicPr>
            <a:picLocks noChangeAspect="1"/>
          </p:cNvPicPr>
          <p:nvPr userDrawn="1"/>
        </p:nvPicPr>
        <p:blipFill rotWithShape="1">
          <a:blip r:embed="rId2" cstate="print">
            <a:extLst>
              <a:ext uri="{28A0092B-C50C-407E-A947-70E740481C1C}">
                <a14:useLocalDpi xmlns:a14="http://schemas.microsoft.com/office/drawing/2010/main" val="0"/>
              </a:ext>
            </a:extLst>
          </a:blip>
          <a:srcRect r="-1"/>
          <a:stretch/>
        </p:blipFill>
        <p:spPr>
          <a:xfrm>
            <a:off x="8150361" y="2152785"/>
            <a:ext cx="3623053" cy="2589915"/>
          </a:xfrm>
          <a:prstGeom prst="rect">
            <a:avLst/>
          </a:prstGeom>
        </p:spPr>
      </p:pic>
      <p:pic>
        <p:nvPicPr>
          <p:cNvPr id="16" name="Picture 15"/>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425648" y="2152785"/>
            <a:ext cx="3648727" cy="2589915"/>
          </a:xfrm>
          <a:prstGeom prst="rect">
            <a:avLst/>
          </a:prstGeom>
        </p:spPr>
      </p:pic>
      <p:pic>
        <p:nvPicPr>
          <p:cNvPr id="17" name="Picture 16"/>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295368" y="2152781"/>
            <a:ext cx="3623052" cy="2589916"/>
          </a:xfrm>
          <a:prstGeom prst="rect">
            <a:avLst/>
          </a:prstGeom>
        </p:spPr>
      </p:pic>
      <p:sp>
        <p:nvSpPr>
          <p:cNvPr id="4" name="Picture Placeholder 3">
            <a:extLst>
              <a:ext uri="{FF2B5EF4-FFF2-40B4-BE49-F238E27FC236}">
                <a16:creationId xmlns:a16="http://schemas.microsoft.com/office/drawing/2014/main" id="{2717A0C5-B07A-A34B-9DBC-AEA2B456E25A}"/>
              </a:ext>
            </a:extLst>
          </p:cNvPr>
          <p:cNvSpPr>
            <a:spLocks noGrp="1"/>
          </p:cNvSpPr>
          <p:nvPr>
            <p:ph type="pic" sz="quarter" idx="14" hasCustomPrompt="1"/>
          </p:nvPr>
        </p:nvSpPr>
        <p:spPr>
          <a:xfrm>
            <a:off x="426425" y="3193696"/>
            <a:ext cx="3647951" cy="543185"/>
          </a:xfrm>
          <a:prstGeom prst="rect">
            <a:avLst/>
          </a:prstGeom>
        </p:spPr>
        <p:txBody>
          <a:bodyPr/>
          <a:lstStyle>
            <a:lvl1pPr algn="ctr">
              <a:defRPr>
                <a:solidFill>
                  <a:schemeClr val="bg1"/>
                </a:solidFill>
              </a:defRPr>
            </a:lvl1pPr>
          </a:lstStyle>
          <a:p>
            <a:r>
              <a:rPr lang="en-US"/>
              <a:t>Drop photo here</a:t>
            </a:r>
          </a:p>
        </p:txBody>
      </p:sp>
      <p:sp>
        <p:nvSpPr>
          <p:cNvPr id="7" name="Picture Placeholder 6">
            <a:extLst>
              <a:ext uri="{FF2B5EF4-FFF2-40B4-BE49-F238E27FC236}">
                <a16:creationId xmlns:a16="http://schemas.microsoft.com/office/drawing/2014/main" id="{F5287B92-3963-B94C-821F-3908B3544A42}"/>
              </a:ext>
            </a:extLst>
          </p:cNvPr>
          <p:cNvSpPr>
            <a:spLocks noGrp="1"/>
          </p:cNvSpPr>
          <p:nvPr>
            <p:ph type="pic" sz="quarter" idx="15" hasCustomPrompt="1"/>
          </p:nvPr>
        </p:nvSpPr>
        <p:spPr>
          <a:xfrm>
            <a:off x="4300040" y="3186834"/>
            <a:ext cx="3618381" cy="543185"/>
          </a:xfrm>
          <a:prstGeom prst="rect">
            <a:avLst/>
          </a:prstGeom>
        </p:spPr>
        <p:txBody>
          <a:bodyPr/>
          <a:lstStyle>
            <a:lvl1pPr algn="ctr">
              <a:defRPr>
                <a:solidFill>
                  <a:schemeClr val="bg1"/>
                </a:solidFill>
              </a:defRPr>
            </a:lvl1pPr>
          </a:lstStyle>
          <a:p>
            <a:r>
              <a:rPr lang="en-US"/>
              <a:t>Drop photo here</a:t>
            </a:r>
          </a:p>
        </p:txBody>
      </p:sp>
      <p:sp>
        <p:nvSpPr>
          <p:cNvPr id="11" name="Picture Placeholder 10">
            <a:extLst>
              <a:ext uri="{FF2B5EF4-FFF2-40B4-BE49-F238E27FC236}">
                <a16:creationId xmlns:a16="http://schemas.microsoft.com/office/drawing/2014/main" id="{1DC31788-B7D8-9D46-BE0A-6B7EED7110B6}"/>
              </a:ext>
            </a:extLst>
          </p:cNvPr>
          <p:cNvSpPr>
            <a:spLocks noGrp="1"/>
          </p:cNvSpPr>
          <p:nvPr>
            <p:ph type="pic" sz="quarter" idx="16" hasCustomPrompt="1"/>
          </p:nvPr>
        </p:nvSpPr>
        <p:spPr>
          <a:xfrm>
            <a:off x="8150309" y="3186834"/>
            <a:ext cx="3612156" cy="543185"/>
          </a:xfrm>
          <a:prstGeom prst="rect">
            <a:avLst/>
          </a:prstGeom>
        </p:spPr>
        <p:txBody>
          <a:bodyPr/>
          <a:lstStyle>
            <a:lvl1pPr algn="ctr">
              <a:defRPr>
                <a:solidFill>
                  <a:schemeClr val="bg1"/>
                </a:solidFill>
              </a:defRPr>
            </a:lvl1pPr>
          </a:lstStyle>
          <a:p>
            <a:r>
              <a:rPr lang="en-US"/>
              <a:t>Drop photo here</a:t>
            </a:r>
          </a:p>
        </p:txBody>
      </p:sp>
      <p:sp>
        <p:nvSpPr>
          <p:cNvPr id="20" name="Text Box 3">
            <a:extLst>
              <a:ext uri="{FF2B5EF4-FFF2-40B4-BE49-F238E27FC236}">
                <a16:creationId xmlns:a16="http://schemas.microsoft.com/office/drawing/2014/main" id="{F848FF14-9025-D34E-A47B-6D1957DCA63E}"/>
              </a:ext>
            </a:extLst>
          </p:cNvPr>
          <p:cNvSpPr txBox="1">
            <a:spLocks noChangeArrowheads="1"/>
          </p:cNvSpPr>
          <p:nvPr userDrawn="1"/>
        </p:nvSpPr>
        <p:spPr bwMode="blackWhite">
          <a:xfrm>
            <a:off x="454170" y="6455177"/>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650"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EBEBEB">
                    <a:lumMod val="75000"/>
                  </a:srgbClr>
                </a:solidFill>
                <a:effectLst/>
                <a:uLnTx/>
                <a:uFillTx/>
                <a:latin typeface="Segoe UI"/>
                <a:ea typeface="+mn-ea"/>
                <a:cs typeface="Segoe UI" pitchFamily="34" charset="0"/>
              </a:rPr>
              <a:t>©Microsoft Corporation									                                                                                                                                             Azure </a:t>
            </a:r>
          </a:p>
        </p:txBody>
      </p:sp>
      <p:sp>
        <p:nvSpPr>
          <p:cNvPr id="22" name="Text Placeholder 4">
            <a:extLst>
              <a:ext uri="{FF2B5EF4-FFF2-40B4-BE49-F238E27FC236}">
                <a16:creationId xmlns:a16="http://schemas.microsoft.com/office/drawing/2014/main" id="{B97163EF-E7E8-4446-98C1-DF17E29E7379}"/>
              </a:ext>
            </a:extLst>
          </p:cNvPr>
          <p:cNvSpPr>
            <a:spLocks noGrp="1"/>
          </p:cNvSpPr>
          <p:nvPr>
            <p:ph type="body" sz="quarter" idx="42" hasCustomPrompt="1"/>
          </p:nvPr>
        </p:nvSpPr>
        <p:spPr>
          <a:xfrm>
            <a:off x="454170" y="5158174"/>
            <a:ext cx="3618381" cy="905504"/>
          </a:xfrm>
          <a:prstGeom prst="rect">
            <a:avLst/>
          </a:prstGeom>
        </p:spPr>
        <p:txBody>
          <a:bodyPr lIns="0" tIns="0" rIns="0" bIns="0"/>
          <a:lstStyle>
            <a:lvl1pPr marL="0" indent="0">
              <a:lnSpc>
                <a:spcPts val="1764"/>
              </a:lnSpc>
              <a:spcBef>
                <a:spcPts val="0"/>
              </a:spcBef>
              <a:buFont typeface="Arial" panose="020B0604020202020204" pitchFamily="34" charset="0"/>
              <a:buNone/>
              <a:defRPr sz="1372" b="0" i="0" spc="0">
                <a:solidFill>
                  <a:srgbClr val="000000"/>
                </a:solidFill>
                <a:latin typeface="+mn-lt"/>
              </a:defRPr>
            </a:lvl1pPr>
            <a:lvl2pPr marL="0" indent="0">
              <a:lnSpc>
                <a:spcPts val="1764"/>
              </a:lnSpc>
              <a:spcBef>
                <a:spcPts val="0"/>
              </a:spcBef>
              <a:buNone/>
              <a:defRPr sz="1372">
                <a:solidFill>
                  <a:schemeClr val="tx1"/>
                </a:solidFill>
              </a:defRPr>
            </a:lvl2pPr>
            <a:lvl3pPr marL="448059" indent="0">
              <a:buNone/>
              <a:defRPr/>
            </a:lvl3pPr>
            <a:lvl4pPr marL="672088" indent="0">
              <a:buNone/>
              <a:defRPr/>
            </a:lvl4pPr>
            <a:lvl5pPr marL="89611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3" name="Text Placeholder 4">
            <a:extLst>
              <a:ext uri="{FF2B5EF4-FFF2-40B4-BE49-F238E27FC236}">
                <a16:creationId xmlns:a16="http://schemas.microsoft.com/office/drawing/2014/main" id="{8E57B78A-F25C-4D46-917C-E53FD3A557E0}"/>
              </a:ext>
            </a:extLst>
          </p:cNvPr>
          <p:cNvSpPr>
            <a:spLocks noGrp="1"/>
          </p:cNvSpPr>
          <p:nvPr>
            <p:ph type="body" sz="quarter" idx="43" hasCustomPrompt="1"/>
          </p:nvPr>
        </p:nvSpPr>
        <p:spPr>
          <a:xfrm>
            <a:off x="4302176" y="5158174"/>
            <a:ext cx="3616245" cy="905504"/>
          </a:xfrm>
          <a:prstGeom prst="rect">
            <a:avLst/>
          </a:prstGeom>
        </p:spPr>
        <p:txBody>
          <a:bodyPr lIns="0" tIns="0" rIns="0" bIns="0"/>
          <a:lstStyle>
            <a:lvl1pPr marL="0" indent="0">
              <a:lnSpc>
                <a:spcPts val="1764"/>
              </a:lnSpc>
              <a:spcBef>
                <a:spcPts val="0"/>
              </a:spcBef>
              <a:buFont typeface="Arial" panose="020B0604020202020204" pitchFamily="34" charset="0"/>
              <a:buNone/>
              <a:defRPr sz="1372" b="0" i="0" spc="0">
                <a:solidFill>
                  <a:srgbClr val="000000"/>
                </a:solidFill>
                <a:latin typeface="+mn-lt"/>
              </a:defRPr>
            </a:lvl1pPr>
            <a:lvl2pPr marL="0" indent="0">
              <a:lnSpc>
                <a:spcPts val="1764"/>
              </a:lnSpc>
              <a:spcBef>
                <a:spcPts val="0"/>
              </a:spcBef>
              <a:buNone/>
              <a:defRPr sz="1372">
                <a:solidFill>
                  <a:schemeClr val="tx1"/>
                </a:solidFill>
              </a:defRPr>
            </a:lvl2pPr>
            <a:lvl3pPr marL="448059" indent="0">
              <a:buNone/>
              <a:defRPr/>
            </a:lvl3pPr>
            <a:lvl4pPr marL="672088" indent="0">
              <a:buNone/>
              <a:defRPr/>
            </a:lvl4pPr>
            <a:lvl5pPr marL="89611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4" name="Text Placeholder 4">
            <a:extLst>
              <a:ext uri="{FF2B5EF4-FFF2-40B4-BE49-F238E27FC236}">
                <a16:creationId xmlns:a16="http://schemas.microsoft.com/office/drawing/2014/main" id="{A1AA5291-B66D-8249-B809-BA15DD1EEA3E}"/>
              </a:ext>
            </a:extLst>
          </p:cNvPr>
          <p:cNvSpPr>
            <a:spLocks noGrp="1"/>
          </p:cNvSpPr>
          <p:nvPr>
            <p:ph type="body" sz="quarter" idx="44" hasCustomPrompt="1"/>
          </p:nvPr>
        </p:nvSpPr>
        <p:spPr>
          <a:xfrm>
            <a:off x="8150309" y="5158174"/>
            <a:ext cx="3618381" cy="905504"/>
          </a:xfrm>
          <a:prstGeom prst="rect">
            <a:avLst/>
          </a:prstGeom>
        </p:spPr>
        <p:txBody>
          <a:bodyPr lIns="0" tIns="0" rIns="0" bIns="0"/>
          <a:lstStyle>
            <a:lvl1pPr marL="0" indent="0">
              <a:lnSpc>
                <a:spcPts val="1764"/>
              </a:lnSpc>
              <a:spcBef>
                <a:spcPts val="0"/>
              </a:spcBef>
              <a:buFont typeface="Arial" panose="020B0604020202020204" pitchFamily="34" charset="0"/>
              <a:buNone/>
              <a:defRPr sz="1372" b="0" i="0" spc="0">
                <a:solidFill>
                  <a:srgbClr val="000000"/>
                </a:solidFill>
                <a:latin typeface="+mn-lt"/>
              </a:defRPr>
            </a:lvl1pPr>
            <a:lvl2pPr marL="0" indent="0">
              <a:lnSpc>
                <a:spcPts val="1764"/>
              </a:lnSpc>
              <a:spcBef>
                <a:spcPts val="0"/>
              </a:spcBef>
              <a:buNone/>
              <a:defRPr sz="1372">
                <a:solidFill>
                  <a:schemeClr val="tx1"/>
                </a:solidFill>
              </a:defRPr>
            </a:lvl2pPr>
            <a:lvl3pPr marL="448059" indent="0">
              <a:buNone/>
              <a:defRPr/>
            </a:lvl3pPr>
            <a:lvl4pPr marL="672088" indent="0">
              <a:buNone/>
              <a:defRPr/>
            </a:lvl4pPr>
            <a:lvl5pPr marL="89611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Tree>
    <p:extLst>
      <p:ext uri="{BB962C8B-B14F-4D97-AF65-F5344CB8AC3E}">
        <p14:creationId xmlns:p14="http://schemas.microsoft.com/office/powerpoint/2010/main" val="1428555765"/>
      </p:ext>
    </p:extLst>
  </p:cSld>
  <p:clrMapOvr>
    <a:masterClrMapping/>
  </p:clrMapOvr>
  <p:transition>
    <p:fade/>
  </p:transition>
</p:sldLayout>
</file>

<file path=ppt/slideLayouts/slideLayout428.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5" y="418152"/>
            <a:ext cx="7747227" cy="6439851"/>
          </a:xfrm>
          <a:prstGeom prst="rect">
            <a:avLst/>
          </a:prstGeom>
        </p:spPr>
      </p:pic>
      <p:sp>
        <p:nvSpPr>
          <p:cNvPr id="2" name="Title 1"/>
          <p:cNvSpPr>
            <a:spLocks noGrp="1"/>
          </p:cNvSpPr>
          <p:nvPr>
            <p:ph type="title" hasCustomPrompt="1"/>
          </p:nvPr>
        </p:nvSpPr>
        <p:spPr>
          <a:xfrm>
            <a:off x="455996" y="620430"/>
            <a:ext cx="11306469" cy="403137"/>
          </a:xfrm>
          <a:prstGeom prst="rect">
            <a:avLst/>
          </a:prstGeom>
        </p:spPr>
        <p:txBody>
          <a:bodyPr wrap="square" lIns="0" tIns="0" rIns="0" bIns="0">
            <a:spAutoFit/>
          </a:bodyPr>
          <a:lstStyle>
            <a:lvl1pPr>
              <a:lnSpc>
                <a:spcPts val="3136"/>
              </a:lnSpc>
              <a:defRPr sz="2744">
                <a:solidFill>
                  <a:srgbClr val="000000"/>
                </a:solidFill>
              </a:defRPr>
            </a:lvl1pPr>
          </a:lstStyle>
          <a:p>
            <a:r>
              <a:rPr lang="en-US"/>
              <a:t>Device layout 1: one column</a:t>
            </a:r>
          </a:p>
        </p:txBody>
      </p:sp>
      <p:sp>
        <p:nvSpPr>
          <p:cNvPr id="4" name="Text Placeholder 3"/>
          <p:cNvSpPr>
            <a:spLocks noGrp="1"/>
          </p:cNvSpPr>
          <p:nvPr>
            <p:ph type="body" sz="quarter" idx="10" hasCustomPrompt="1"/>
          </p:nvPr>
        </p:nvSpPr>
        <p:spPr>
          <a:xfrm>
            <a:off x="455996" y="1922802"/>
            <a:ext cx="4758211" cy="603538"/>
          </a:xfrm>
          <a:prstGeom prst="rect">
            <a:avLst/>
          </a:prstGeom>
        </p:spPr>
        <p:txBody>
          <a:bodyPr wrap="square" lIns="0" tIns="0" rIns="0" bIns="0">
            <a:spAutoFit/>
          </a:bodyPr>
          <a:lstStyle>
            <a:lvl1pPr marL="0" indent="0">
              <a:lnSpc>
                <a:spcPts val="2352"/>
              </a:lnSpc>
              <a:buNone/>
              <a:defRPr sz="1960" b="0" i="0">
                <a:solidFill>
                  <a:srgbClr val="000000"/>
                </a:solidFill>
                <a:latin typeface="+mn-lt"/>
              </a:defRPr>
            </a:lvl1pPr>
            <a:lvl2pPr marL="224030" indent="0">
              <a:buNone/>
              <a:defRPr/>
            </a:lvl2pPr>
            <a:lvl3pPr marL="448059" indent="0">
              <a:buNone/>
              <a:defRPr/>
            </a:lvl3pPr>
            <a:lvl4pPr marL="672088" indent="0">
              <a:buNone/>
              <a:defRPr/>
            </a:lvl4pPr>
            <a:lvl5pPr marL="896117"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7"/>
            <a:ext cx="4758210" cy="2521331"/>
          </a:xfrm>
          <a:prstGeom prst="rect">
            <a:avLst/>
          </a:prstGeom>
        </p:spPr>
        <p:txBody>
          <a:bodyPr lIns="0" tIns="0" rIns="0" bIns="0"/>
          <a:lstStyle>
            <a:lvl1pPr marL="280037" indent="-280037">
              <a:lnSpc>
                <a:spcPts val="1764"/>
              </a:lnSpc>
              <a:spcBef>
                <a:spcPts val="0"/>
              </a:spcBef>
              <a:buFont typeface="Arial" panose="020B0604020202020204" pitchFamily="34" charset="0"/>
              <a:buChar char="•"/>
              <a:defRPr sz="1372" b="0" i="0" spc="0">
                <a:solidFill>
                  <a:srgbClr val="000000"/>
                </a:solidFill>
                <a:latin typeface="+mn-lt"/>
              </a:defRPr>
            </a:lvl1pPr>
            <a:lvl2pPr marL="0" indent="0">
              <a:lnSpc>
                <a:spcPts val="1764"/>
              </a:lnSpc>
              <a:spcBef>
                <a:spcPts val="0"/>
              </a:spcBef>
              <a:buNone/>
              <a:defRPr sz="1372">
                <a:solidFill>
                  <a:schemeClr val="tx1"/>
                </a:solidFill>
              </a:defRPr>
            </a:lvl2pPr>
            <a:lvl3pPr marL="448059" indent="0">
              <a:buNone/>
              <a:defRPr/>
            </a:lvl3pPr>
            <a:lvl4pPr marL="672088" indent="0">
              <a:buNone/>
              <a:defRPr/>
            </a:lvl4pPr>
            <a:lvl5pPr marL="89611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60" y="3239968"/>
            <a:ext cx="5834041" cy="908839"/>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
        <p:nvSpPr>
          <p:cNvPr id="14" name="Text Box 3">
            <a:extLst>
              <a:ext uri="{FF2B5EF4-FFF2-40B4-BE49-F238E27FC236}">
                <a16:creationId xmlns:a16="http://schemas.microsoft.com/office/drawing/2014/main" id="{9732C163-B0E6-5B41-A1A7-C570F404A2CB}"/>
              </a:ext>
            </a:extLst>
          </p:cNvPr>
          <p:cNvSpPr txBox="1">
            <a:spLocks noChangeArrowheads="1"/>
          </p:cNvSpPr>
          <p:nvPr userDrawn="1"/>
        </p:nvSpPr>
        <p:spPr bwMode="blackWhite">
          <a:xfrm>
            <a:off x="454170" y="6455177"/>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650"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EBEBEB">
                    <a:lumMod val="75000"/>
                  </a:srgbClr>
                </a:solidFill>
                <a:effectLst/>
                <a:uLnTx/>
                <a:uFillTx/>
                <a:latin typeface="Segoe UI"/>
                <a:ea typeface="+mn-ea"/>
                <a:cs typeface="Segoe UI" pitchFamily="34" charset="0"/>
              </a:rPr>
              <a:t>©Microsoft Corporation									                                                                                                                                             Azure </a:t>
            </a:r>
          </a:p>
        </p:txBody>
      </p:sp>
    </p:spTree>
    <p:extLst>
      <p:ext uri="{BB962C8B-B14F-4D97-AF65-F5344CB8AC3E}">
        <p14:creationId xmlns:p14="http://schemas.microsoft.com/office/powerpoint/2010/main" val="735122115"/>
      </p:ext>
    </p:extLst>
  </p:cSld>
  <p:clrMapOvr>
    <a:masterClrMapping/>
  </p:clrMapOvr>
  <p:transition>
    <p:fade/>
  </p:transition>
</p:sldLayout>
</file>

<file path=ppt/slideLayouts/slideLayout429.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5" y="418152"/>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60" y="3239968"/>
            <a:ext cx="5834041" cy="908839"/>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9"/>
            <a:ext cx="1693247" cy="442532"/>
          </a:xfrm>
          <a:prstGeom prst="rect">
            <a:avLst/>
          </a:prstGeom>
        </p:spPr>
        <p:txBody>
          <a:bodyPr lIns="0" tIns="0" rIns="0" bIns="0"/>
          <a:lstStyle>
            <a:lvl1pPr marL="0" indent="0">
              <a:lnSpc>
                <a:spcPts val="1764"/>
              </a:lnSpc>
              <a:spcBef>
                <a:spcPts val="882"/>
              </a:spcBef>
              <a:buNone/>
              <a:defRPr lang="en-US" sz="1372" b="0" kern="1200" spc="0" baseline="0" dirty="0">
                <a:solidFill>
                  <a:schemeClr val="tx2"/>
                </a:solidFill>
                <a:latin typeface="+mj-lt"/>
                <a:ea typeface="+mn-ea"/>
                <a:cs typeface="+mn-cs"/>
              </a:defRPr>
            </a:lvl1pPr>
            <a:lvl2pPr marL="0" marR="0" indent="0" algn="l" defTabSz="914093" rtl="0" eaLnBrk="1" fontAlgn="auto" latinLnBrk="0" hangingPunct="1">
              <a:lnSpc>
                <a:spcPts val="1764"/>
              </a:lnSpc>
              <a:spcBef>
                <a:spcPts val="441"/>
              </a:spcBef>
              <a:spcAft>
                <a:spcPts val="0"/>
              </a:spcAft>
              <a:buClrTx/>
              <a:buSzPct val="90000"/>
              <a:buFont typeface="Arial" panose="020B0604020202020204" pitchFamily="34" charset="0"/>
              <a:buNone/>
              <a:tabLst/>
              <a:defRPr sz="1372">
                <a:solidFill>
                  <a:srgbClr val="000000"/>
                </a:solidFill>
              </a:defRPr>
            </a:lvl2pPr>
            <a:lvl3pPr marL="448059" indent="0">
              <a:buNone/>
              <a:defRPr/>
            </a:lvl3pPr>
            <a:lvl4pPr marL="672088" indent="0">
              <a:buNone/>
              <a:defRPr/>
            </a:lvl4pPr>
            <a:lvl5pPr marL="896117" indent="0">
              <a:buNone/>
              <a:defRPr/>
            </a:lvl5pPr>
          </a:lstStyle>
          <a:p>
            <a:pPr marL="0" marR="0" lvl="0" indent="0" algn="l" defTabSz="914093" rtl="0" eaLnBrk="1" fontAlgn="auto" latinLnBrk="0" hangingPunct="1">
              <a:lnSpc>
                <a:spcPts val="1764"/>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9"/>
            <a:ext cx="1693247" cy="442532"/>
          </a:xfrm>
          <a:prstGeom prst="rect">
            <a:avLst/>
          </a:prstGeom>
        </p:spPr>
        <p:txBody>
          <a:bodyPr lIns="0" tIns="0" rIns="0" bIns="0"/>
          <a:lstStyle>
            <a:lvl1pPr marL="0" indent="0">
              <a:lnSpc>
                <a:spcPts val="1764"/>
              </a:lnSpc>
              <a:spcBef>
                <a:spcPts val="882"/>
              </a:spcBef>
              <a:buNone/>
              <a:defRPr lang="en-US" sz="1372" b="0" kern="1200" spc="0" baseline="0" dirty="0">
                <a:solidFill>
                  <a:schemeClr val="tx2"/>
                </a:solidFill>
                <a:latin typeface="+mj-lt"/>
                <a:ea typeface="+mn-ea"/>
                <a:cs typeface="+mn-cs"/>
              </a:defRPr>
            </a:lvl1pPr>
            <a:lvl2pPr marL="0" marR="0" indent="0" algn="l" defTabSz="914093" rtl="0" eaLnBrk="1" fontAlgn="auto" latinLnBrk="0" hangingPunct="1">
              <a:lnSpc>
                <a:spcPts val="1764"/>
              </a:lnSpc>
              <a:spcBef>
                <a:spcPts val="441"/>
              </a:spcBef>
              <a:spcAft>
                <a:spcPts val="0"/>
              </a:spcAft>
              <a:buClrTx/>
              <a:buSzPct val="90000"/>
              <a:buFont typeface="Arial" panose="020B0604020202020204" pitchFamily="34" charset="0"/>
              <a:buNone/>
              <a:tabLst/>
              <a:defRPr sz="1372">
                <a:solidFill>
                  <a:srgbClr val="000000"/>
                </a:solidFill>
              </a:defRPr>
            </a:lvl2pPr>
            <a:lvl3pPr marL="448059" indent="0">
              <a:buNone/>
              <a:defRPr/>
            </a:lvl3pPr>
            <a:lvl4pPr marL="672088" indent="0">
              <a:buNone/>
              <a:defRPr/>
            </a:lvl4pPr>
            <a:lvl5pPr marL="896117" indent="0">
              <a:buNone/>
              <a:defRPr/>
            </a:lvl5pPr>
          </a:lstStyle>
          <a:p>
            <a:pPr marL="0" marR="0" lvl="0" indent="0" algn="l" defTabSz="914093" rtl="0" eaLnBrk="1" fontAlgn="auto" latinLnBrk="0" hangingPunct="1">
              <a:lnSpc>
                <a:spcPts val="1764"/>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6" y="620430"/>
            <a:ext cx="11306469" cy="403137"/>
          </a:xfrm>
          <a:prstGeom prst="rect">
            <a:avLst/>
          </a:prstGeom>
        </p:spPr>
        <p:txBody>
          <a:bodyPr wrap="square" lIns="0" tIns="0" rIns="0" bIns="0">
            <a:spAutoFit/>
          </a:bodyPr>
          <a:lstStyle>
            <a:lvl1pPr>
              <a:lnSpc>
                <a:spcPts val="3136"/>
              </a:lnSpc>
              <a:defRPr sz="2744">
                <a:solidFill>
                  <a:srgbClr val="000000"/>
                </a:solidFill>
              </a:defRPr>
            </a:lvl1pPr>
          </a:lstStyle>
          <a:p>
            <a:r>
              <a:rPr lang="en-US"/>
              <a:t>Device layout 2: two columns</a:t>
            </a:r>
          </a:p>
        </p:txBody>
      </p:sp>
      <p:sp>
        <p:nvSpPr>
          <p:cNvPr id="17" name="Text Box 3">
            <a:extLst>
              <a:ext uri="{FF2B5EF4-FFF2-40B4-BE49-F238E27FC236}">
                <a16:creationId xmlns:a16="http://schemas.microsoft.com/office/drawing/2014/main" id="{E9958694-2D93-5A49-BF9C-C2FD1753BAA3}"/>
              </a:ext>
            </a:extLst>
          </p:cNvPr>
          <p:cNvSpPr txBox="1">
            <a:spLocks noChangeArrowheads="1"/>
          </p:cNvSpPr>
          <p:nvPr userDrawn="1"/>
        </p:nvSpPr>
        <p:spPr bwMode="blackWhite">
          <a:xfrm>
            <a:off x="454170" y="6455177"/>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650"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EBEBEB">
                    <a:lumMod val="75000"/>
                  </a:srgbClr>
                </a:solidFill>
                <a:effectLst/>
                <a:uLnTx/>
                <a:uFillTx/>
                <a:latin typeface="Segoe UI"/>
                <a:ea typeface="+mn-ea"/>
                <a:cs typeface="Segoe UI" pitchFamily="34" charset="0"/>
              </a:rPr>
              <a:t>©Microsoft Corporation									                                                                                                                                             Azure </a:t>
            </a:r>
          </a:p>
        </p:txBody>
      </p:sp>
      <p:sp>
        <p:nvSpPr>
          <p:cNvPr id="18" name="Text Placeholder 4">
            <a:extLst>
              <a:ext uri="{FF2B5EF4-FFF2-40B4-BE49-F238E27FC236}">
                <a16:creationId xmlns:a16="http://schemas.microsoft.com/office/drawing/2014/main" id="{02963930-27DC-A146-BED0-307A0CE5F43A}"/>
              </a:ext>
            </a:extLst>
          </p:cNvPr>
          <p:cNvSpPr>
            <a:spLocks noGrp="1"/>
          </p:cNvSpPr>
          <p:nvPr>
            <p:ph type="body" sz="quarter" idx="42" hasCustomPrompt="1"/>
          </p:nvPr>
        </p:nvSpPr>
        <p:spPr>
          <a:xfrm>
            <a:off x="454170" y="2452760"/>
            <a:ext cx="1693247" cy="2290499"/>
          </a:xfrm>
          <a:prstGeom prst="rect">
            <a:avLst/>
          </a:prstGeom>
        </p:spPr>
        <p:txBody>
          <a:bodyPr lIns="0" tIns="0" rIns="0" bIns="0"/>
          <a:lstStyle>
            <a:lvl1pPr marL="0" indent="0">
              <a:lnSpc>
                <a:spcPts val="1764"/>
              </a:lnSpc>
              <a:spcBef>
                <a:spcPts val="0"/>
              </a:spcBef>
              <a:buFont typeface="Arial" panose="020B0604020202020204" pitchFamily="34" charset="0"/>
              <a:buNone/>
              <a:defRPr sz="1372" b="0" i="0" spc="0">
                <a:solidFill>
                  <a:srgbClr val="000000"/>
                </a:solidFill>
                <a:latin typeface="+mn-lt"/>
              </a:defRPr>
            </a:lvl1pPr>
            <a:lvl2pPr marL="0" indent="0">
              <a:lnSpc>
                <a:spcPts val="1764"/>
              </a:lnSpc>
              <a:spcBef>
                <a:spcPts val="0"/>
              </a:spcBef>
              <a:buNone/>
              <a:defRPr sz="1372">
                <a:solidFill>
                  <a:schemeClr val="tx1"/>
                </a:solidFill>
              </a:defRPr>
            </a:lvl2pPr>
            <a:lvl3pPr marL="448059" indent="0">
              <a:buNone/>
              <a:defRPr/>
            </a:lvl3pPr>
            <a:lvl4pPr marL="672088" indent="0">
              <a:buNone/>
              <a:defRPr/>
            </a:lvl4pPr>
            <a:lvl5pPr marL="89611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8EE99189-A4FF-8C44-809C-285F33AF913B}"/>
              </a:ext>
            </a:extLst>
          </p:cNvPr>
          <p:cNvSpPr>
            <a:spLocks noGrp="1"/>
          </p:cNvSpPr>
          <p:nvPr>
            <p:ph type="body" sz="quarter" idx="43" hasCustomPrompt="1"/>
          </p:nvPr>
        </p:nvSpPr>
        <p:spPr>
          <a:xfrm>
            <a:off x="2385530" y="2452760"/>
            <a:ext cx="1693247" cy="2290499"/>
          </a:xfrm>
          <a:prstGeom prst="rect">
            <a:avLst/>
          </a:prstGeom>
        </p:spPr>
        <p:txBody>
          <a:bodyPr lIns="0" tIns="0" rIns="0" bIns="0"/>
          <a:lstStyle>
            <a:lvl1pPr marL="0" indent="0">
              <a:lnSpc>
                <a:spcPts val="1764"/>
              </a:lnSpc>
              <a:spcBef>
                <a:spcPts val="0"/>
              </a:spcBef>
              <a:buFont typeface="Arial" panose="020B0604020202020204" pitchFamily="34" charset="0"/>
              <a:buNone/>
              <a:defRPr sz="1372" b="0" i="0" spc="0">
                <a:solidFill>
                  <a:srgbClr val="000000"/>
                </a:solidFill>
                <a:latin typeface="+mn-lt"/>
              </a:defRPr>
            </a:lvl1pPr>
            <a:lvl2pPr marL="0" indent="0">
              <a:lnSpc>
                <a:spcPts val="1764"/>
              </a:lnSpc>
              <a:spcBef>
                <a:spcPts val="0"/>
              </a:spcBef>
              <a:buNone/>
              <a:defRPr sz="1372">
                <a:solidFill>
                  <a:schemeClr val="tx1"/>
                </a:solidFill>
              </a:defRPr>
            </a:lvl2pPr>
            <a:lvl3pPr marL="448059" indent="0">
              <a:buNone/>
              <a:defRPr/>
            </a:lvl3pPr>
            <a:lvl4pPr marL="672088" indent="0">
              <a:buNone/>
              <a:defRPr/>
            </a:lvl4pPr>
            <a:lvl5pPr marL="89611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3114781345"/>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848967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30.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4249" y="486949"/>
            <a:ext cx="10869930" cy="6371053"/>
          </a:xfrm>
          <a:prstGeom prst="rect">
            <a:avLst/>
          </a:prstGeom>
        </p:spPr>
      </p:pic>
      <p:sp>
        <p:nvSpPr>
          <p:cNvPr id="2" name="Title 1"/>
          <p:cNvSpPr>
            <a:spLocks noGrp="1"/>
          </p:cNvSpPr>
          <p:nvPr>
            <p:ph type="title" hasCustomPrompt="1"/>
          </p:nvPr>
        </p:nvSpPr>
        <p:spPr>
          <a:xfrm>
            <a:off x="455996" y="620430"/>
            <a:ext cx="11306469" cy="403137"/>
          </a:xfrm>
          <a:prstGeom prst="rect">
            <a:avLst/>
          </a:prstGeom>
        </p:spPr>
        <p:txBody>
          <a:bodyPr wrap="square" lIns="0" tIns="0" rIns="0" bIns="0">
            <a:spAutoFit/>
          </a:bodyPr>
          <a:lstStyle>
            <a:lvl1pPr>
              <a:lnSpc>
                <a:spcPts val="3136"/>
              </a:lnSpc>
              <a:defRPr sz="2744">
                <a:solidFill>
                  <a:srgbClr val="000000"/>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7" y="3490039"/>
            <a:ext cx="7678751" cy="543185"/>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
        <p:nvSpPr>
          <p:cNvPr id="12" name="Text Box 3">
            <a:extLst>
              <a:ext uri="{FF2B5EF4-FFF2-40B4-BE49-F238E27FC236}">
                <a16:creationId xmlns:a16="http://schemas.microsoft.com/office/drawing/2014/main" id="{A8F5F40B-56C9-1D43-9521-8583515F1C5D}"/>
              </a:ext>
            </a:extLst>
          </p:cNvPr>
          <p:cNvSpPr txBox="1">
            <a:spLocks noChangeArrowheads="1"/>
          </p:cNvSpPr>
          <p:nvPr userDrawn="1"/>
        </p:nvSpPr>
        <p:spPr bwMode="blackWhite">
          <a:xfrm>
            <a:off x="454170" y="6455177"/>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650"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EBEBEB">
                    <a:lumMod val="75000"/>
                  </a:srgbClr>
                </a:solidFill>
                <a:effectLst/>
                <a:uLnTx/>
                <a:uFillTx/>
                <a:latin typeface="Segoe UI"/>
                <a:ea typeface="+mn-ea"/>
                <a:cs typeface="Segoe UI" pitchFamily="34" charset="0"/>
              </a:rPr>
              <a:t>©Microsoft Corporation									                                                                                                                                             Azure </a:t>
            </a:r>
          </a:p>
        </p:txBody>
      </p:sp>
    </p:spTree>
    <p:extLst>
      <p:ext uri="{BB962C8B-B14F-4D97-AF65-F5344CB8AC3E}">
        <p14:creationId xmlns:p14="http://schemas.microsoft.com/office/powerpoint/2010/main" val="2971316028"/>
      </p:ext>
    </p:extLst>
  </p:cSld>
  <p:clrMapOvr>
    <a:masterClrMapping/>
  </p:clrMapOvr>
  <p:transition>
    <p:fade/>
  </p:transition>
</p:sldLayout>
</file>

<file path=ppt/slideLayouts/slideLayout431.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7" y="1950782"/>
            <a:ext cx="3618377" cy="3534843"/>
          </a:xfrm>
          <a:prstGeom prst="rect">
            <a:avLst/>
          </a:prstGeom>
        </p:spPr>
        <p:txBody>
          <a:bodyPr anchor="ctr">
            <a:noAutofit/>
          </a:bodyPr>
          <a:lstStyle>
            <a:lvl1pPr marL="0" indent="0" algn="ctr">
              <a:buNone/>
              <a:defRPr sz="2352">
                <a:solidFill>
                  <a:srgbClr val="000000"/>
                </a:solidFill>
              </a:defRPr>
            </a:lvl1pPr>
          </a:lstStyle>
          <a:p>
            <a:r>
              <a:rPr lang="en-US"/>
              <a:t>Click icon to add chart</a:t>
            </a:r>
          </a:p>
        </p:txBody>
      </p:sp>
      <p:sp>
        <p:nvSpPr>
          <p:cNvPr id="2" name="Title 1"/>
          <p:cNvSpPr>
            <a:spLocks noGrp="1"/>
          </p:cNvSpPr>
          <p:nvPr>
            <p:ph type="title" hasCustomPrompt="1"/>
          </p:nvPr>
        </p:nvSpPr>
        <p:spPr>
          <a:xfrm>
            <a:off x="455996" y="620430"/>
            <a:ext cx="11306469" cy="403137"/>
          </a:xfrm>
          <a:prstGeom prst="rect">
            <a:avLst/>
          </a:prstGeom>
        </p:spPr>
        <p:txBody>
          <a:bodyPr wrap="square" lIns="0" tIns="0" rIns="0" bIns="0">
            <a:spAutoFit/>
          </a:bodyPr>
          <a:lstStyle>
            <a:lvl1pPr>
              <a:lnSpc>
                <a:spcPts val="3136"/>
              </a:lnSpc>
              <a:defRPr sz="2744">
                <a:solidFill>
                  <a:srgbClr val="000000"/>
                </a:solidFill>
              </a:defRPr>
            </a:lvl1pPr>
          </a:lstStyle>
          <a:p>
            <a:r>
              <a:rPr lang="en-US"/>
              <a:t>Chart examples</a:t>
            </a:r>
          </a:p>
        </p:txBody>
      </p:sp>
      <p:sp>
        <p:nvSpPr>
          <p:cNvPr id="9" name="Text Placeholder 4"/>
          <p:cNvSpPr>
            <a:spLocks noGrp="1"/>
          </p:cNvSpPr>
          <p:nvPr>
            <p:ph type="body" sz="quarter" idx="12" hasCustomPrompt="1"/>
          </p:nvPr>
        </p:nvSpPr>
        <p:spPr>
          <a:xfrm>
            <a:off x="455993" y="5857162"/>
            <a:ext cx="3618381" cy="301770"/>
          </a:xfrm>
          <a:prstGeom prst="rect">
            <a:avLst/>
          </a:prstGeom>
        </p:spPr>
        <p:txBody>
          <a:bodyPr lIns="0" tIns="0" rIns="0" bIns="0"/>
          <a:lstStyle>
            <a:lvl1pPr marL="0" indent="0">
              <a:lnSpc>
                <a:spcPts val="1176"/>
              </a:lnSpc>
              <a:spcBef>
                <a:spcPts val="882"/>
              </a:spcBef>
              <a:buFont typeface="Arial" panose="020B0604020202020204" pitchFamily="34" charset="0"/>
              <a:buNone/>
              <a:defRPr sz="980" b="0" i="0" spc="0">
                <a:solidFill>
                  <a:srgbClr val="000000"/>
                </a:solidFill>
                <a:latin typeface="+mn-lt"/>
              </a:defRPr>
            </a:lvl1pPr>
            <a:lvl2pPr marL="0" marR="0" indent="0" algn="l" defTabSz="914093"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059" indent="0">
              <a:buNone/>
              <a:defRPr/>
            </a:lvl3pPr>
            <a:lvl4pPr marL="672088" indent="0">
              <a:buNone/>
              <a:defRPr/>
            </a:lvl4pPr>
            <a:lvl5pPr marL="896117"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3" y="5857162"/>
            <a:ext cx="3607487" cy="301770"/>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3" y="1950782"/>
            <a:ext cx="3607487" cy="3534843"/>
          </a:xfrm>
          <a:prstGeom prst="rect">
            <a:avLst/>
          </a:prstGeom>
        </p:spPr>
        <p:txBody>
          <a:bodyPr anchor="ctr">
            <a:noAutofit/>
          </a:bodyPr>
          <a:lstStyle>
            <a:lvl1pPr marL="0" indent="0" algn="ctr">
              <a:buNone/>
              <a:defRPr sz="2352">
                <a:solidFill>
                  <a:srgbClr val="000000"/>
                </a:solidFill>
              </a:defRPr>
            </a:lvl1pPr>
          </a:lstStyle>
          <a:p>
            <a:r>
              <a:rPr lang="en-US"/>
              <a:t>Click icon to add chart</a:t>
            </a:r>
          </a:p>
        </p:txBody>
      </p:sp>
      <p:sp>
        <p:nvSpPr>
          <p:cNvPr id="21" name="Chart Placeholder 6"/>
          <p:cNvSpPr>
            <a:spLocks noGrp="1"/>
          </p:cNvSpPr>
          <p:nvPr>
            <p:ph type="chart" sz="quarter" idx="23"/>
          </p:nvPr>
        </p:nvSpPr>
        <p:spPr>
          <a:xfrm>
            <a:off x="8139413" y="1950782"/>
            <a:ext cx="3623051" cy="3534843"/>
          </a:xfrm>
          <a:prstGeom prst="rect">
            <a:avLst/>
          </a:prstGeom>
        </p:spPr>
        <p:txBody>
          <a:bodyPr anchor="ctr">
            <a:noAutofit/>
          </a:bodyPr>
          <a:lstStyle>
            <a:lvl1pPr marL="0" indent="0" algn="ctr">
              <a:buNone/>
              <a:defRPr sz="2352">
                <a:solidFill>
                  <a:srgbClr val="000000"/>
                </a:solidFill>
              </a:defRPr>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3"/>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3"/>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3"/>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4" y="5857162"/>
            <a:ext cx="3607487" cy="301770"/>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9" name="Text Box 3">
            <a:extLst>
              <a:ext uri="{FF2B5EF4-FFF2-40B4-BE49-F238E27FC236}">
                <a16:creationId xmlns:a16="http://schemas.microsoft.com/office/drawing/2014/main" id="{DD3304D6-24AF-6742-A22C-8D78DC39B073}"/>
              </a:ext>
            </a:extLst>
          </p:cNvPr>
          <p:cNvSpPr txBox="1">
            <a:spLocks noChangeArrowheads="1"/>
          </p:cNvSpPr>
          <p:nvPr userDrawn="1"/>
        </p:nvSpPr>
        <p:spPr bwMode="blackWhite">
          <a:xfrm>
            <a:off x="454170" y="6455177"/>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650"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EBEBEB">
                    <a:lumMod val="75000"/>
                  </a:srgbClr>
                </a:solidFill>
                <a:effectLst/>
                <a:uLnTx/>
                <a:uFillTx/>
                <a:latin typeface="Segoe UI"/>
                <a:ea typeface="+mn-ea"/>
                <a:cs typeface="Segoe UI" pitchFamily="34" charset="0"/>
              </a:rPr>
              <a:t>©Microsoft Corporation									                                                                                                                                             Azure </a:t>
            </a:r>
          </a:p>
        </p:txBody>
      </p:sp>
    </p:spTree>
    <p:extLst>
      <p:ext uri="{BB962C8B-B14F-4D97-AF65-F5344CB8AC3E}">
        <p14:creationId xmlns:p14="http://schemas.microsoft.com/office/powerpoint/2010/main" val="70459906"/>
      </p:ext>
    </p:extLst>
  </p:cSld>
  <p:clrMapOvr>
    <a:masterClrMapping/>
  </p:clrMapOvr>
  <p:transition>
    <p:fade/>
  </p:transition>
</p:sldLayout>
</file>

<file path=ppt/slideLayouts/slideLayout432.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30"/>
            <a:ext cx="11306469" cy="403137"/>
          </a:xfrm>
          <a:prstGeom prst="rect">
            <a:avLst/>
          </a:prstGeom>
        </p:spPr>
        <p:txBody>
          <a:bodyPr wrap="square" lIns="0" tIns="0" rIns="0" bIns="0">
            <a:spAutoFit/>
          </a:bodyPr>
          <a:lstStyle>
            <a:lvl1pPr>
              <a:lnSpc>
                <a:spcPts val="3136"/>
              </a:lnSpc>
              <a:defRPr sz="2744">
                <a:solidFill>
                  <a:srgbClr val="000000"/>
                </a:solidFill>
              </a:defRPr>
            </a:lvl1pPr>
          </a:lstStyle>
          <a:p>
            <a:r>
              <a:rPr lang="en-US"/>
              <a:t>Table styling</a:t>
            </a:r>
          </a:p>
        </p:txBody>
      </p:sp>
      <p:sp>
        <p:nvSpPr>
          <p:cNvPr id="4" name="Table Placeholder 3"/>
          <p:cNvSpPr>
            <a:spLocks noGrp="1"/>
          </p:cNvSpPr>
          <p:nvPr>
            <p:ph type="tbl" sz="quarter" idx="10"/>
          </p:nvPr>
        </p:nvSpPr>
        <p:spPr>
          <a:xfrm>
            <a:off x="455996" y="3924854"/>
            <a:ext cx="11306469" cy="546753"/>
          </a:xfrm>
          <a:prstGeom prst="rect">
            <a:avLst/>
          </a:prstGeom>
        </p:spPr>
        <p:txBody>
          <a:bodyPr anchor="ctr" anchorCtr="0"/>
          <a:lstStyle>
            <a:lvl1pPr algn="ctr">
              <a:defRPr/>
            </a:lvl1pPr>
          </a:lstStyle>
          <a:p>
            <a:r>
              <a:rPr lang="en-US"/>
              <a:t>Click icon to add table</a:t>
            </a:r>
          </a:p>
        </p:txBody>
      </p:sp>
      <p:sp>
        <p:nvSpPr>
          <p:cNvPr id="10" name="Text Box 3">
            <a:extLst>
              <a:ext uri="{FF2B5EF4-FFF2-40B4-BE49-F238E27FC236}">
                <a16:creationId xmlns:a16="http://schemas.microsoft.com/office/drawing/2014/main" id="{AD9F5927-827C-2E4D-8781-07CF39C27494}"/>
              </a:ext>
            </a:extLst>
          </p:cNvPr>
          <p:cNvSpPr txBox="1">
            <a:spLocks noChangeArrowheads="1"/>
          </p:cNvSpPr>
          <p:nvPr userDrawn="1"/>
        </p:nvSpPr>
        <p:spPr bwMode="blackWhite">
          <a:xfrm>
            <a:off x="454170" y="6455177"/>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650"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EBEBEB">
                    <a:lumMod val="75000"/>
                  </a:srgbClr>
                </a:solidFill>
                <a:effectLst/>
                <a:uLnTx/>
                <a:uFillTx/>
                <a:latin typeface="Segoe UI"/>
                <a:ea typeface="+mn-ea"/>
                <a:cs typeface="Segoe UI" pitchFamily="34" charset="0"/>
              </a:rPr>
              <a:t>©Microsoft Corporation									                                                                                                                                             Azure </a:t>
            </a:r>
          </a:p>
        </p:txBody>
      </p:sp>
    </p:spTree>
    <p:extLst>
      <p:ext uri="{BB962C8B-B14F-4D97-AF65-F5344CB8AC3E}">
        <p14:creationId xmlns:p14="http://schemas.microsoft.com/office/powerpoint/2010/main" val="841080930"/>
      </p:ext>
    </p:extLst>
  </p:cSld>
  <p:clrMapOvr>
    <a:masterClrMapping/>
  </p:clrMapOvr>
  <p:transition>
    <p:fade/>
  </p:transition>
</p:sldLayout>
</file>

<file path=ppt/slideLayouts/slideLayout433.xml><?xml version="1.0" encoding="utf-8"?>
<p:sldLayout xmlns:a="http://schemas.openxmlformats.org/drawingml/2006/main" xmlns:r="http://schemas.openxmlformats.org/officeDocument/2006/relationships" xmlns:p="http://schemas.openxmlformats.org/presentationml/2006/main" preserve="1" userDrawn="1">
  <p:cSld name="Closing slide 1">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prstGeom prst="rect">
            <a:avLst/>
          </a:prstGeom>
          <a:noFill/>
        </p:spPr>
        <p:txBody>
          <a:bodyPr lIns="0" tIns="0" rIns="0" bIns="0" anchor="t" anchorCtr="0"/>
          <a:lstStyle>
            <a:lvl1pPr>
              <a:lnSpc>
                <a:spcPct val="100000"/>
              </a:lnSpc>
              <a:spcAft>
                <a:spcPts val="1274"/>
              </a:spcAft>
              <a:defRPr sz="2548"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1" y="439310"/>
            <a:ext cx="1335673" cy="190278"/>
          </a:xfrm>
          <a:prstGeom prst="rect">
            <a:avLst/>
          </a:prstGeom>
        </p:spPr>
      </p:pic>
      <p:sp>
        <p:nvSpPr>
          <p:cNvPr id="6" name="Text Box 3">
            <a:extLst>
              <a:ext uri="{FF2B5EF4-FFF2-40B4-BE49-F238E27FC236}">
                <a16:creationId xmlns:a16="http://schemas.microsoft.com/office/drawing/2014/main" id="{4071864E-755E-AD40-A80D-10E454980F16}"/>
              </a:ext>
            </a:extLst>
          </p:cNvPr>
          <p:cNvSpPr txBox="1">
            <a:spLocks noChangeArrowheads="1"/>
          </p:cNvSpPr>
          <p:nvPr userDrawn="1"/>
        </p:nvSpPr>
        <p:spPr bwMode="blackWhite">
          <a:xfrm>
            <a:off x="454171" y="6451199"/>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650"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FFFFFF"/>
                </a:solidFill>
                <a:effectLst/>
                <a:uLnTx/>
                <a:uFillTx/>
                <a:latin typeface="Segoe UI"/>
                <a:ea typeface="+mn-ea"/>
                <a:cs typeface="Segoe UI" pitchFamily="34" charset="0"/>
              </a:rPr>
              <a:t>© Copyright Microsoft Corporation. All rights reserved. </a:t>
            </a:r>
          </a:p>
        </p:txBody>
      </p:sp>
    </p:spTree>
    <p:extLst>
      <p:ext uri="{BB962C8B-B14F-4D97-AF65-F5344CB8AC3E}">
        <p14:creationId xmlns:p14="http://schemas.microsoft.com/office/powerpoint/2010/main" val="29855487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4.xml><?xml version="1.0" encoding="utf-8"?>
<p:sldLayout xmlns:a="http://schemas.openxmlformats.org/drawingml/2006/main" xmlns:r="http://schemas.openxmlformats.org/officeDocument/2006/relationships" xmlns:p="http://schemas.openxmlformats.org/presentationml/2006/main" preserve="1" userDrawn="1">
  <p:cSld name="Closing slide 2">
    <p:bg>
      <p:bgPr>
        <a:solidFill>
          <a:srgbClr val="000000"/>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prstGeom prst="rect">
            <a:avLst/>
          </a:prstGeom>
          <a:noFill/>
        </p:spPr>
        <p:txBody>
          <a:bodyPr lIns="0" tIns="0" rIns="0" bIns="0" anchor="t" anchorCtr="0"/>
          <a:lstStyle>
            <a:lvl1pPr>
              <a:lnSpc>
                <a:spcPct val="100000"/>
              </a:lnSpc>
              <a:spcAft>
                <a:spcPts val="1274"/>
              </a:spcAft>
              <a:defRPr sz="2548" spc="-49" baseline="0">
                <a:solidFill>
                  <a:schemeClr val="bg1"/>
                </a:soli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1" y="6451199"/>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650"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FFFFFF"/>
                </a:solidFill>
                <a:effectLst/>
                <a:uLnTx/>
                <a:uFillTx/>
                <a:latin typeface="Segoe UI"/>
                <a:ea typeface="+mn-ea"/>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1" y="439310"/>
            <a:ext cx="1335673" cy="190278"/>
          </a:xfrm>
          <a:prstGeom prst="rect">
            <a:avLst/>
          </a:prstGeom>
        </p:spPr>
      </p:pic>
    </p:spTree>
    <p:extLst>
      <p:ext uri="{BB962C8B-B14F-4D97-AF65-F5344CB8AC3E}">
        <p14:creationId xmlns:p14="http://schemas.microsoft.com/office/powerpoint/2010/main" val="38803985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5.xml><?xml version="1.0" encoding="utf-8"?>
<p:sldLayout xmlns:a="http://schemas.openxmlformats.org/drawingml/2006/main" xmlns:r="http://schemas.openxmlformats.org/officeDocument/2006/relationships" xmlns:p="http://schemas.openxmlformats.org/presentationml/2006/main" showMasterSp="0" userDrawn="1">
  <p:cSld name="List">
    <p:bg>
      <p:bgPr>
        <a:solidFill>
          <a:srgbClr val="F2F2F2"/>
        </a:solidFill>
        <a:effectLst/>
      </p:bgPr>
    </p:bg>
    <p:spTree>
      <p:nvGrpSpPr>
        <p:cNvPr id="1" name=""/>
        <p:cNvGrpSpPr/>
        <p:nvPr/>
      </p:nvGrpSpPr>
      <p:grpSpPr>
        <a:xfrm>
          <a:off x="0" y="0"/>
          <a:ext cx="0" cy="0"/>
          <a:chOff x="0" y="0"/>
          <a:chExt cx="0" cy="0"/>
        </a:xfrm>
      </p:grpSpPr>
      <p:pic>
        <p:nvPicPr>
          <p:cNvPr id="48" name="Picture 47">
            <a:extLst>
              <a:ext uri="{FF2B5EF4-FFF2-40B4-BE49-F238E27FC236}">
                <a16:creationId xmlns:a16="http://schemas.microsoft.com/office/drawing/2014/main" id="{6F2575E7-1E87-A84E-9DE8-B1F34242D8AC}"/>
              </a:ext>
            </a:extLst>
          </p:cNvPr>
          <p:cNvPicPr>
            <a:picLocks noChangeAspect="1"/>
          </p:cNvPicPr>
          <p:nvPr userDrawn="1"/>
        </p:nvPicPr>
        <p:blipFill>
          <a:blip r:embed="rId2"/>
          <a:stretch>
            <a:fillRect/>
          </a:stretch>
        </p:blipFill>
        <p:spPr>
          <a:xfrm>
            <a:off x="1" y="0"/>
            <a:ext cx="12192000" cy="6858000"/>
          </a:xfrm>
          <a:prstGeom prst="rect">
            <a:avLst/>
          </a:prstGeom>
        </p:spPr>
      </p:pic>
      <p:grpSp>
        <p:nvGrpSpPr>
          <p:cNvPr id="7" name="Group 6">
            <a:extLst>
              <a:ext uri="{FF2B5EF4-FFF2-40B4-BE49-F238E27FC236}">
                <a16:creationId xmlns:a16="http://schemas.microsoft.com/office/drawing/2014/main" id="{2BB5A512-F14A-7843-85A2-3FE24B7798E9}"/>
              </a:ext>
            </a:extLst>
          </p:cNvPr>
          <p:cNvGrpSpPr/>
          <p:nvPr userDrawn="1"/>
        </p:nvGrpSpPr>
        <p:grpSpPr>
          <a:xfrm rot="5400000">
            <a:off x="10132675" y="2374765"/>
            <a:ext cx="6739325" cy="2227147"/>
            <a:chOff x="8223066" y="6182286"/>
            <a:chExt cx="12807252" cy="4231311"/>
          </a:xfrm>
        </p:grpSpPr>
        <p:pic>
          <p:nvPicPr>
            <p:cNvPr id="8" name="Image" descr="Image">
              <a:extLst>
                <a:ext uri="{FF2B5EF4-FFF2-40B4-BE49-F238E27FC236}">
                  <a16:creationId xmlns:a16="http://schemas.microsoft.com/office/drawing/2014/main" id="{A5FD33B4-808A-604D-A4CA-73750F66CDAC}"/>
                </a:ext>
              </a:extLst>
            </p:cNvPr>
            <p:cNvPicPr>
              <a:picLocks noChangeAspect="1"/>
            </p:cNvPicPr>
            <p:nvPr userDrawn="1"/>
          </p:nvPicPr>
          <p:blipFill>
            <a:blip r:embed="rId3"/>
            <a:srcRect b="20208"/>
            <a:stretch>
              <a:fillRect/>
            </a:stretch>
          </p:blipFill>
          <p:spPr>
            <a:xfrm>
              <a:off x="9825738" y="6285642"/>
              <a:ext cx="11204580" cy="2819606"/>
            </a:xfrm>
            <a:prstGeom prst="rect">
              <a:avLst/>
            </a:prstGeom>
            <a:ln w="12700">
              <a:miter lim="400000"/>
            </a:ln>
          </p:spPr>
        </p:pic>
        <p:sp>
          <p:nvSpPr>
            <p:cNvPr id="11" name="R134 G97 B197…">
              <a:extLst>
                <a:ext uri="{FF2B5EF4-FFF2-40B4-BE49-F238E27FC236}">
                  <a16:creationId xmlns:a16="http://schemas.microsoft.com/office/drawing/2014/main" id="{6FA3897D-CD5C-E543-8B96-BA9178CB738A}"/>
                </a:ext>
              </a:extLst>
            </p:cNvPr>
            <p:cNvSpPr txBox="1"/>
            <p:nvPr userDrawn="1"/>
          </p:nvSpPr>
          <p:spPr>
            <a:xfrm>
              <a:off x="10028165" y="6555303"/>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pPr>
              <a:r>
                <a:rPr sz="500"/>
                <a:t>R134 G97 B197</a:t>
              </a:r>
            </a:p>
          </p:txBody>
        </p:sp>
        <p:sp>
          <p:nvSpPr>
            <p:cNvPr id="12" name="R59 G46 B88…">
              <a:extLst>
                <a:ext uri="{FF2B5EF4-FFF2-40B4-BE49-F238E27FC236}">
                  <a16:creationId xmlns:a16="http://schemas.microsoft.com/office/drawing/2014/main" id="{EFEA0A55-3E1F-AB4B-88C5-9FB40BA7AEED}"/>
                </a:ext>
              </a:extLst>
            </p:cNvPr>
            <p:cNvSpPr txBox="1"/>
            <p:nvPr userDrawn="1"/>
          </p:nvSpPr>
          <p:spPr>
            <a:xfrm>
              <a:off x="11822346" y="6555303"/>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pPr>
              <a:r>
                <a:rPr sz="500"/>
                <a:t>R59 G46 B88</a:t>
              </a:r>
            </a:p>
          </p:txBody>
        </p:sp>
        <p:sp>
          <p:nvSpPr>
            <p:cNvPr id="13" name="R213 G157 B255…">
              <a:extLst>
                <a:ext uri="{FF2B5EF4-FFF2-40B4-BE49-F238E27FC236}">
                  <a16:creationId xmlns:a16="http://schemas.microsoft.com/office/drawing/2014/main" id="{9657301E-9F29-7243-8412-16F65FF53C76}"/>
                </a:ext>
              </a:extLst>
            </p:cNvPr>
            <p:cNvSpPr txBox="1"/>
            <p:nvPr userDrawn="1"/>
          </p:nvSpPr>
          <p:spPr>
            <a:xfrm>
              <a:off x="10028161" y="7232975"/>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solidFill>
                    <a:srgbClr val="3B2E58"/>
                  </a:solidFill>
                </a:defRPr>
              </a:pPr>
              <a:r>
                <a:rPr sz="500"/>
                <a:t>R213 G157 B255</a:t>
              </a:r>
            </a:p>
          </p:txBody>
        </p:sp>
        <p:sp>
          <p:nvSpPr>
            <p:cNvPr id="14" name="R161 G133 B210…">
              <a:extLst>
                <a:ext uri="{FF2B5EF4-FFF2-40B4-BE49-F238E27FC236}">
                  <a16:creationId xmlns:a16="http://schemas.microsoft.com/office/drawing/2014/main" id="{1CDD722D-B503-7E46-B944-8FAA59AC1C10}"/>
                </a:ext>
              </a:extLst>
            </p:cNvPr>
            <p:cNvSpPr txBox="1"/>
            <p:nvPr userDrawn="1"/>
          </p:nvSpPr>
          <p:spPr>
            <a:xfrm>
              <a:off x="11822346" y="7232975"/>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pPr>
              <a:r>
                <a:rPr sz="500"/>
                <a:t>R161 G133 B210</a:t>
              </a:r>
            </a:p>
          </p:txBody>
        </p:sp>
        <p:sp>
          <p:nvSpPr>
            <p:cNvPr id="15" name="R0 G120 B212…">
              <a:extLst>
                <a:ext uri="{FF2B5EF4-FFF2-40B4-BE49-F238E27FC236}">
                  <a16:creationId xmlns:a16="http://schemas.microsoft.com/office/drawing/2014/main" id="{E845703D-8481-CD4B-97F4-3A532BE91BC4}"/>
                </a:ext>
              </a:extLst>
            </p:cNvPr>
            <p:cNvSpPr txBox="1"/>
            <p:nvPr userDrawn="1"/>
          </p:nvSpPr>
          <p:spPr>
            <a:xfrm>
              <a:off x="13882762" y="6555303"/>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pPr>
              <a:r>
                <a:rPr sz="500"/>
                <a:t>R0 G120 B212 </a:t>
              </a:r>
            </a:p>
          </p:txBody>
        </p:sp>
        <p:sp>
          <p:nvSpPr>
            <p:cNvPr id="16" name="R36 G58 B94…">
              <a:extLst>
                <a:ext uri="{FF2B5EF4-FFF2-40B4-BE49-F238E27FC236}">
                  <a16:creationId xmlns:a16="http://schemas.microsoft.com/office/drawing/2014/main" id="{6341AF91-7239-7345-8EA7-EE6E80C49BDC}"/>
                </a:ext>
              </a:extLst>
            </p:cNvPr>
            <p:cNvSpPr txBox="1"/>
            <p:nvPr userDrawn="1"/>
          </p:nvSpPr>
          <p:spPr>
            <a:xfrm>
              <a:off x="15676945" y="6555303"/>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pPr>
              <a:r>
                <a:rPr sz="500"/>
                <a:t>R36 G58 B94</a:t>
              </a:r>
              <a:endParaRPr sz="900">
                <a:solidFill>
                  <a:srgbClr val="000000"/>
                </a:solidFill>
                <a:latin typeface="Times"/>
                <a:ea typeface="Times"/>
                <a:cs typeface="Times"/>
                <a:sym typeface="Times"/>
              </a:endParaRPr>
            </a:p>
          </p:txBody>
        </p:sp>
        <p:sp>
          <p:nvSpPr>
            <p:cNvPr id="17" name="R80 G230 B255…">
              <a:extLst>
                <a:ext uri="{FF2B5EF4-FFF2-40B4-BE49-F238E27FC236}">
                  <a16:creationId xmlns:a16="http://schemas.microsoft.com/office/drawing/2014/main" id="{64AD9798-8A4A-5C41-ACCB-536CF149BF4B}"/>
                </a:ext>
              </a:extLst>
            </p:cNvPr>
            <p:cNvSpPr txBox="1"/>
            <p:nvPr userDrawn="1"/>
          </p:nvSpPr>
          <p:spPr>
            <a:xfrm>
              <a:off x="13882762" y="7232975"/>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solidFill>
                    <a:srgbClr val="243A5E"/>
                  </a:solidFill>
                </a:defRPr>
              </a:pPr>
              <a:r>
                <a:rPr sz="500"/>
                <a:t>R80 G230 B255</a:t>
              </a:r>
              <a:endParaRPr sz="900">
                <a:latin typeface="Times"/>
                <a:ea typeface="Times"/>
                <a:cs typeface="Times"/>
                <a:sym typeface="Times"/>
              </a:endParaRPr>
            </a:p>
          </p:txBody>
        </p:sp>
        <p:sp>
          <p:nvSpPr>
            <p:cNvPr id="18" name="R40 G167 B233…">
              <a:extLst>
                <a:ext uri="{FF2B5EF4-FFF2-40B4-BE49-F238E27FC236}">
                  <a16:creationId xmlns:a16="http://schemas.microsoft.com/office/drawing/2014/main" id="{76876642-DA33-6547-B318-A06590ED5933}"/>
                </a:ext>
              </a:extLst>
            </p:cNvPr>
            <p:cNvSpPr txBox="1"/>
            <p:nvPr userDrawn="1"/>
          </p:nvSpPr>
          <p:spPr>
            <a:xfrm>
              <a:off x="15676945" y="7232975"/>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pPr>
              <a:r>
                <a:rPr sz="500"/>
                <a:t>R40 G167 B233</a:t>
              </a:r>
            </a:p>
          </p:txBody>
        </p:sp>
        <p:sp>
          <p:nvSpPr>
            <p:cNvPr id="20" name="R0 G133 B117   Hex #008575   C100 M15 Y60 K0   PMS 3285 C">
              <a:extLst>
                <a:ext uri="{FF2B5EF4-FFF2-40B4-BE49-F238E27FC236}">
                  <a16:creationId xmlns:a16="http://schemas.microsoft.com/office/drawing/2014/main" id="{FE215B22-AC11-3C46-AF46-E2769E619C3E}"/>
                </a:ext>
              </a:extLst>
            </p:cNvPr>
            <p:cNvSpPr txBox="1"/>
            <p:nvPr userDrawn="1"/>
          </p:nvSpPr>
          <p:spPr>
            <a:xfrm>
              <a:off x="17737362" y="6555303"/>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pPr>
              <a:r>
                <a:rPr sz="500"/>
                <a:t>R0 G133 B117 </a:t>
              </a:r>
            </a:p>
          </p:txBody>
        </p:sp>
        <p:sp>
          <p:nvSpPr>
            <p:cNvPr id="21" name="R39 G75 B71   Hex #274b47…">
              <a:extLst>
                <a:ext uri="{FF2B5EF4-FFF2-40B4-BE49-F238E27FC236}">
                  <a16:creationId xmlns:a16="http://schemas.microsoft.com/office/drawing/2014/main" id="{14B29230-0E2F-F64D-9D87-14DE08BF014D}"/>
                </a:ext>
              </a:extLst>
            </p:cNvPr>
            <p:cNvSpPr txBox="1"/>
            <p:nvPr userDrawn="1"/>
          </p:nvSpPr>
          <p:spPr>
            <a:xfrm>
              <a:off x="19531545" y="6555303"/>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pPr>
              <a:r>
                <a:rPr sz="500"/>
                <a:t>R39 G75 B71 </a:t>
              </a:r>
            </a:p>
          </p:txBody>
        </p:sp>
        <p:sp>
          <p:nvSpPr>
            <p:cNvPr id="22" name="R48 G229 B208…">
              <a:extLst>
                <a:ext uri="{FF2B5EF4-FFF2-40B4-BE49-F238E27FC236}">
                  <a16:creationId xmlns:a16="http://schemas.microsoft.com/office/drawing/2014/main" id="{7A2A44BF-C542-414B-90CE-1ED33247DD1F}"/>
                </a:ext>
              </a:extLst>
            </p:cNvPr>
            <p:cNvSpPr txBox="1"/>
            <p:nvPr userDrawn="1"/>
          </p:nvSpPr>
          <p:spPr>
            <a:xfrm>
              <a:off x="17737362" y="7232975"/>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solidFill>
                    <a:srgbClr val="304A47"/>
                  </a:solidFill>
                </a:defRPr>
              </a:pPr>
              <a:r>
                <a:rPr sz="500"/>
                <a:t>R48 G229 B208</a:t>
              </a:r>
              <a:endParaRPr sz="900">
                <a:latin typeface="Times"/>
                <a:ea typeface="Times"/>
                <a:cs typeface="Times"/>
                <a:sym typeface="Times"/>
              </a:endParaRPr>
            </a:p>
          </p:txBody>
        </p:sp>
        <p:sp>
          <p:nvSpPr>
            <p:cNvPr id="23" name="R40 G194 B209…">
              <a:extLst>
                <a:ext uri="{FF2B5EF4-FFF2-40B4-BE49-F238E27FC236}">
                  <a16:creationId xmlns:a16="http://schemas.microsoft.com/office/drawing/2014/main" id="{12563271-9B47-4F4E-B134-449D61E1F1FC}"/>
                </a:ext>
              </a:extLst>
            </p:cNvPr>
            <p:cNvSpPr txBox="1"/>
            <p:nvPr userDrawn="1"/>
          </p:nvSpPr>
          <p:spPr>
            <a:xfrm>
              <a:off x="19531545" y="7159864"/>
              <a:ext cx="1296343" cy="4874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pPr>
              <a:r>
                <a:rPr sz="500"/>
                <a:t>R40 G194 B209</a:t>
              </a:r>
            </a:p>
            <a:p>
              <a:pPr defTabSz="457200">
                <a:lnSpc>
                  <a:spcPct val="100000"/>
                </a:lnSpc>
                <a:defRPr sz="900" spc="0"/>
              </a:pPr>
              <a:endParaRPr sz="500"/>
            </a:p>
          </p:txBody>
        </p:sp>
        <p:sp>
          <p:nvSpPr>
            <p:cNvPr id="24" name="R16 G124 B16  Hex #107c10  C75 M0 Y100 K0   PMS 362 C">
              <a:extLst>
                <a:ext uri="{FF2B5EF4-FFF2-40B4-BE49-F238E27FC236}">
                  <a16:creationId xmlns:a16="http://schemas.microsoft.com/office/drawing/2014/main" id="{67ACF396-EDE4-7242-A514-4BD6136AFBE8}"/>
                </a:ext>
              </a:extLst>
            </p:cNvPr>
            <p:cNvSpPr txBox="1"/>
            <p:nvPr userDrawn="1"/>
          </p:nvSpPr>
          <p:spPr>
            <a:xfrm>
              <a:off x="10028165" y="8136439"/>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pPr>
              <a:r>
                <a:rPr sz="500"/>
                <a:t>R16 G124 B16 </a:t>
              </a:r>
            </a:p>
          </p:txBody>
        </p:sp>
        <p:sp>
          <p:nvSpPr>
            <p:cNvPr id="25" name="R5 G75 B22   Hex #054b16…">
              <a:extLst>
                <a:ext uri="{FF2B5EF4-FFF2-40B4-BE49-F238E27FC236}">
                  <a16:creationId xmlns:a16="http://schemas.microsoft.com/office/drawing/2014/main" id="{13839C61-1590-F144-B1BC-57F52103A102}"/>
                </a:ext>
              </a:extLst>
            </p:cNvPr>
            <p:cNvSpPr txBox="1"/>
            <p:nvPr userDrawn="1"/>
          </p:nvSpPr>
          <p:spPr>
            <a:xfrm>
              <a:off x="11822348" y="8063328"/>
              <a:ext cx="1296343" cy="4874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pPr>
              <a:r>
                <a:rPr sz="500"/>
                <a:t>R5 G75 B22  </a:t>
              </a:r>
              <a:br>
                <a:rPr sz="500"/>
              </a:br>
              <a:endParaRPr sz="500"/>
            </a:p>
          </p:txBody>
        </p:sp>
        <p:sp>
          <p:nvSpPr>
            <p:cNvPr id="26" name="R155 G240 B11…">
              <a:extLst>
                <a:ext uri="{FF2B5EF4-FFF2-40B4-BE49-F238E27FC236}">
                  <a16:creationId xmlns:a16="http://schemas.microsoft.com/office/drawing/2014/main" id="{34E32D58-CDE3-DA44-A59F-39E144E3CB0F}"/>
                </a:ext>
              </a:extLst>
            </p:cNvPr>
            <p:cNvSpPr txBox="1"/>
            <p:nvPr userDrawn="1"/>
          </p:nvSpPr>
          <p:spPr>
            <a:xfrm>
              <a:off x="10028165" y="8698410"/>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solidFill>
                    <a:srgbClr val="1F491D"/>
                  </a:solidFill>
                </a:defRPr>
              </a:pPr>
              <a:r>
                <a:rPr sz="500"/>
                <a:t>R155 G240 B11</a:t>
              </a:r>
              <a:endParaRPr sz="900">
                <a:latin typeface="Times"/>
                <a:ea typeface="Times"/>
                <a:cs typeface="Times"/>
                <a:sym typeface="Times"/>
              </a:endParaRPr>
            </a:p>
          </p:txBody>
        </p:sp>
        <p:sp>
          <p:nvSpPr>
            <p:cNvPr id="27" name="R127 G186 B0…">
              <a:extLst>
                <a:ext uri="{FF2B5EF4-FFF2-40B4-BE49-F238E27FC236}">
                  <a16:creationId xmlns:a16="http://schemas.microsoft.com/office/drawing/2014/main" id="{7FE53095-05C9-C247-A6D0-44300D57851A}"/>
                </a:ext>
              </a:extLst>
            </p:cNvPr>
            <p:cNvSpPr txBox="1"/>
            <p:nvPr userDrawn="1"/>
          </p:nvSpPr>
          <p:spPr>
            <a:xfrm>
              <a:off x="11822346" y="8698410"/>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pPr>
              <a:r>
                <a:rPr sz="500"/>
                <a:t>R127 G186 B0</a:t>
              </a:r>
            </a:p>
          </p:txBody>
        </p:sp>
        <p:sp>
          <p:nvSpPr>
            <p:cNvPr id="28" name="R216 G59 B1…">
              <a:extLst>
                <a:ext uri="{FF2B5EF4-FFF2-40B4-BE49-F238E27FC236}">
                  <a16:creationId xmlns:a16="http://schemas.microsoft.com/office/drawing/2014/main" id="{C717E470-1863-8941-9B21-AD5FCCD3E40D}"/>
                </a:ext>
              </a:extLst>
            </p:cNvPr>
            <p:cNvSpPr txBox="1"/>
            <p:nvPr userDrawn="1"/>
          </p:nvSpPr>
          <p:spPr>
            <a:xfrm>
              <a:off x="13882762" y="8136439"/>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pPr>
              <a:r>
                <a:rPr sz="500"/>
                <a:t>R216 G59 B1</a:t>
              </a:r>
              <a:endParaRPr sz="500">
                <a:solidFill>
                  <a:srgbClr val="000000"/>
                </a:solidFill>
              </a:endParaRPr>
            </a:p>
          </p:txBody>
        </p:sp>
        <p:sp>
          <p:nvSpPr>
            <p:cNvPr id="29" name="R107 G41 B41…">
              <a:extLst>
                <a:ext uri="{FF2B5EF4-FFF2-40B4-BE49-F238E27FC236}">
                  <a16:creationId xmlns:a16="http://schemas.microsoft.com/office/drawing/2014/main" id="{935E2D5E-724E-C849-A2D2-C69D8E010842}"/>
                </a:ext>
              </a:extLst>
            </p:cNvPr>
            <p:cNvSpPr txBox="1"/>
            <p:nvPr userDrawn="1"/>
          </p:nvSpPr>
          <p:spPr>
            <a:xfrm>
              <a:off x="15676943" y="8136439"/>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pPr>
              <a:r>
                <a:rPr sz="500"/>
                <a:t>R107 G41 B41 </a:t>
              </a:r>
            </a:p>
          </p:txBody>
        </p:sp>
        <p:sp>
          <p:nvSpPr>
            <p:cNvPr id="30" name="R255 G147 B73…">
              <a:extLst>
                <a:ext uri="{FF2B5EF4-FFF2-40B4-BE49-F238E27FC236}">
                  <a16:creationId xmlns:a16="http://schemas.microsoft.com/office/drawing/2014/main" id="{B34F765F-41D9-2D43-BF2E-32D6FEE5E704}"/>
                </a:ext>
              </a:extLst>
            </p:cNvPr>
            <p:cNvSpPr txBox="1"/>
            <p:nvPr userDrawn="1"/>
          </p:nvSpPr>
          <p:spPr>
            <a:xfrm>
              <a:off x="13882762" y="8698410"/>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solidFill>
                    <a:srgbClr val="632D2B"/>
                  </a:solidFill>
                </a:defRPr>
              </a:pPr>
              <a:r>
                <a:rPr sz="500"/>
                <a:t>R255 G147 B73</a:t>
              </a:r>
            </a:p>
          </p:txBody>
        </p:sp>
        <p:sp>
          <p:nvSpPr>
            <p:cNvPr id="31" name="R241 G101 B34…">
              <a:extLst>
                <a:ext uri="{FF2B5EF4-FFF2-40B4-BE49-F238E27FC236}">
                  <a16:creationId xmlns:a16="http://schemas.microsoft.com/office/drawing/2014/main" id="{29CB1822-8302-CD4B-9264-93606C293898}"/>
                </a:ext>
              </a:extLst>
            </p:cNvPr>
            <p:cNvSpPr txBox="1"/>
            <p:nvPr userDrawn="1"/>
          </p:nvSpPr>
          <p:spPr>
            <a:xfrm>
              <a:off x="15676943" y="8698410"/>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pPr>
              <a:r>
                <a:rPr sz="500"/>
                <a:t>R241 G101 B34</a:t>
              </a:r>
            </a:p>
          </p:txBody>
        </p:sp>
        <p:sp>
          <p:nvSpPr>
            <p:cNvPr id="32" name="R255 G185 B0…">
              <a:extLst>
                <a:ext uri="{FF2B5EF4-FFF2-40B4-BE49-F238E27FC236}">
                  <a16:creationId xmlns:a16="http://schemas.microsoft.com/office/drawing/2014/main" id="{F160629A-2BEE-3A43-8F27-9F4A4FA55B23}"/>
                </a:ext>
              </a:extLst>
            </p:cNvPr>
            <p:cNvSpPr txBox="1"/>
            <p:nvPr userDrawn="1"/>
          </p:nvSpPr>
          <p:spPr>
            <a:xfrm>
              <a:off x="17737363" y="8136438"/>
              <a:ext cx="1390722"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pPr>
              <a:r>
                <a:rPr sz="500"/>
                <a:t>R255 G185 B0</a:t>
              </a:r>
              <a:endParaRPr sz="900">
                <a:latin typeface="Times"/>
                <a:ea typeface="Times"/>
                <a:cs typeface="Times"/>
                <a:sym typeface="Times"/>
              </a:endParaRPr>
            </a:p>
          </p:txBody>
        </p:sp>
        <p:sp>
          <p:nvSpPr>
            <p:cNvPr id="33" name="R106 G75 B22…">
              <a:extLst>
                <a:ext uri="{FF2B5EF4-FFF2-40B4-BE49-F238E27FC236}">
                  <a16:creationId xmlns:a16="http://schemas.microsoft.com/office/drawing/2014/main" id="{423CA32E-C799-734D-A7DC-77273CBB8186}"/>
                </a:ext>
              </a:extLst>
            </p:cNvPr>
            <p:cNvSpPr txBox="1"/>
            <p:nvPr userDrawn="1"/>
          </p:nvSpPr>
          <p:spPr>
            <a:xfrm>
              <a:off x="19531545" y="8136439"/>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pPr>
              <a:r>
                <a:rPr sz="500"/>
                <a:t>R106 G75 B22</a:t>
              </a:r>
              <a:endParaRPr sz="900">
                <a:solidFill>
                  <a:srgbClr val="000000"/>
                </a:solidFill>
                <a:latin typeface="Times"/>
                <a:ea typeface="Times"/>
                <a:cs typeface="Times"/>
                <a:sym typeface="Times"/>
              </a:endParaRPr>
            </a:p>
          </p:txBody>
        </p:sp>
        <p:sp>
          <p:nvSpPr>
            <p:cNvPr id="34" name="R254 G240 B0…">
              <a:extLst>
                <a:ext uri="{FF2B5EF4-FFF2-40B4-BE49-F238E27FC236}">
                  <a16:creationId xmlns:a16="http://schemas.microsoft.com/office/drawing/2014/main" id="{583E1587-1B99-B545-9D89-241F824B168B}"/>
                </a:ext>
              </a:extLst>
            </p:cNvPr>
            <p:cNvSpPr txBox="1"/>
            <p:nvPr userDrawn="1"/>
          </p:nvSpPr>
          <p:spPr>
            <a:xfrm>
              <a:off x="17737362" y="8698410"/>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solidFill>
                    <a:srgbClr val="654B21"/>
                  </a:solidFill>
                </a:defRPr>
              </a:pPr>
              <a:r>
                <a:rPr sz="500"/>
                <a:t>R254 G240 B0</a:t>
              </a:r>
              <a:endParaRPr sz="900">
                <a:latin typeface="Times"/>
                <a:ea typeface="Times"/>
                <a:cs typeface="Times"/>
                <a:sym typeface="Times"/>
              </a:endParaRPr>
            </a:p>
          </p:txBody>
        </p:sp>
        <p:sp>
          <p:nvSpPr>
            <p:cNvPr id="35" name="R254 G212 B0…">
              <a:extLst>
                <a:ext uri="{FF2B5EF4-FFF2-40B4-BE49-F238E27FC236}">
                  <a16:creationId xmlns:a16="http://schemas.microsoft.com/office/drawing/2014/main" id="{55F9DB90-A546-CC40-A8E2-A1843B773CCD}"/>
                </a:ext>
              </a:extLst>
            </p:cNvPr>
            <p:cNvSpPr txBox="1"/>
            <p:nvPr userDrawn="1"/>
          </p:nvSpPr>
          <p:spPr>
            <a:xfrm>
              <a:off x="19531545" y="8698410"/>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pPr>
              <a:r>
                <a:rPr sz="500"/>
                <a:t>R254 G212 B0</a:t>
              </a:r>
            </a:p>
          </p:txBody>
        </p:sp>
        <p:pic>
          <p:nvPicPr>
            <p:cNvPr id="36" name="Image" descr="Image">
              <a:extLst>
                <a:ext uri="{FF2B5EF4-FFF2-40B4-BE49-F238E27FC236}">
                  <a16:creationId xmlns:a16="http://schemas.microsoft.com/office/drawing/2014/main" id="{3B96C91B-2EC2-334C-96C2-B98E7D46A363}"/>
                </a:ext>
              </a:extLst>
            </p:cNvPr>
            <p:cNvPicPr>
              <a:picLocks noChangeAspect="1"/>
            </p:cNvPicPr>
            <p:nvPr userDrawn="1"/>
          </p:nvPicPr>
          <p:blipFill>
            <a:blip r:embed="rId4"/>
            <a:stretch>
              <a:fillRect/>
            </a:stretch>
          </p:blipFill>
          <p:spPr>
            <a:xfrm>
              <a:off x="9825738" y="9911907"/>
              <a:ext cx="11204576" cy="501690"/>
            </a:xfrm>
            <a:prstGeom prst="rect">
              <a:avLst/>
            </a:prstGeom>
            <a:ln w="12700">
              <a:miter lim="400000"/>
            </a:ln>
          </p:spPr>
        </p:pic>
        <p:sp>
          <p:nvSpPr>
            <p:cNvPr id="37" name="R242 G242 B242…">
              <a:extLst>
                <a:ext uri="{FF2B5EF4-FFF2-40B4-BE49-F238E27FC236}">
                  <a16:creationId xmlns:a16="http://schemas.microsoft.com/office/drawing/2014/main" id="{83488EE5-49C3-B942-A3D6-3D2848D42D62}"/>
                </a:ext>
              </a:extLst>
            </p:cNvPr>
            <p:cNvSpPr txBox="1"/>
            <p:nvPr userDrawn="1"/>
          </p:nvSpPr>
          <p:spPr>
            <a:xfrm>
              <a:off x="10028161" y="9992155"/>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solidFill>
                    <a:srgbClr val="505050"/>
                  </a:solidFill>
                </a:defRPr>
              </a:pPr>
              <a:r>
                <a:rPr sz="500"/>
                <a:t>R242 G242 B242</a:t>
              </a:r>
              <a:endParaRPr sz="900" b="1">
                <a:latin typeface="Times"/>
                <a:ea typeface="Times"/>
                <a:cs typeface="Times"/>
                <a:sym typeface="Times"/>
              </a:endParaRPr>
            </a:p>
          </p:txBody>
        </p:sp>
        <p:sp>
          <p:nvSpPr>
            <p:cNvPr id="38" name="R230 G230 B230…">
              <a:extLst>
                <a:ext uri="{FF2B5EF4-FFF2-40B4-BE49-F238E27FC236}">
                  <a16:creationId xmlns:a16="http://schemas.microsoft.com/office/drawing/2014/main" id="{97BD5EA1-AF7C-E44B-8DD9-0E7231208480}"/>
                </a:ext>
              </a:extLst>
            </p:cNvPr>
            <p:cNvSpPr txBox="1"/>
            <p:nvPr userDrawn="1"/>
          </p:nvSpPr>
          <p:spPr>
            <a:xfrm>
              <a:off x="11620264" y="9992157"/>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solidFill>
                    <a:srgbClr val="505050"/>
                  </a:solidFill>
                </a:defRPr>
              </a:pPr>
              <a:r>
                <a:rPr sz="500"/>
                <a:t>R230 G230 B230</a:t>
              </a:r>
              <a:endParaRPr sz="900" b="1">
                <a:latin typeface="Times"/>
                <a:ea typeface="Times"/>
                <a:cs typeface="Times"/>
                <a:sym typeface="Times"/>
              </a:endParaRPr>
            </a:p>
          </p:txBody>
        </p:sp>
        <p:sp>
          <p:nvSpPr>
            <p:cNvPr id="39" name="R210 G210 B210…">
              <a:extLst>
                <a:ext uri="{FF2B5EF4-FFF2-40B4-BE49-F238E27FC236}">
                  <a16:creationId xmlns:a16="http://schemas.microsoft.com/office/drawing/2014/main" id="{C51778C9-BAA8-664F-9040-748A0C1DFD5C}"/>
                </a:ext>
              </a:extLst>
            </p:cNvPr>
            <p:cNvSpPr txBox="1"/>
            <p:nvPr userDrawn="1"/>
          </p:nvSpPr>
          <p:spPr>
            <a:xfrm>
              <a:off x="13212361" y="9992157"/>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solidFill>
                    <a:srgbClr val="505050"/>
                  </a:solidFill>
                </a:defRPr>
              </a:pPr>
              <a:r>
                <a:rPr sz="500"/>
                <a:t>R210 G210 B210</a:t>
              </a:r>
              <a:endParaRPr sz="900" b="1">
                <a:latin typeface="Times"/>
                <a:ea typeface="Times"/>
                <a:cs typeface="Times"/>
                <a:sym typeface="Times"/>
              </a:endParaRPr>
            </a:p>
          </p:txBody>
        </p:sp>
        <p:sp>
          <p:nvSpPr>
            <p:cNvPr id="40" name="R115 G115 B115…">
              <a:extLst>
                <a:ext uri="{FF2B5EF4-FFF2-40B4-BE49-F238E27FC236}">
                  <a16:creationId xmlns:a16="http://schemas.microsoft.com/office/drawing/2014/main" id="{D6C17FFC-1A7B-4845-8EB6-08BCA6391B57}"/>
                </a:ext>
              </a:extLst>
            </p:cNvPr>
            <p:cNvSpPr txBox="1"/>
            <p:nvPr userDrawn="1"/>
          </p:nvSpPr>
          <p:spPr>
            <a:xfrm>
              <a:off x="14804462" y="9992159"/>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pPr>
              <a:r>
                <a:rPr sz="500"/>
                <a:t>R115 G115 B115</a:t>
              </a:r>
            </a:p>
          </p:txBody>
        </p:sp>
        <p:sp>
          <p:nvSpPr>
            <p:cNvPr id="41" name="R80 G80 B80…">
              <a:extLst>
                <a:ext uri="{FF2B5EF4-FFF2-40B4-BE49-F238E27FC236}">
                  <a16:creationId xmlns:a16="http://schemas.microsoft.com/office/drawing/2014/main" id="{4BD4B5B3-5131-8943-97CB-6CCA9A43A57A}"/>
                </a:ext>
              </a:extLst>
            </p:cNvPr>
            <p:cNvSpPr txBox="1"/>
            <p:nvPr userDrawn="1"/>
          </p:nvSpPr>
          <p:spPr>
            <a:xfrm>
              <a:off x="16396563" y="9992159"/>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pPr>
              <a:r>
                <a:rPr sz="500"/>
                <a:t>R80 G80 B80 </a:t>
              </a:r>
            </a:p>
          </p:txBody>
        </p:sp>
        <p:sp>
          <p:nvSpPr>
            <p:cNvPr id="42" name="R47 G47 B47…">
              <a:extLst>
                <a:ext uri="{FF2B5EF4-FFF2-40B4-BE49-F238E27FC236}">
                  <a16:creationId xmlns:a16="http://schemas.microsoft.com/office/drawing/2014/main" id="{1D7AC7F4-326A-5440-89DE-0C5E89AC6CA2}"/>
                </a:ext>
              </a:extLst>
            </p:cNvPr>
            <p:cNvSpPr txBox="1"/>
            <p:nvPr userDrawn="1"/>
          </p:nvSpPr>
          <p:spPr>
            <a:xfrm>
              <a:off x="18001362" y="9992157"/>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pPr>
              <a:r>
                <a:rPr sz="500"/>
                <a:t>R47 G47 B47</a:t>
              </a:r>
              <a:endParaRPr sz="900" b="1">
                <a:latin typeface="Times"/>
                <a:ea typeface="Times"/>
                <a:cs typeface="Times"/>
                <a:sym typeface="Times"/>
              </a:endParaRPr>
            </a:p>
          </p:txBody>
        </p:sp>
        <p:sp>
          <p:nvSpPr>
            <p:cNvPr id="43" name="R0 G0 B0…">
              <a:extLst>
                <a:ext uri="{FF2B5EF4-FFF2-40B4-BE49-F238E27FC236}">
                  <a16:creationId xmlns:a16="http://schemas.microsoft.com/office/drawing/2014/main" id="{9453C476-6A1F-6F4B-B61B-60632A79C479}"/>
                </a:ext>
              </a:extLst>
            </p:cNvPr>
            <p:cNvSpPr txBox="1"/>
            <p:nvPr userDrawn="1"/>
          </p:nvSpPr>
          <p:spPr>
            <a:xfrm>
              <a:off x="19593463" y="9992157"/>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pPr>
              <a:r>
                <a:rPr sz="500"/>
                <a:t>R0 G0 B0</a:t>
              </a:r>
              <a:endParaRPr sz="900" b="1">
                <a:latin typeface="Times"/>
                <a:ea typeface="Times"/>
                <a:cs typeface="Times"/>
                <a:sym typeface="Times"/>
              </a:endParaRPr>
            </a:p>
          </p:txBody>
        </p:sp>
        <p:sp>
          <p:nvSpPr>
            <p:cNvPr id="44" name="Primary">
              <a:extLst>
                <a:ext uri="{FF2B5EF4-FFF2-40B4-BE49-F238E27FC236}">
                  <a16:creationId xmlns:a16="http://schemas.microsoft.com/office/drawing/2014/main" id="{4D7F0525-8509-7440-9B56-5C9B5A392AC3}"/>
                </a:ext>
              </a:extLst>
            </p:cNvPr>
            <p:cNvSpPr txBox="1"/>
            <p:nvPr userDrawn="1"/>
          </p:nvSpPr>
          <p:spPr>
            <a:xfrm>
              <a:off x="8499613" y="6182286"/>
              <a:ext cx="1050978" cy="80117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457200">
                <a:lnSpc>
                  <a:spcPts val="3000"/>
                </a:lnSpc>
                <a:defRPr sz="1600" spc="0">
                  <a:solidFill>
                    <a:srgbClr val="737373"/>
                  </a:solidFill>
                </a:defRPr>
              </a:lvl1pPr>
            </a:lstStyle>
            <a:p>
              <a:r>
                <a:rPr sz="1050"/>
                <a:t>Primary</a:t>
              </a:r>
            </a:p>
          </p:txBody>
        </p:sp>
        <p:sp>
          <p:nvSpPr>
            <p:cNvPr id="45" name="Secondary">
              <a:extLst>
                <a:ext uri="{FF2B5EF4-FFF2-40B4-BE49-F238E27FC236}">
                  <a16:creationId xmlns:a16="http://schemas.microsoft.com/office/drawing/2014/main" id="{5E702E4A-2EA6-964A-93A1-9C4BAF12C7D8}"/>
                </a:ext>
              </a:extLst>
            </p:cNvPr>
            <p:cNvSpPr txBox="1"/>
            <p:nvPr userDrawn="1"/>
          </p:nvSpPr>
          <p:spPr>
            <a:xfrm>
              <a:off x="8223066" y="6837393"/>
              <a:ext cx="1373886" cy="80117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457200">
                <a:lnSpc>
                  <a:spcPts val="3000"/>
                </a:lnSpc>
                <a:defRPr sz="1600" spc="0">
                  <a:solidFill>
                    <a:srgbClr val="737373"/>
                  </a:solidFill>
                </a:defRPr>
              </a:lvl1pPr>
            </a:lstStyle>
            <a:p>
              <a:r>
                <a:rPr sz="1050"/>
                <a:t>Secondary</a:t>
              </a:r>
            </a:p>
          </p:txBody>
        </p:sp>
        <p:sp>
          <p:nvSpPr>
            <p:cNvPr id="46" name="Primary">
              <a:extLst>
                <a:ext uri="{FF2B5EF4-FFF2-40B4-BE49-F238E27FC236}">
                  <a16:creationId xmlns:a16="http://schemas.microsoft.com/office/drawing/2014/main" id="{C85AA88D-ABA8-CA45-A711-450C99C591DA}"/>
                </a:ext>
              </a:extLst>
            </p:cNvPr>
            <p:cNvSpPr txBox="1"/>
            <p:nvPr userDrawn="1"/>
          </p:nvSpPr>
          <p:spPr>
            <a:xfrm>
              <a:off x="8499613" y="7633852"/>
              <a:ext cx="1050978" cy="80117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457200">
                <a:lnSpc>
                  <a:spcPts val="3000"/>
                </a:lnSpc>
                <a:defRPr sz="1600" spc="0">
                  <a:solidFill>
                    <a:srgbClr val="737373"/>
                  </a:solidFill>
                </a:defRPr>
              </a:lvl1pPr>
            </a:lstStyle>
            <a:p>
              <a:r>
                <a:rPr sz="1050"/>
                <a:t>Primary</a:t>
              </a:r>
            </a:p>
          </p:txBody>
        </p:sp>
        <p:sp>
          <p:nvSpPr>
            <p:cNvPr id="47" name="Secondary">
              <a:extLst>
                <a:ext uri="{FF2B5EF4-FFF2-40B4-BE49-F238E27FC236}">
                  <a16:creationId xmlns:a16="http://schemas.microsoft.com/office/drawing/2014/main" id="{94453EE1-87C3-2D46-93BB-5E00970CC893}"/>
                </a:ext>
              </a:extLst>
            </p:cNvPr>
            <p:cNvSpPr txBox="1"/>
            <p:nvPr userDrawn="1"/>
          </p:nvSpPr>
          <p:spPr>
            <a:xfrm>
              <a:off x="8223069" y="8332857"/>
              <a:ext cx="1373886" cy="80117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457200">
                <a:lnSpc>
                  <a:spcPts val="3000"/>
                </a:lnSpc>
                <a:defRPr sz="1600" spc="0">
                  <a:solidFill>
                    <a:srgbClr val="737373"/>
                  </a:solidFill>
                </a:defRPr>
              </a:lvl1pPr>
            </a:lstStyle>
            <a:p>
              <a:r>
                <a:rPr sz="1050"/>
                <a:t>Secondary</a:t>
              </a:r>
            </a:p>
          </p:txBody>
        </p:sp>
      </p:grpSp>
      <p:sp>
        <p:nvSpPr>
          <p:cNvPr id="49" name="Title 1">
            <a:extLst>
              <a:ext uri="{FF2B5EF4-FFF2-40B4-BE49-F238E27FC236}">
                <a16:creationId xmlns:a16="http://schemas.microsoft.com/office/drawing/2014/main" id="{74542BF3-1FF1-1A48-92AE-8BBE0A9573BC}"/>
              </a:ext>
            </a:extLst>
          </p:cNvPr>
          <p:cNvSpPr>
            <a:spLocks noGrp="1"/>
          </p:cNvSpPr>
          <p:nvPr>
            <p:ph type="title" hasCustomPrompt="1"/>
          </p:nvPr>
        </p:nvSpPr>
        <p:spPr>
          <a:xfrm>
            <a:off x="588416" y="571501"/>
            <a:ext cx="11023996" cy="430887"/>
          </a:xfrm>
          <a:prstGeom prst="rect">
            <a:avLst/>
          </a:prstGeom>
        </p:spPr>
        <p:txBody>
          <a:bodyPr wrap="square" lIns="0" tIns="0" rIns="0" bIns="0">
            <a:spAutoFit/>
          </a:bodyPr>
          <a:lstStyle>
            <a:lvl1pPr marL="4571">
              <a:lnSpc>
                <a:spcPct val="100000"/>
              </a:lnSpc>
              <a:defRPr sz="2800" b="0" i="0" cap="none" spc="0" baseline="0">
                <a:solidFill>
                  <a:srgbClr val="2F2F2F"/>
                </a:solidFill>
                <a:latin typeface="Segoe UI Semibold" panose="020B0502040204020203" pitchFamily="34" charset="0"/>
                <a:cs typeface="Segoe UI Semibold" panose="020B0502040204020203" pitchFamily="34" charset="0"/>
              </a:defRPr>
            </a:lvl1pPr>
          </a:lstStyle>
          <a:p>
            <a:r>
              <a:rPr lang="en-US"/>
              <a:t>List</a:t>
            </a:r>
          </a:p>
        </p:txBody>
      </p:sp>
      <p:sp>
        <p:nvSpPr>
          <p:cNvPr id="50" name="Text Placeholder 6">
            <a:extLst>
              <a:ext uri="{FF2B5EF4-FFF2-40B4-BE49-F238E27FC236}">
                <a16:creationId xmlns:a16="http://schemas.microsoft.com/office/drawing/2014/main" id="{F02C43B8-DD0F-C048-9F6E-784256D487F9}"/>
              </a:ext>
            </a:extLst>
          </p:cNvPr>
          <p:cNvSpPr>
            <a:spLocks noGrp="1"/>
          </p:cNvSpPr>
          <p:nvPr>
            <p:ph type="body" sz="quarter" idx="10" hasCustomPrompt="1"/>
          </p:nvPr>
        </p:nvSpPr>
        <p:spPr>
          <a:xfrm>
            <a:off x="574245" y="2019300"/>
            <a:ext cx="11038167" cy="1877437"/>
          </a:xfrm>
          <a:prstGeom prst="rect">
            <a:avLst/>
          </a:prstGeom>
        </p:spPr>
        <p:txBody>
          <a:bodyPr/>
          <a:lstStyle>
            <a:lvl1pPr marL="342900" marR="0" indent="-342900" algn="l" defTabSz="457109" rtl="0" eaLnBrk="1" fontAlgn="auto" latinLnBrk="0" hangingPunct="1">
              <a:lnSpc>
                <a:spcPct val="100000"/>
              </a:lnSpc>
              <a:spcBef>
                <a:spcPts val="600"/>
              </a:spcBef>
              <a:spcAft>
                <a:spcPts val="600"/>
              </a:spcAft>
              <a:buClrTx/>
              <a:buSzTx/>
              <a:buFont typeface="Arial" panose="020B0604020202020204" pitchFamily="34" charset="0"/>
              <a:buChar char="•"/>
              <a:tabLst/>
              <a:defRPr sz="2000" spc="0" baseline="0">
                <a:solidFill>
                  <a:srgbClr val="2F2F2F"/>
                </a:solidFill>
                <a:latin typeface="Segoe UI" panose="020B0502040204020203" pitchFamily="34" charset="0"/>
                <a:cs typeface="Segoe UI" panose="020B0502040204020203" pitchFamily="34" charset="0"/>
              </a:defRPr>
            </a:lvl1pPr>
          </a:lstStyle>
          <a:p>
            <a:pPr lvl="0"/>
            <a:r>
              <a:rPr lang="en-US"/>
              <a:t>Bulleted list, 20-24pt</a:t>
            </a:r>
          </a:p>
          <a:p>
            <a:pPr lvl="0"/>
            <a:r>
              <a:rPr lang="en-US"/>
              <a:t>Bulleted list, 20-24pt</a:t>
            </a:r>
          </a:p>
          <a:p>
            <a:pPr lvl="0"/>
            <a:r>
              <a:rPr lang="en-US"/>
              <a:t>Bulleted list, 20-24pt</a:t>
            </a:r>
          </a:p>
          <a:p>
            <a:pPr lvl="0"/>
            <a:endParaRPr lang="en-US"/>
          </a:p>
        </p:txBody>
      </p:sp>
    </p:spTree>
    <p:extLst>
      <p:ext uri="{BB962C8B-B14F-4D97-AF65-F5344CB8AC3E}">
        <p14:creationId xmlns:p14="http://schemas.microsoft.com/office/powerpoint/2010/main" val="22172104"/>
      </p:ext>
    </p:extLst>
  </p:cSld>
  <p:clrMapOvr>
    <a:masterClrMapping/>
  </p:clrMapOvr>
  <p:transition spd="med"/>
  <p:extLst>
    <p:ext uri="{DCECCB84-F9BA-43D5-87BE-67443E8EF086}">
      <p15:sldGuideLst xmlns:p15="http://schemas.microsoft.com/office/powerpoint/2012/main">
        <p15:guide id="1" orient="horz" pos="1272">
          <p15:clr>
            <a:srgbClr val="FBAE40"/>
          </p15:clr>
        </p15:guide>
      </p15:sldGuideLst>
    </p:ext>
  </p:extLst>
</p:sldLayout>
</file>

<file path=ppt/slideLayouts/slideLayout436.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0827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3" y="2084187"/>
            <a:ext cx="8964185" cy="1793090"/>
          </a:xfrm>
          <a:noFill/>
        </p:spPr>
        <p:txBody>
          <a:bodyPr lIns="146304" tIns="91440" rIns="146304" bIns="91440" anchor="t" anchorCtr="0"/>
          <a:lstStyle>
            <a:lvl1pPr>
              <a:defRPr sz="5292"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2" y="3878574"/>
            <a:ext cx="7171337" cy="1792326"/>
          </a:xfrm>
          <a:noFill/>
        </p:spPr>
        <p:txBody>
          <a:bodyPr lIns="164592" tIns="109728" rIns="164592" bIns="109728">
            <a:noAutofit/>
          </a:bodyPr>
          <a:lstStyle>
            <a:lvl1pPr marL="0" indent="0">
              <a:spcBef>
                <a:spcPts val="0"/>
              </a:spcBef>
              <a:buNone/>
              <a:defRPr sz="3136" spc="0" baseline="0">
                <a:gradFill>
                  <a:gsLst>
                    <a:gs pos="91000">
                      <a:schemeClr val="tx1"/>
                    </a:gs>
                    <a:gs pos="0">
                      <a:schemeClr val="tx1"/>
                    </a:gs>
                  </a:gsLst>
                  <a:lin ang="5400000" scaled="0"/>
                </a:gradFill>
                <a:latin typeface="Segoe UI" panose="020B0502040204020203" pitchFamily="34" charset="0"/>
              </a:defRPr>
            </a:lvl1pPr>
          </a:lstStyle>
          <a:p>
            <a:pPr lvl="0"/>
            <a:r>
              <a:rPr lang="en-US"/>
              <a:t>Speaker name</a:t>
            </a:r>
          </a:p>
        </p:txBody>
      </p:sp>
      <p:pic>
        <p:nvPicPr>
          <p:cNvPr id="6" name="MS logo white - EMF" descr="Microsoft logo white text version">
            <a:extLst>
              <a:ext uri="{FF2B5EF4-FFF2-40B4-BE49-F238E27FC236}">
                <a16:creationId xmlns:a16="http://schemas.microsoft.com/office/drawing/2014/main" id="{82B3A4A2-A5B9-4194-9B94-ED6A4B7888C0}"/>
              </a:ext>
            </a:extLst>
          </p:cNvPr>
          <p:cNvPicPr>
            <a:picLocks noChangeAspect="1"/>
          </p:cNvPicPr>
          <p:nvPr userDrawn="1"/>
        </p:nvPicPr>
        <p:blipFill>
          <a:blip r:embed="rId2"/>
          <a:stretch>
            <a:fillRect/>
          </a:stretch>
        </p:blipFill>
        <p:spPr bwMode="black">
          <a:xfrm>
            <a:off x="584201" y="585788"/>
            <a:ext cx="1366245" cy="292608"/>
          </a:xfrm>
          <a:prstGeom prst="rect">
            <a:avLst/>
          </a:prstGeom>
        </p:spPr>
      </p:pic>
    </p:spTree>
    <p:extLst>
      <p:ext uri="{BB962C8B-B14F-4D97-AF65-F5344CB8AC3E}">
        <p14:creationId xmlns:p14="http://schemas.microsoft.com/office/powerpoint/2010/main" val="28183801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37.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rgbClr val="00827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3" y="1187622"/>
            <a:ext cx="8964185" cy="1793104"/>
          </a:xfrm>
          <a:noFill/>
        </p:spPr>
        <p:txBody>
          <a:bodyPr lIns="146304" tIns="91440" rIns="146304" bIns="91440" anchor="b" anchorCtr="0"/>
          <a:lstStyle>
            <a:lvl1pPr>
              <a:defRPr sz="5292" spc="-98"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69302" y="2980727"/>
            <a:ext cx="8964186" cy="715931"/>
          </a:xfrm>
          <a:noFill/>
        </p:spPr>
        <p:txBody>
          <a:bodyPr lIns="164592" tIns="109728" rIns="164592" bIns="109728">
            <a:noAutofit/>
          </a:bodyPr>
          <a:lstStyle>
            <a:lvl1pPr marL="0" indent="0">
              <a:spcBef>
                <a:spcPts val="0"/>
              </a:spcBef>
              <a:buNone/>
              <a:defRPr sz="3136" spc="0" baseline="0">
                <a:gradFill>
                  <a:gsLst>
                    <a:gs pos="91000">
                      <a:schemeClr val="tx1"/>
                    </a:gs>
                    <a:gs pos="0">
                      <a:schemeClr val="tx1"/>
                    </a:gs>
                  </a:gsLst>
                  <a:lin ang="5400000" scaled="0"/>
                </a:gradFill>
                <a:latin typeface="Segoe UI" panose="020B0502040204020203" pitchFamily="34" charset="0"/>
              </a:defRPr>
            </a:lvl1pPr>
          </a:lstStyle>
          <a:p>
            <a:pPr lvl="0"/>
            <a:r>
              <a:rPr lang="en-US"/>
              <a:t>Date</a:t>
            </a:r>
          </a:p>
        </p:txBody>
      </p:sp>
      <p:sp>
        <p:nvSpPr>
          <p:cNvPr id="3" name="Text Placeholder 2"/>
          <p:cNvSpPr>
            <a:spLocks noGrp="1"/>
          </p:cNvSpPr>
          <p:nvPr>
            <p:ph type="body" sz="quarter" idx="13" hasCustomPrompt="1"/>
          </p:nvPr>
        </p:nvSpPr>
        <p:spPr>
          <a:xfrm>
            <a:off x="269240" y="3696656"/>
            <a:ext cx="8964248" cy="452654"/>
          </a:xfrm>
        </p:spPr>
        <p:txBody>
          <a:bodyPr/>
          <a:lstStyle>
            <a:lvl1pPr marL="0" indent="0">
              <a:buNone/>
              <a:defRPr lang="en-US" sz="1960"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a:t>Optional (City, State or venue)</a:t>
            </a:r>
          </a:p>
        </p:txBody>
      </p:sp>
      <p:pic>
        <p:nvPicPr>
          <p:cNvPr id="11" name="Picture 10"/>
          <p:cNvPicPr>
            <a:picLocks noChangeAspect="1"/>
          </p:cNvPicPr>
          <p:nvPr userDrawn="1"/>
        </p:nvPicPr>
        <p:blipFill>
          <a:blip r:embed="rId2"/>
          <a:stretch>
            <a:fillRect/>
          </a:stretch>
        </p:blipFill>
        <p:spPr bwMode="black">
          <a:xfrm>
            <a:off x="448213" y="470067"/>
            <a:ext cx="1454257" cy="304828"/>
          </a:xfrm>
          <a:prstGeom prst="rect">
            <a:avLst/>
          </a:prstGeom>
        </p:spPr>
      </p:pic>
    </p:spTree>
    <p:extLst>
      <p:ext uri="{BB962C8B-B14F-4D97-AF65-F5344CB8AC3E}">
        <p14:creationId xmlns:p14="http://schemas.microsoft.com/office/powerpoint/2010/main" val="40187944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38.xml><?xml version="1.0" encoding="utf-8"?>
<p:sldLayout xmlns:a="http://schemas.openxmlformats.org/drawingml/2006/main" xmlns:r="http://schemas.openxmlformats.org/officeDocument/2006/relationships" xmlns:p="http://schemas.openxmlformats.org/presentationml/2006/main" userDrawn="1">
  <p:cSld name="6_Title Slide Photo_Option">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3"/>
          <a:stretch>
            <a:fillRect/>
          </a:stretch>
        </p:blipFill>
        <p:spPr>
          <a:xfrm>
            <a:off x="448526" y="6041180"/>
            <a:ext cx="1613705" cy="346697"/>
          </a:xfrm>
          <a:prstGeom prst="rect">
            <a:avLst/>
          </a:prstGeom>
        </p:spPr>
      </p:pic>
      <p:graphicFrame>
        <p:nvGraphicFramePr>
          <p:cNvPr id="4" name="Object 3" hidden="1"/>
          <p:cNvGraphicFramePr>
            <a:graphicFrameLocks noChangeAspect="1"/>
          </p:cNvGraphicFramePr>
          <p:nvPr userDrawn="1">
            <p:custDataLst>
              <p:tags r:id="rId1"/>
            </p:custData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name="think-cell Slide" r:id="rId4" imgW="6350000" imgH="6350000" progId="">
                  <p:embed/>
                </p:oleObj>
              </mc:Choice>
              <mc:Fallback>
                <p:oleObj name="think-cell Slide" r:id="rId4" imgW="6350000" imgH="6350000" progId="">
                  <p:embed/>
                  <p:pic>
                    <p:nvPicPr>
                      <p:cNvPr id="4" name="Object 3"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Text Placeholder 2"/>
          <p:cNvSpPr txBox="1">
            <a:spLocks/>
          </p:cNvSpPr>
          <p:nvPr userDrawn="1"/>
        </p:nvSpPr>
        <p:spPr bwMode="auto">
          <a:xfrm>
            <a:off x="358944" y="201451"/>
            <a:ext cx="2958170" cy="537925"/>
          </a:xfrm>
          <a:prstGeom prst="rect">
            <a:avLst/>
          </a:prstGeom>
        </p:spPr>
        <p:txBody>
          <a:bodyPr vert="horz" wrap="square" lIns="143391" tIns="107543" rIns="143391" bIns="107543" rtlCol="0">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gradFill>
                  <a:gsLst>
                    <a:gs pos="4040">
                      <a:srgbClr val="525252"/>
                    </a:gs>
                    <a:gs pos="17000">
                      <a:srgbClr val="52525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764" b="0">
                <a:solidFill>
                  <a:schemeClr val="tx1">
                    <a:lumMod val="75000"/>
                  </a:schemeClr>
                </a:solidFill>
                <a:latin typeface="Segoe UI" panose="020B0502040204020203" pitchFamily="34" charset="0"/>
              </a:rPr>
              <a:t>Microsoft Services</a:t>
            </a:r>
          </a:p>
        </p:txBody>
      </p:sp>
    </p:spTree>
    <p:extLst>
      <p:ext uri="{BB962C8B-B14F-4D97-AF65-F5344CB8AC3E}">
        <p14:creationId xmlns:p14="http://schemas.microsoft.com/office/powerpoint/2010/main" val="3480989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00827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8"/>
            <a:ext cx="9859116" cy="1158793"/>
          </a:xfrm>
          <a:noFill/>
        </p:spPr>
        <p:txBody>
          <a:bodyPr tIns="91440" bIns="91440" anchor="t" anchorCtr="0">
            <a:spAutoFit/>
          </a:bodyPr>
          <a:lstStyle>
            <a:lvl1pPr>
              <a:defRPr sz="7056"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6" spc="0" baseline="0">
                <a:gradFill>
                  <a:gsLst>
                    <a:gs pos="0">
                      <a:schemeClr val="tx1"/>
                    </a:gs>
                    <a:gs pos="100000">
                      <a:schemeClr val="tx1"/>
                    </a:gs>
                  </a:gsLst>
                  <a:lin ang="5400000" scaled="0"/>
                </a:gradFill>
                <a:latin typeface="Segoe UI" panose="020B0502040204020203" pitchFamily="34" charset="0"/>
              </a:defRPr>
            </a:lvl1pPr>
          </a:lstStyle>
          <a:p>
            <a:pPr lvl="0"/>
            <a:r>
              <a:rPr lang="en-US"/>
              <a:t>Speaker Name</a:t>
            </a:r>
          </a:p>
        </p:txBody>
      </p:sp>
    </p:spTree>
    <p:extLst>
      <p:ext uri="{BB962C8B-B14F-4D97-AF65-F5344CB8AC3E}">
        <p14:creationId xmlns:p14="http://schemas.microsoft.com/office/powerpoint/2010/main" val="1109123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9024330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4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rgbClr val="00827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88"/>
            <a:ext cx="9859116" cy="1158793"/>
          </a:xfrm>
          <a:noFill/>
        </p:spPr>
        <p:txBody>
          <a:bodyPr tIns="91440" bIns="91440" anchor="t" anchorCtr="0">
            <a:spAutoFit/>
          </a:bodyPr>
          <a:lstStyle>
            <a:lvl1pPr>
              <a:defRPr lang="en-US" sz="7056" b="0" kern="1200" cap="none" spc="-98" baseline="0" dirty="0">
                <a:ln w="3175">
                  <a:noFill/>
                </a:ln>
                <a:gradFill>
                  <a:gsLst>
                    <a:gs pos="0">
                      <a:schemeClr val="tx1"/>
                    </a:gs>
                    <a:gs pos="100000">
                      <a:schemeClr val="tx1"/>
                    </a:gs>
                  </a:gsLst>
                  <a:lin ang="5400000" scaled="0"/>
                </a:gradFill>
                <a:effectLst/>
                <a:latin typeface="Segoe UI" panose="020B0502040204020203" pitchFamily="34" charset="0"/>
                <a:ea typeface="+mn-ea"/>
                <a:cs typeface="Segoe UI" pitchFamily="34" charset="0"/>
              </a:defRPr>
            </a:lvl1pPr>
          </a:lstStyle>
          <a:p>
            <a:r>
              <a:rPr lang="en-US"/>
              <a:t>Video title</a:t>
            </a:r>
          </a:p>
        </p:txBody>
      </p:sp>
    </p:spTree>
    <p:extLst>
      <p:ext uri="{BB962C8B-B14F-4D97-AF65-F5344CB8AC3E}">
        <p14:creationId xmlns:p14="http://schemas.microsoft.com/office/powerpoint/2010/main" val="19638780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41.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4"/>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931051995"/>
      </p:ext>
    </p:extLst>
  </p:cSld>
  <p:clrMapOvr>
    <a:masterClrMapping/>
  </p:clrMapOvr>
  <p:transition>
    <p:fade/>
  </p:transition>
</p:sldLayout>
</file>

<file path=ppt/slideLayouts/slideLayout44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827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4"/>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00083907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43.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4" baseline="0">
                <a:solidFill>
                  <a:srgbClr val="008272"/>
                </a:solidFill>
              </a:defRPr>
            </a:lvl1pPr>
          </a:lstStyle>
          <a:p>
            <a:r>
              <a:rPr lang="en-US"/>
              <a:t>Square photo layout</a:t>
            </a:r>
          </a:p>
        </p:txBody>
      </p:sp>
      <p:sp>
        <p:nvSpPr>
          <p:cNvPr id="7"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Segoe UI" panose="020B0502040204020203" pitchFamily="34" charset="0"/>
              </a:defRPr>
            </a:lvl1pPr>
          </a:lstStyle>
          <a:p>
            <a:r>
              <a:rPr lang="en-US"/>
              <a:t>Click icon to add picture</a:t>
            </a:r>
          </a:p>
        </p:txBody>
      </p:sp>
    </p:spTree>
    <p:extLst>
      <p:ext uri="{BB962C8B-B14F-4D97-AF65-F5344CB8AC3E}">
        <p14:creationId xmlns:p14="http://schemas.microsoft.com/office/powerpoint/2010/main" val="2397013176"/>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444.xml><?xml version="1.0" encoding="utf-8"?>
<p:sldLayout xmlns:a="http://schemas.openxmlformats.org/drawingml/2006/main" xmlns:r="http://schemas.openxmlformats.org/officeDocument/2006/relationships" xmlns:p="http://schemas.openxmlformats.org/presentationml/2006/main" preserve="1" userDrawn="1">
  <p:cSld name="1_Square Right Photo Layout">
    <p:bg>
      <p:bgPr>
        <a:solidFill>
          <a:srgbClr val="00827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170289" y="552001"/>
            <a:ext cx="4795873" cy="1484704"/>
          </a:xfrm>
        </p:spPr>
        <p:txBody>
          <a:bodyPr wrap="square" anchor="ctr">
            <a:spAutoFit/>
          </a:bodyPr>
          <a:lstStyle>
            <a:lvl1pPr>
              <a:defRPr sz="4704" baseline="0">
                <a:solidFill>
                  <a:schemeClr val="bg1"/>
                </a:solidFill>
              </a:defRPr>
            </a:lvl1pPr>
          </a:lstStyle>
          <a:p>
            <a:r>
              <a:rPr lang="en-US"/>
              <a:t>Square photo layout</a:t>
            </a:r>
          </a:p>
        </p:txBody>
      </p:sp>
      <p:pic>
        <p:nvPicPr>
          <p:cNvPr id="3" name="Picture 2">
            <a:extLst>
              <a:ext uri="{FF2B5EF4-FFF2-40B4-BE49-F238E27FC236}">
                <a16:creationId xmlns:a16="http://schemas.microsoft.com/office/drawing/2014/main" id="{7FFCA2A4-47A7-435F-926A-3D3F1B650712}"/>
              </a:ext>
            </a:extLst>
          </p:cNvPr>
          <p:cNvPicPr>
            <a:picLocks noChangeAspect="1"/>
          </p:cNvPicPr>
          <p:nvPr userDrawn="1"/>
        </p:nvPicPr>
        <p:blipFill>
          <a:blip r:embed="rId2"/>
          <a:stretch>
            <a:fillRect/>
          </a:stretch>
        </p:blipFill>
        <p:spPr>
          <a:xfrm>
            <a:off x="2" y="0"/>
            <a:ext cx="6857027" cy="6858000"/>
          </a:xfrm>
          <a:prstGeom prst="rect">
            <a:avLst/>
          </a:prstGeom>
        </p:spPr>
      </p:pic>
    </p:spTree>
    <p:extLst>
      <p:ext uri="{BB962C8B-B14F-4D97-AF65-F5344CB8AC3E}">
        <p14:creationId xmlns:p14="http://schemas.microsoft.com/office/powerpoint/2010/main" val="43219683"/>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44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97349663"/>
      </p:ext>
    </p:extLst>
  </p:cSld>
  <p:clrMapOvr>
    <a:masterClrMapping/>
  </p:clrMapOvr>
  <p:transition>
    <p:fade/>
  </p:transition>
</p:sldLayout>
</file>

<file path=ppt/slideLayouts/slideLayout44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00827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0059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4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2"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0" tIns="45710" rIns="45710" bIns="45710" numCol="1" spcCol="0" rtlCol="0" fromWordArt="0" anchor="ctr" anchorCtr="0" forceAA="0" compatLnSpc="1">
            <a:prstTxWarp prst="textNoShape">
              <a:avLst/>
            </a:prstTxWarp>
            <a:noAutofit/>
          </a:bodyPr>
          <a:lstStyle/>
          <a:p>
            <a:pPr algn="ctr" defTabSz="913828" fontAlgn="base">
              <a:spcBef>
                <a:spcPct val="0"/>
              </a:spcBef>
              <a:spcAft>
                <a:spcPct val="0"/>
              </a:spcAft>
            </a:pPr>
            <a:endParaRPr lang="en-US" sz="1764">
              <a:gradFill>
                <a:gsLst>
                  <a:gs pos="0">
                    <a:srgbClr val="FFFFFF"/>
                  </a:gs>
                  <a:gs pos="100000">
                    <a:srgbClr val="FFFFFF"/>
                  </a:gs>
                </a:gsLst>
                <a:lin ang="5400000" scaled="0"/>
              </a:gradFill>
              <a:latin typeface="Segoe UI" panose="020B0502040204020203" pitchFamily="34" charset="0"/>
              <a:ea typeface="Segoe UI" pitchFamily="34" charset="0"/>
              <a:cs typeface="Segoe UI" pitchFamily="34" charset="0"/>
            </a:endParaRPr>
          </a:p>
        </p:txBody>
      </p:sp>
      <p:sp>
        <p:nvSpPr>
          <p:cNvPr id="5" name="Text Placeholder 4"/>
          <p:cNvSpPr>
            <a:spLocks noGrp="1"/>
          </p:cNvSpPr>
          <p:nvPr>
            <p:ph type="body" sz="quarter" idx="10"/>
          </p:nvPr>
        </p:nvSpPr>
        <p:spPr>
          <a:xfrm>
            <a:off x="269240" y="1197322"/>
            <a:ext cx="11653522" cy="2225866"/>
          </a:xfrm>
        </p:spPr>
        <p:txBody>
          <a:bodyPr/>
          <a:lstStyle>
            <a:lvl1pPr marL="0" indent="0">
              <a:buNone/>
              <a:defRPr sz="3234">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624"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2918"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27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2998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85502746"/>
      </p:ext>
    </p:extLst>
  </p:cSld>
  <p:clrMapOvr>
    <a:masterClrMapping/>
  </p:clrMapOvr>
  <p:transition>
    <p:fade/>
  </p:transition>
</p:sldLayout>
</file>

<file path=ppt/slideLayouts/slideLayout44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00827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1" y="6099190"/>
            <a:ext cx="4482124" cy="467742"/>
          </a:xfrm>
          <a:prstGeom prst="rect">
            <a:avLst/>
          </a:prstGeom>
          <a:noFill/>
          <a:ln w="12700">
            <a:noFill/>
            <a:miter lim="800000"/>
            <a:headEnd type="none" w="sm" len="sm"/>
            <a:tailEnd type="none" w="sm" len="sm"/>
          </a:ln>
          <a:effectLst/>
        </p:spPr>
        <p:txBody>
          <a:bodyPr vert="horz" wrap="square" lIns="179238" tIns="179238" rIns="179238" bIns="179238" numCol="1" anchor="t" anchorCtr="0" compatLnSpc="1">
            <a:prstTxWarp prst="textNoShape">
              <a:avLst/>
            </a:prstTxWarp>
            <a:spAutoFit/>
          </a:bodyPr>
          <a:lstStyle/>
          <a:p>
            <a:pPr defTabSz="913650" eaLnBrk="0" hangingPunct="0"/>
            <a:r>
              <a:rPr lang="en-US" sz="686">
                <a:solidFill>
                  <a:schemeClr val="bg1"/>
                </a:solidFill>
                <a:latin typeface="Segoe UI" panose="020B0502040204020203" pitchFamily="34" charset="0"/>
                <a:cs typeface="Segoe UI" pitchFamily="34" charset="0"/>
              </a:rPr>
              <a:t>© Copyright Microsoft Corporation. All rights reserved. </a:t>
            </a:r>
          </a:p>
        </p:txBody>
      </p:sp>
    </p:spTree>
    <p:extLst>
      <p:ext uri="{BB962C8B-B14F-4D97-AF65-F5344CB8AC3E}">
        <p14:creationId xmlns:p14="http://schemas.microsoft.com/office/powerpoint/2010/main" val="31837447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4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9"/>
            <a:ext cx="11653523" cy="2396047"/>
          </a:xfrm>
          <a:prstGeom prst="rect">
            <a:avLst/>
          </a:prstGeom>
        </p:spPr>
        <p:txBody>
          <a:bodyPr/>
          <a:lstStyle>
            <a:lvl1pPr marL="284705" indent="-28470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73" indent="-275370">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77" indent="-284705">
              <a:buClr>
                <a:schemeClr val="tx1"/>
              </a:buClr>
              <a:buSzPct val="90000"/>
              <a:buFont typeface="Arial" pitchFamily="34" charset="0"/>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807" indent="-224030">
              <a:buClr>
                <a:schemeClr val="tx1"/>
              </a:buClr>
              <a:buSzPct val="90000"/>
              <a:buFont typeface="Arial" pitchFamily="34" charset="0"/>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837" indent="-224030">
              <a:buClr>
                <a:schemeClr val="tx1"/>
              </a:buClr>
              <a:buSzPct val="90000"/>
              <a:buFont typeface="Arial" pitchFamily="34" charset="0"/>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8"/>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0510420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7415949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50.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B6CAB0-3422-4FC0-BDB6-1D282890E20A}"/>
              </a:ext>
            </a:extLst>
          </p:cNvPr>
          <p:cNvSpPr>
            <a:spLocks noGrp="1"/>
          </p:cNvSpPr>
          <p:nvPr>
            <p:ph type="ctrTitle"/>
          </p:nvPr>
        </p:nvSpPr>
        <p:spPr>
          <a:xfrm>
            <a:off x="1524001" y="1122363"/>
            <a:ext cx="9144000" cy="2387600"/>
          </a:xfrm>
        </p:spPr>
        <p:txBody>
          <a:bodyPr anchor="b"/>
          <a:lstStyle>
            <a:lvl1pPr algn="ctr">
              <a:defRPr sz="5998"/>
            </a:lvl1pPr>
          </a:lstStyle>
          <a:p>
            <a:r>
              <a:rPr lang="en-US"/>
              <a:t>Click to edit Master title style</a:t>
            </a:r>
          </a:p>
        </p:txBody>
      </p:sp>
      <p:sp>
        <p:nvSpPr>
          <p:cNvPr id="3" name="Subtitle 2">
            <a:extLst>
              <a:ext uri="{FF2B5EF4-FFF2-40B4-BE49-F238E27FC236}">
                <a16:creationId xmlns:a16="http://schemas.microsoft.com/office/drawing/2014/main" id="{9A6017E1-BC0F-403F-9E7B-15068D7527EF}"/>
              </a:ext>
            </a:extLst>
          </p:cNvPr>
          <p:cNvSpPr>
            <a:spLocks noGrp="1"/>
          </p:cNvSpPr>
          <p:nvPr>
            <p:ph type="subTitle" idx="1"/>
          </p:nvPr>
        </p:nvSpPr>
        <p:spPr>
          <a:xfrm>
            <a:off x="1524001" y="3602038"/>
            <a:ext cx="9144000" cy="516936"/>
          </a:xfrm>
        </p:spPr>
        <p:txBody>
          <a:bodyPr/>
          <a:lstStyle>
            <a:lvl1pPr marL="0" indent="0" algn="ctr">
              <a:buNone/>
              <a:defRPr sz="2399"/>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7BD7730-BB2A-457A-8829-467FA46D9B8C}"/>
              </a:ext>
            </a:extLst>
          </p:cNvPr>
          <p:cNvSpPr>
            <a:spLocks noGrp="1"/>
          </p:cNvSpPr>
          <p:nvPr>
            <p:ph type="dt" sz="half" idx="10"/>
          </p:nvPr>
        </p:nvSpPr>
        <p:spPr/>
        <p:txBody>
          <a:bodyPr/>
          <a:lstStyle>
            <a:lvl1pPr>
              <a:defRPr>
                <a:latin typeface="Segoe UI" panose="020B0502040204020203" pitchFamily="34" charset="0"/>
              </a:defRPr>
            </a:lvl1pPr>
          </a:lstStyle>
          <a:p>
            <a:fld id="{C4DED5F9-56B2-4A48-B2B7-90C4B88360C8}" type="datetimeFigureOut">
              <a:rPr lang="en-US" smtClean="0"/>
              <a:pPr/>
              <a:t>3/29/2021</a:t>
            </a:fld>
            <a:endParaRPr lang="en-US"/>
          </a:p>
        </p:txBody>
      </p:sp>
      <p:sp>
        <p:nvSpPr>
          <p:cNvPr id="5" name="Footer Placeholder 4">
            <a:extLst>
              <a:ext uri="{FF2B5EF4-FFF2-40B4-BE49-F238E27FC236}">
                <a16:creationId xmlns:a16="http://schemas.microsoft.com/office/drawing/2014/main" id="{387877F3-FC0F-4667-AF43-BFD0915D830B}"/>
              </a:ext>
            </a:extLst>
          </p:cNvPr>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6" name="Slide Number Placeholder 5">
            <a:extLst>
              <a:ext uri="{FF2B5EF4-FFF2-40B4-BE49-F238E27FC236}">
                <a16:creationId xmlns:a16="http://schemas.microsoft.com/office/drawing/2014/main" id="{3E090D61-9BC1-44B8-AA82-5367AC5F8F90}"/>
              </a:ext>
            </a:extLst>
          </p:cNvPr>
          <p:cNvSpPr>
            <a:spLocks noGrp="1"/>
          </p:cNvSpPr>
          <p:nvPr>
            <p:ph type="sldNum" sz="quarter" idx="12"/>
          </p:nvPr>
        </p:nvSpPr>
        <p:spPr/>
        <p:txBody>
          <a:bodyPr/>
          <a:lstStyle>
            <a:lvl1pPr>
              <a:defRPr>
                <a:latin typeface="Segoe UI" panose="020B0502040204020203" pitchFamily="34" charset="0"/>
              </a:defRPr>
            </a:lvl1pPr>
          </a:lstStyle>
          <a:p>
            <a:fld id="{8D79F186-46CD-496E-AFA0-4B0705A2A114}" type="slidenum">
              <a:rPr lang="en-US" smtClean="0"/>
              <a:pPr/>
              <a:t>‹#›</a:t>
            </a:fld>
            <a:endParaRPr lang="en-US"/>
          </a:p>
        </p:txBody>
      </p:sp>
    </p:spTree>
    <p:extLst>
      <p:ext uri="{BB962C8B-B14F-4D97-AF65-F5344CB8AC3E}">
        <p14:creationId xmlns:p14="http://schemas.microsoft.com/office/powerpoint/2010/main" val="3625289707"/>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1394297"/>
            <a:ext cx="4167887" cy="2139240"/>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3"/>
            <a:ext cx="4164583" cy="276999"/>
          </a:xfrm>
          <a:noFill/>
        </p:spPr>
        <p:txBody>
          <a:bodyPr wrap="square" lIns="0" tIns="0" rIns="0" bIns="0">
            <a:spAutoFit/>
          </a:bodyPr>
          <a:lstStyle>
            <a:lvl1pPr marL="0" indent="0">
              <a:spcBef>
                <a:spcPts val="0"/>
              </a:spcBef>
              <a:buNone/>
              <a:defRPr sz="1999" spc="0" baseline="0">
                <a:gradFill>
                  <a:gsLst>
                    <a:gs pos="91000">
                      <a:schemeClr val="tx1"/>
                    </a:gs>
                    <a:gs pos="0">
                      <a:schemeClr val="tx1"/>
                    </a:gs>
                  </a:gsLst>
                  <a:lin ang="5400000" scaled="0"/>
                </a:gradFill>
                <a:latin typeface="Segoe UI" panose="020B0502040204020203" pitchFamily="34" charset="0"/>
                <a:cs typeface="Segoe UI" panose="020B0502040204020203" pitchFamily="34" charset="0"/>
              </a:defRPr>
            </a:lvl1pPr>
          </a:lstStyle>
          <a:p>
            <a:pPr lvl="0"/>
            <a:r>
              <a:rPr lang="en-US"/>
              <a:t>Speaker name or subtitle</a:t>
            </a:r>
          </a:p>
        </p:txBody>
      </p:sp>
    </p:spTree>
    <p:extLst>
      <p:ext uri="{BB962C8B-B14F-4D97-AF65-F5344CB8AC3E}">
        <p14:creationId xmlns:p14="http://schemas.microsoft.com/office/powerpoint/2010/main" val="2293182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52.xml><?xml version="1.0" encoding="utf-8"?>
<p:sldLayout xmlns:a="http://schemas.openxmlformats.org/drawingml/2006/main" xmlns:r="http://schemas.openxmlformats.org/officeDocument/2006/relationships" xmlns:p="http://schemas.openxmlformats.org/presentationml/2006/main" userDrawn="1">
  <p:cSld name="Title and Content 3">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p:nvPr>
        </p:nvSpPr>
        <p:spPr>
          <a:xfrm>
            <a:off x="1" y="0"/>
            <a:ext cx="12192000" cy="1219200"/>
          </a:xfrm>
          <a:prstGeom prst="rect">
            <a:avLst/>
          </a:prstGeom>
          <a:solidFill>
            <a:srgbClr val="0A5BBA">
              <a:alpha val="89804"/>
            </a:srgbClr>
          </a:solidFill>
        </p:spPr>
        <p:txBody>
          <a:bodyPr lIns="182880" tIns="91440" rIns="91440" bIns="91440" anchor="ctr">
            <a:normAutofit/>
          </a:bodyPr>
          <a:lstStyle>
            <a:lvl1pPr>
              <a:defRPr sz="3199" baseline="0">
                <a:solidFill>
                  <a:schemeClr val="bg1"/>
                </a:solidFill>
                <a:latin typeface="+mn-lt"/>
              </a:defRPr>
            </a:lvl1pPr>
          </a:lstStyle>
          <a:p>
            <a:pPr lvl="0"/>
            <a:endParaRPr lang="en-US"/>
          </a:p>
        </p:txBody>
      </p:sp>
      <p:sp>
        <p:nvSpPr>
          <p:cNvPr id="4" name="Slide Number Placeholder 2"/>
          <p:cNvSpPr>
            <a:spLocks noGrp="1"/>
          </p:cNvSpPr>
          <p:nvPr>
            <p:ph type="sldNum" sz="quarter" idx="11"/>
          </p:nvPr>
        </p:nvSpPr>
        <p:spPr>
          <a:xfrm>
            <a:off x="9042400" y="6356353"/>
            <a:ext cx="2844800" cy="365125"/>
          </a:xfrm>
        </p:spPr>
        <p:txBody>
          <a:bodyPr/>
          <a:lstStyle>
            <a:lvl1pPr>
              <a:defRPr sz="1067">
                <a:solidFill>
                  <a:schemeClr val="tx1"/>
                </a:solidFill>
              </a:defRPr>
            </a:lvl1pPr>
          </a:lstStyle>
          <a:p>
            <a:fld id="{74A398B2-5A34-1A4A-811E-F4027282568C}" type="slidenum">
              <a:rPr lang="en-US" smtClean="0"/>
              <a:pPr/>
              <a:t>‹#›</a:t>
            </a:fld>
            <a:endParaRPr lang="en-US"/>
          </a:p>
        </p:txBody>
      </p:sp>
      <p:sp>
        <p:nvSpPr>
          <p:cNvPr id="5" name="Content Placeholder 2"/>
          <p:cNvSpPr>
            <a:spLocks noGrp="1"/>
          </p:cNvSpPr>
          <p:nvPr>
            <p:ph idx="1"/>
          </p:nvPr>
        </p:nvSpPr>
        <p:spPr>
          <a:xfrm>
            <a:off x="609600" y="1219200"/>
            <a:ext cx="10972801" cy="4876800"/>
          </a:xfrm>
          <a:noFill/>
        </p:spPr>
        <p:txBody>
          <a:bodyPr lIns="182880" tIns="91440" rIns="91440" bIns="91440">
            <a:normAutofit/>
          </a:bodyPr>
          <a:lstStyle>
            <a:lvl1pPr marL="304701" indent="-304701">
              <a:lnSpc>
                <a:spcPct val="100000"/>
              </a:lnSpc>
              <a:buFont typeface="Arial" pitchFamily="34" charset="0"/>
              <a:buChar char="•"/>
              <a:defRPr/>
            </a:lvl1pPr>
            <a:lvl2pPr marL="609402" indent="-300469">
              <a:lnSpc>
                <a:spcPct val="100000"/>
              </a:lnSpc>
              <a:buFont typeface="Arial" pitchFamily="34" charset="0"/>
              <a:buChar char="•"/>
              <a:defRPr/>
            </a:lvl2pPr>
            <a:lvl3pPr marL="914103" indent="-304701">
              <a:lnSpc>
                <a:spcPct val="100000"/>
              </a:lnSpc>
              <a:buFont typeface="Arial" pitchFamily="34" charset="0"/>
              <a:buChar char="•"/>
              <a:defRPr/>
            </a:lvl3pPr>
            <a:lvl4pPr marL="1218804" indent="-304701">
              <a:lnSpc>
                <a:spcPct val="100000"/>
              </a:lnSpc>
              <a:buFont typeface="Arial" pitchFamily="34" charset="0"/>
              <a:buChar char="•"/>
              <a:defRPr/>
            </a:lvl4pPr>
            <a:lvl5pPr marL="1523505" indent="-304701">
              <a:lnSpc>
                <a:spcPct val="100000"/>
              </a:lnSpc>
              <a:buFont typeface="Arial" pitchFamily="34" charset="0"/>
              <a:buChar char="•"/>
              <a:defRPr/>
            </a:lvl5pPr>
            <a:lvl6pPr>
              <a:lnSpc>
                <a:spcPct val="100000"/>
              </a:lnSpc>
              <a:defRPr/>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p:txBody>
      </p:sp>
    </p:spTree>
    <p:extLst>
      <p:ext uri="{BB962C8B-B14F-4D97-AF65-F5344CB8AC3E}">
        <p14:creationId xmlns:p14="http://schemas.microsoft.com/office/powerpoint/2010/main" val="2121126592"/>
      </p:ext>
    </p:extLst>
  </p:cSld>
  <p:clrMapOvr>
    <a:masterClrMapping/>
  </p:clrMapOvr>
  <p:transition>
    <p:fade/>
  </p:transition>
  <p:hf hdr="0" ftr="0" dt="0"/>
</p:sldLayout>
</file>

<file path=ppt/slideLayouts/slideLayout453.xml><?xml version="1.0" encoding="utf-8"?>
<p:sldLayout xmlns:a="http://schemas.openxmlformats.org/drawingml/2006/main" xmlns:r="http://schemas.openxmlformats.org/officeDocument/2006/relationships" xmlns:p="http://schemas.openxmlformats.org/presentationml/2006/main"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275391998"/>
      </p:ext>
    </p:extLst>
  </p:cSld>
  <p:clrMapOvr>
    <a:masterClrMapping/>
  </p:clrMapOvr>
  <p:transition>
    <p:fade/>
  </p:transition>
</p:sldLayout>
</file>

<file path=ppt/slideLayouts/slideLayout454.xml><?xml version="1.0" encoding="utf-8"?>
<p:sldLayout xmlns:a="http://schemas.openxmlformats.org/drawingml/2006/main" xmlns:r="http://schemas.openxmlformats.org/officeDocument/2006/relationships" xmlns:p="http://schemas.openxmlformats.org/presentationml/2006/main" userDrawn="1">
  <p:cSld name="Section Title Accent Color 2">
    <p:bg>
      <p:bgPr>
        <a:solidFill>
          <a:srgbClr val="004B5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4"/>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5369821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55.xml><?xml version="1.0" encoding="utf-8"?>
<p:sldLayout xmlns:a="http://schemas.openxmlformats.org/drawingml/2006/main" xmlns:r="http://schemas.openxmlformats.org/officeDocument/2006/relationships" xmlns:p="http://schemas.openxmlformats.org/presentationml/2006/main">
  <p:cSld name="Title Only - blue, lef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999">
                <a:solidFill>
                  <a:schemeClr val="tx2"/>
                </a:solidFill>
              </a:defRPr>
            </a:lvl1pPr>
          </a:lstStyle>
          <a:p>
            <a:r>
              <a:rPr lang="en-US"/>
              <a:t>Click to edit Master title style</a:t>
            </a:r>
          </a:p>
        </p:txBody>
      </p:sp>
    </p:spTree>
    <p:extLst>
      <p:ext uri="{BB962C8B-B14F-4D97-AF65-F5344CB8AC3E}">
        <p14:creationId xmlns:p14="http://schemas.microsoft.com/office/powerpoint/2010/main" val="2103503973"/>
      </p:ext>
    </p:extLst>
  </p:cSld>
  <p:clrMapOvr>
    <a:masterClrMapping/>
  </p:clrMapOvr>
  <p:transition>
    <p:fade/>
  </p:transition>
</p:sldLayout>
</file>

<file path=ppt/slideLayouts/slideLayout456.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584201" y="585788"/>
            <a:ext cx="1366245" cy="292608"/>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599440" y="2913307"/>
            <a:ext cx="2792541" cy="1408297"/>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2399"/>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a:srcRect t="11809" r="3579" b="17467"/>
          <a:stretch/>
        </p:blipFill>
        <p:spPr>
          <a:xfrm>
            <a:off x="5958586" y="-1"/>
            <a:ext cx="6233414" cy="6858001"/>
          </a:xfrm>
          <a:prstGeom prst="rect">
            <a:avLst/>
          </a:prstGeom>
        </p:spPr>
      </p:pic>
    </p:spTree>
    <p:extLst>
      <p:ext uri="{BB962C8B-B14F-4D97-AF65-F5344CB8AC3E}">
        <p14:creationId xmlns:p14="http://schemas.microsoft.com/office/powerpoint/2010/main" val="6054618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57.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1" y="585788"/>
            <a:ext cx="1366245" cy="292608"/>
          </a:xfrm>
          <a:prstGeom prst="rect">
            <a:avLst/>
          </a:prstGeom>
        </p:spPr>
      </p:pic>
      <p:sp>
        <p:nvSpPr>
          <p:cNvPr id="9" name="Title 1"/>
          <p:cNvSpPr>
            <a:spLocks noGrp="1"/>
          </p:cNvSpPr>
          <p:nvPr>
            <p:ph type="title" hasCustomPrompt="1"/>
          </p:nvPr>
        </p:nvSpPr>
        <p:spPr>
          <a:xfrm>
            <a:off x="584201" y="2979778"/>
            <a:ext cx="9144000" cy="553998"/>
          </a:xfrm>
          <a:noFill/>
        </p:spPr>
        <p:txBody>
          <a:bodyPr lIns="0" tIns="0" rIns="0" bIns="0" anchor="b" anchorCtr="0">
            <a:spAutoFit/>
          </a:bodyPr>
          <a:lstStyle>
            <a:lvl1pPr>
              <a:defRPr sz="3599"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1" y="3962400"/>
            <a:ext cx="9144000" cy="338554"/>
          </a:xfrm>
          <a:noFill/>
        </p:spPr>
        <p:txBody>
          <a:bodyPr wrap="square" lIns="0" tIns="0" rIns="0" bIns="0">
            <a:spAutoFit/>
          </a:bodyPr>
          <a:lstStyle>
            <a:lvl1pPr marL="0" indent="0">
              <a:spcBef>
                <a:spcPts val="0"/>
              </a:spcBef>
              <a:buNone/>
              <a:defRPr sz="2199"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Box 5">
            <a:extLst>
              <a:ext uri="{FF2B5EF4-FFF2-40B4-BE49-F238E27FC236}">
                <a16:creationId xmlns:a16="http://schemas.microsoft.com/office/drawing/2014/main" id="{55172CF2-8949-41D2-A849-0D7A7B2175D6}"/>
              </a:ext>
            </a:extLst>
          </p:cNvPr>
          <p:cNvSpPr txBox="1"/>
          <p:nvPr userDrawn="1"/>
        </p:nvSpPr>
        <p:spPr>
          <a:xfrm>
            <a:off x="5111148"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Text Placeholder 16">
            <a:extLst>
              <a:ext uri="{FF2B5EF4-FFF2-40B4-BE49-F238E27FC236}">
                <a16:creationId xmlns:a16="http://schemas.microsoft.com/office/drawing/2014/main" id="{8C8FE31B-78EE-49BB-83BA-C27F01056949}"/>
              </a:ext>
            </a:extLst>
          </p:cNvPr>
          <p:cNvSpPr>
            <a:spLocks noGrp="1"/>
          </p:cNvSpPr>
          <p:nvPr>
            <p:ph type="body" sz="quarter" idx="13" hasCustomPrompt="1"/>
          </p:nvPr>
        </p:nvSpPr>
        <p:spPr>
          <a:xfrm>
            <a:off x="8408989" y="589607"/>
            <a:ext cx="3200400" cy="307648"/>
          </a:xfrm>
        </p:spPr>
        <p:txBody>
          <a:bodyPr lIns="0" tIns="0" rIns="0" bIns="0"/>
          <a:lstStyle>
            <a:lvl1pPr marL="0" indent="0" algn="r">
              <a:buNone/>
              <a:defRPr sz="1999">
                <a:latin typeface="+mn-lt"/>
              </a:defRPr>
            </a:lvl1pPr>
            <a:lvl2pPr marL="342797" indent="0">
              <a:buNone/>
              <a:defRPr sz="1999"/>
            </a:lvl2pPr>
            <a:lvl3pPr marL="571329" indent="0">
              <a:buNone/>
              <a:defRPr sz="1999"/>
            </a:lvl3pPr>
            <a:lvl4pPr marL="799860" indent="0">
              <a:buNone/>
              <a:defRPr sz="1999"/>
            </a:lvl4pPr>
            <a:lvl5pPr marL="1028391" indent="0">
              <a:buNone/>
              <a:defRPr sz="1999"/>
            </a:lvl5pPr>
          </a:lstStyle>
          <a:p>
            <a:pPr lvl="0"/>
            <a:r>
              <a:rPr lang="en-US"/>
              <a:t>Session code</a:t>
            </a:r>
          </a:p>
        </p:txBody>
      </p:sp>
    </p:spTree>
    <p:extLst>
      <p:ext uri="{BB962C8B-B14F-4D97-AF65-F5344CB8AC3E}">
        <p14:creationId xmlns:p14="http://schemas.microsoft.com/office/powerpoint/2010/main" val="14261066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5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1" y="1435101"/>
            <a:ext cx="11018838" cy="16124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Box 6">
            <a:extLst>
              <a:ext uri="{FF2B5EF4-FFF2-40B4-BE49-F238E27FC236}">
                <a16:creationId xmlns:a16="http://schemas.microsoft.com/office/drawing/2014/main" id="{523C46B0-B5A4-4CF0-8CF6-AEFC88BC846A}"/>
              </a:ext>
            </a:extLst>
          </p:cNvPr>
          <p:cNvSpPr txBox="1"/>
          <p:nvPr userDrawn="1"/>
        </p:nvSpPr>
        <p:spPr>
          <a:xfrm>
            <a:off x="5111148"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11808717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5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1"/>
            <a:ext cx="11018520" cy="1612493"/>
          </a:xfrm>
        </p:spPr>
        <p:txBody>
          <a:bodyPr wrap="square">
            <a:spAutoFit/>
          </a:bodyPr>
          <a:lstStyle>
            <a:lvl1pPr marL="0" indent="0">
              <a:buNone/>
              <a:defRPr/>
            </a:lvl1pPr>
            <a:lvl2pPr marL="228531" indent="0">
              <a:buNone/>
              <a:defRPr/>
            </a:lvl2pPr>
            <a:lvl3pPr marL="457063" indent="0">
              <a:buNone/>
              <a:defRPr/>
            </a:lvl3pPr>
            <a:lvl4pPr marL="685594" indent="0">
              <a:buNone/>
              <a:defRPr/>
            </a:lvl4pPr>
            <a:lvl5pPr marL="914126"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67AFE834-965D-46BB-AD35-6485534E8378}"/>
              </a:ext>
            </a:extLst>
          </p:cNvPr>
          <p:cNvSpPr txBox="1"/>
          <p:nvPr userDrawn="1"/>
        </p:nvSpPr>
        <p:spPr>
          <a:xfrm>
            <a:off x="5111148"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65407234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4133510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6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1"/>
            <a:ext cx="5211763" cy="16124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9" y="1435101"/>
            <a:ext cx="5219700" cy="16124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E6DD86A3-370B-4B16-8C94-A5F62AE9207E}"/>
              </a:ext>
            </a:extLst>
          </p:cNvPr>
          <p:cNvSpPr txBox="1"/>
          <p:nvPr userDrawn="1"/>
        </p:nvSpPr>
        <p:spPr>
          <a:xfrm>
            <a:off x="5111148"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21310060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6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4"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799" b="0">
                <a:latin typeface="Segoe UI" panose="020B0502040204020203" pitchFamily="34" charset="0"/>
                <a:cs typeface="Segoe UI" panose="020B0502040204020203" pitchFamily="34" charset="0"/>
              </a:defRPr>
            </a:lvl1pPr>
            <a:lvl2pPr marL="255511" indent="0">
              <a:buFont typeface="Wingdings" panose="05000000000000000000" pitchFamily="2" charset="2"/>
              <a:buNone/>
              <a:defRPr sz="1999" b="0"/>
            </a:lvl2pPr>
            <a:lvl3pPr marL="450715" indent="0">
              <a:buFont typeface="Wingdings" panose="05000000000000000000" pitchFamily="2" charset="2"/>
              <a:buNone/>
              <a:tabLst/>
              <a:defRPr sz="1600" b="0"/>
            </a:lvl3pPr>
            <a:lvl4pPr marL="652266" indent="0">
              <a:buFont typeface="Wingdings" panose="05000000000000000000" pitchFamily="2" charset="2"/>
              <a:buNone/>
              <a:defRPr sz="1400" b="0"/>
            </a:lvl4pPr>
            <a:lvl5pPr marL="853819"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799" b="0">
                <a:latin typeface="Segoe UI" panose="020B0502040204020203" pitchFamily="34" charset="0"/>
                <a:cs typeface="Segoe UI" panose="020B0502040204020203" pitchFamily="34" charset="0"/>
              </a:defRPr>
            </a:lvl1pPr>
            <a:lvl2pPr marL="255511" indent="0">
              <a:buFont typeface="Wingdings" panose="05000000000000000000" pitchFamily="2" charset="2"/>
              <a:buNone/>
              <a:defRPr sz="1999" b="0"/>
            </a:lvl2pPr>
            <a:lvl3pPr marL="450715" indent="0">
              <a:buFont typeface="Wingdings" panose="05000000000000000000" pitchFamily="2" charset="2"/>
              <a:buNone/>
              <a:tabLst/>
              <a:defRPr sz="1600" b="0"/>
            </a:lvl3pPr>
            <a:lvl4pPr marL="652266" indent="0">
              <a:buFont typeface="Wingdings" panose="05000000000000000000" pitchFamily="2" charset="2"/>
              <a:buNone/>
              <a:defRPr sz="1400" b="0"/>
            </a:lvl4pPr>
            <a:lvl5pPr marL="853819"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1C08635B-C0DD-495F-B861-310107245327}"/>
              </a:ext>
            </a:extLst>
          </p:cNvPr>
          <p:cNvSpPr txBox="1"/>
          <p:nvPr userDrawn="1"/>
        </p:nvSpPr>
        <p:spPr>
          <a:xfrm>
            <a:off x="5111148"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32600565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6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TextBox 2">
            <a:extLst>
              <a:ext uri="{FF2B5EF4-FFF2-40B4-BE49-F238E27FC236}">
                <a16:creationId xmlns:a16="http://schemas.microsoft.com/office/drawing/2014/main" id="{CBF562D2-4F8F-4373-A436-F26727DE808A}"/>
              </a:ext>
            </a:extLst>
          </p:cNvPr>
          <p:cNvSpPr txBox="1"/>
          <p:nvPr userDrawn="1"/>
        </p:nvSpPr>
        <p:spPr>
          <a:xfrm>
            <a:off x="5111148"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8282853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63.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1" y="457200"/>
            <a:ext cx="5508419" cy="372410"/>
          </a:xfrm>
        </p:spPr>
        <p:txBody>
          <a:bodyPr tIns="64008"/>
          <a:lstStyle>
            <a:lvl1pPr>
              <a:defRPr sz="1999" spc="0">
                <a:latin typeface="+mj-lt"/>
                <a:cs typeface="Segoe UI" panose="020B0502040204020203" pitchFamily="34" charset="0"/>
              </a:defRPr>
            </a:lvl1pPr>
          </a:lstStyle>
          <a:p>
            <a:r>
              <a:rPr lang="en-US"/>
              <a:t>Click to edit Master title style</a:t>
            </a:r>
          </a:p>
        </p:txBody>
      </p:sp>
      <p:sp>
        <p:nvSpPr>
          <p:cNvPr id="3" name="TextBox 2">
            <a:extLst>
              <a:ext uri="{FF2B5EF4-FFF2-40B4-BE49-F238E27FC236}">
                <a16:creationId xmlns:a16="http://schemas.microsoft.com/office/drawing/2014/main" id="{918F250C-1973-44C9-969A-F234C50A6682}"/>
              </a:ext>
            </a:extLst>
          </p:cNvPr>
          <p:cNvSpPr txBox="1"/>
          <p:nvPr userDrawn="1"/>
        </p:nvSpPr>
        <p:spPr>
          <a:xfrm>
            <a:off x="5111148"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66241553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64.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4" y="2016461"/>
            <a:ext cx="4158362" cy="1107739"/>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1"/>
            <a:ext cx="4162425" cy="338426"/>
          </a:xfrm>
        </p:spPr>
        <p:txBody>
          <a:bodyPr/>
          <a:lstStyle>
            <a:lvl1pPr marL="0" indent="0">
              <a:buNone/>
              <a:defRPr sz="2199">
                <a:latin typeface="+mn-lt"/>
              </a:defRPr>
            </a:lvl1pPr>
            <a:lvl2pPr marL="228531" indent="0">
              <a:buNone/>
              <a:defRPr/>
            </a:lvl2pPr>
            <a:lvl3pPr marL="457063" indent="0">
              <a:buNone/>
              <a:defRPr/>
            </a:lvl3pPr>
            <a:lvl4pPr marL="661789" indent="0">
              <a:buNone/>
              <a:defRPr/>
            </a:lvl4pPr>
            <a:lvl5pPr marL="855406" indent="0">
              <a:buNone/>
              <a:defRPr/>
            </a:lvl5pPr>
          </a:lstStyle>
          <a:p>
            <a:pPr lvl="0"/>
            <a:r>
              <a:rPr lang="en-US"/>
              <a:t>Click to edit Master text styles</a:t>
            </a:r>
          </a:p>
        </p:txBody>
      </p:sp>
      <p:sp>
        <p:nvSpPr>
          <p:cNvPr id="6" name="TextBox 5">
            <a:extLst>
              <a:ext uri="{FF2B5EF4-FFF2-40B4-BE49-F238E27FC236}">
                <a16:creationId xmlns:a16="http://schemas.microsoft.com/office/drawing/2014/main" id="{4608AE61-1E2A-44F6-AA70-26B8856E071F}"/>
              </a:ext>
            </a:extLst>
          </p:cNvPr>
          <p:cNvSpPr txBox="1"/>
          <p:nvPr userDrawn="1"/>
        </p:nvSpPr>
        <p:spPr>
          <a:xfrm>
            <a:off x="584201"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21085BF2-DDD9-4324-BF89-65D0F68CE15D}"/>
              </a:ext>
            </a:extLst>
          </p:cNvPr>
          <p:cNvSpPr>
            <a:spLocks noGrp="1" noChangeAspect="1"/>
          </p:cNvSpPr>
          <p:nvPr>
            <p:ph type="pic" sz="quarter" idx="11" hasCustomPrompt="1"/>
          </p:nvPr>
        </p:nvSpPr>
        <p:spPr bwMode="gray">
          <a:xfrm>
            <a:off x="5625529"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9875627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65.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4" y="2873545"/>
            <a:ext cx="4159950" cy="1107739"/>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1"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32AF5875-38C8-4572-8E77-08A4E94F0239}"/>
              </a:ext>
            </a:extLst>
          </p:cNvPr>
          <p:cNvSpPr>
            <a:spLocks noGrp="1" noChangeAspect="1"/>
          </p:cNvSpPr>
          <p:nvPr>
            <p:ph type="pic" sz="quarter" idx="11" hasCustomPrompt="1"/>
          </p:nvPr>
        </p:nvSpPr>
        <p:spPr bwMode="gray">
          <a:xfrm>
            <a:off x="5625529"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80624325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66.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4" y="2996526"/>
            <a:ext cx="4163125" cy="861518"/>
          </a:xfrm>
        </p:spPr>
        <p:txBody>
          <a:bodyPr anchor="t"/>
          <a:lstStyle>
            <a:lvl1pPr>
              <a:defRPr sz="2799"/>
            </a:lvl1pPr>
          </a:lstStyle>
          <a:p>
            <a:r>
              <a:rPr lang="en-US"/>
              <a:t>Square photo layout with smaller text</a:t>
            </a:r>
          </a:p>
        </p:txBody>
      </p:sp>
      <p:sp>
        <p:nvSpPr>
          <p:cNvPr id="5" name="TextBox 4">
            <a:extLst>
              <a:ext uri="{FF2B5EF4-FFF2-40B4-BE49-F238E27FC236}">
                <a16:creationId xmlns:a16="http://schemas.microsoft.com/office/drawing/2014/main" id="{60C38699-A815-46DF-8683-AD9D70C457F0}"/>
              </a:ext>
            </a:extLst>
          </p:cNvPr>
          <p:cNvSpPr txBox="1"/>
          <p:nvPr userDrawn="1"/>
        </p:nvSpPr>
        <p:spPr>
          <a:xfrm>
            <a:off x="584201"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5914549" y="563892"/>
            <a:ext cx="5724144" cy="572414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30450042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67.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4" y="5436192"/>
            <a:ext cx="11018520" cy="553870"/>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1"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531" lvl="0" indent="-228531"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98157016-2979-4ABA-B2ED-33A7582D68F8}"/>
              </a:ext>
            </a:extLst>
          </p:cNvPr>
          <p:cNvSpPr txBox="1"/>
          <p:nvPr userDrawn="1"/>
        </p:nvSpPr>
        <p:spPr>
          <a:xfrm>
            <a:off x="5111148"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37696401"/>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468.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4" y="866351"/>
            <a:ext cx="11018520" cy="553870"/>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0"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531" lvl="0" indent="-228531"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154089960"/>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469.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4" y="457200"/>
            <a:ext cx="11018520" cy="553870"/>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307648"/>
          </a:xfrm>
        </p:spPr>
        <p:txBody>
          <a:bodyPr/>
          <a:lstStyle>
            <a:lvl1pPr marL="0" indent="0" algn="ctr">
              <a:spcBef>
                <a:spcPts val="0"/>
              </a:spcBef>
              <a:buNone/>
              <a:defRPr sz="1999"/>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531" lvl="0" indent="-228531"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307648"/>
          </a:xfrm>
        </p:spPr>
        <p:txBody>
          <a:bodyPr/>
          <a:lstStyle>
            <a:lvl1pPr marL="0" indent="0" algn="ctr">
              <a:spcBef>
                <a:spcPts val="0"/>
              </a:spcBef>
              <a:buNone/>
              <a:defRPr sz="1999"/>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531" lvl="0" indent="-228531" algn="ctr"/>
            <a:r>
              <a:rPr lang="en-US"/>
              <a:t>Drag &amp; drop your photo here </a:t>
            </a:r>
            <a:br>
              <a:rPr lang="en-US"/>
            </a:br>
            <a:r>
              <a:rPr lang="en-US"/>
              <a:t>or click or tap icon below </a:t>
            </a:r>
            <a:br>
              <a:rPr lang="en-US"/>
            </a:br>
            <a:r>
              <a:rPr lang="en-US"/>
              <a:t>to insert</a:t>
            </a:r>
          </a:p>
        </p:txBody>
      </p:sp>
      <p:sp>
        <p:nvSpPr>
          <p:cNvPr id="7" name="TextBox 6">
            <a:extLst>
              <a:ext uri="{FF2B5EF4-FFF2-40B4-BE49-F238E27FC236}">
                <a16:creationId xmlns:a16="http://schemas.microsoft.com/office/drawing/2014/main" id="{1B28AF1D-BAC8-4480-8E8D-9C72BBB7CF58}"/>
              </a:ext>
            </a:extLst>
          </p:cNvPr>
          <p:cNvSpPr txBox="1"/>
          <p:nvPr userDrawn="1"/>
        </p:nvSpPr>
        <p:spPr>
          <a:xfrm>
            <a:off x="5111148"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93597713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0296256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70.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4" y="457200"/>
            <a:ext cx="11018520" cy="553870"/>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5689600"/>
            <a:ext cx="3475037" cy="307648"/>
          </a:xfrm>
        </p:spPr>
        <p:txBody>
          <a:bodyPr/>
          <a:lstStyle>
            <a:lvl1pPr marL="0" indent="0" algn="ctr">
              <a:spcBef>
                <a:spcPts val="0"/>
              </a:spcBef>
              <a:buNone/>
              <a:defRPr sz="1999"/>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307648"/>
          </a:xfrm>
        </p:spPr>
        <p:txBody>
          <a:bodyPr/>
          <a:lstStyle>
            <a:lvl1pPr marL="0" indent="0" algn="ctr">
              <a:spcBef>
                <a:spcPts val="0"/>
              </a:spcBef>
              <a:buNone/>
              <a:defRPr sz="1999"/>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1"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307648"/>
          </a:xfrm>
        </p:spPr>
        <p:txBody>
          <a:bodyPr/>
          <a:lstStyle>
            <a:lvl1pPr marL="0" indent="0" algn="ctr">
              <a:spcBef>
                <a:spcPts val="0"/>
              </a:spcBef>
              <a:buNone/>
              <a:defRPr sz="1999"/>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CDB6A170-31B0-4B7A-9E80-BC461A6C25D7}"/>
              </a:ext>
            </a:extLst>
          </p:cNvPr>
          <p:cNvSpPr txBox="1"/>
          <p:nvPr userDrawn="1"/>
        </p:nvSpPr>
        <p:spPr>
          <a:xfrm>
            <a:off x="5111148"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18537967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471.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4" y="457200"/>
            <a:ext cx="11018520" cy="553870"/>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9"/>
            <a:ext cx="2532888" cy="615297"/>
          </a:xfrm>
        </p:spPr>
        <p:txBody>
          <a:bodyPr/>
          <a:lstStyle>
            <a:lvl1pPr marL="0" indent="0" algn="ctr">
              <a:spcBef>
                <a:spcPts val="0"/>
              </a:spcBef>
              <a:buNone/>
              <a:defRPr sz="1999"/>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9"/>
            <a:ext cx="2532888" cy="615297"/>
          </a:xfrm>
        </p:spPr>
        <p:txBody>
          <a:bodyPr/>
          <a:lstStyle>
            <a:lvl1pPr marL="0" indent="0" algn="ctr">
              <a:spcBef>
                <a:spcPts val="0"/>
              </a:spcBef>
              <a:buNone/>
              <a:defRPr sz="1999"/>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9"/>
            <a:ext cx="2532888" cy="615297"/>
          </a:xfrm>
        </p:spPr>
        <p:txBody>
          <a:bodyPr/>
          <a:lstStyle>
            <a:lvl1pPr marL="0" indent="0" algn="ctr">
              <a:spcBef>
                <a:spcPts val="0"/>
              </a:spcBef>
              <a:buNone/>
              <a:defRPr sz="1999"/>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9"/>
            <a:ext cx="2532888" cy="615297"/>
          </a:xfrm>
        </p:spPr>
        <p:txBody>
          <a:bodyPr/>
          <a:lstStyle>
            <a:lvl1pPr marL="0" indent="0" algn="ctr">
              <a:spcBef>
                <a:spcPts val="0"/>
              </a:spcBef>
              <a:buNone/>
              <a:defRPr sz="1999"/>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C9A03A1B-DC26-4C7A-B4A8-14CF66851FFF}"/>
              </a:ext>
            </a:extLst>
          </p:cNvPr>
          <p:cNvSpPr txBox="1"/>
          <p:nvPr userDrawn="1"/>
        </p:nvSpPr>
        <p:spPr>
          <a:xfrm>
            <a:off x="5111148"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841287864"/>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472.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307648"/>
          </a:xfrm>
        </p:spPr>
        <p:txBody>
          <a:bodyPr/>
          <a:lstStyle>
            <a:lvl1pPr marL="0" indent="0">
              <a:buFontTx/>
              <a:buNone/>
              <a:defRPr sz="1999"/>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
        <p:nvSpPr>
          <p:cNvPr id="5" name="TextBox 4">
            <a:extLst>
              <a:ext uri="{FF2B5EF4-FFF2-40B4-BE49-F238E27FC236}">
                <a16:creationId xmlns:a16="http://schemas.microsoft.com/office/drawing/2014/main" id="{272386A9-F950-4490-BCED-202D3722652F}"/>
              </a:ext>
            </a:extLst>
          </p:cNvPr>
          <p:cNvSpPr txBox="1"/>
          <p:nvPr userDrawn="1"/>
        </p:nvSpPr>
        <p:spPr>
          <a:xfrm>
            <a:off x="5111148"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790529348"/>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7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1" y="2305842"/>
            <a:ext cx="3468956" cy="1107739"/>
          </a:xfrm>
        </p:spPr>
        <p:txBody>
          <a:bodyPr/>
          <a:lstStyle>
            <a:lvl1pPr>
              <a:defRPr sz="3599">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9"/>
            <a:ext cx="6961188" cy="369204"/>
          </a:xfrm>
        </p:spPr>
        <p:txBody>
          <a:bodyPr/>
          <a:lstStyle>
            <a:lvl1pPr marL="0" indent="0">
              <a:spcAft>
                <a:spcPts val="1200"/>
              </a:spcAft>
              <a:buNone/>
              <a:defRPr sz="2399"/>
            </a:lvl1pPr>
            <a:lvl2pPr marL="228531"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4"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1"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551D233-6F8A-453D-AB33-CA6F7D4D4FD9}"/>
              </a:ext>
            </a:extLst>
          </p:cNvPr>
          <p:cNvSpPr txBox="1"/>
          <p:nvPr userDrawn="1"/>
        </p:nvSpPr>
        <p:spPr>
          <a:xfrm>
            <a:off x="4648201"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251699827"/>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474.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l" defTabSz="932192" fontAlgn="base">
              <a:spcBef>
                <a:spcPct val="0"/>
              </a:spcBef>
              <a:spcAft>
                <a:spcPct val="0"/>
              </a:spcAft>
            </a:pPr>
            <a:endParaRPr lang="en-US" sz="1999">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78"/>
            <a:ext cx="3183637" cy="553870"/>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2034"/>
            <a:ext cx="6669658" cy="430759"/>
          </a:xfrm>
        </p:spPr>
        <p:txBody>
          <a:bodyPr anchor="ctr" anchorCtr="0"/>
          <a:lstStyle>
            <a:lvl1pPr marL="0" indent="0">
              <a:spcAft>
                <a:spcPts val="1200"/>
              </a:spcAft>
              <a:buNone/>
              <a:defRPr sz="2799"/>
            </a:lvl1pPr>
            <a:lvl2pPr marL="228531"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FDFAE24-49DD-4117-830E-CAB9C32FC015}"/>
              </a:ext>
            </a:extLst>
          </p:cNvPr>
          <p:cNvSpPr txBox="1"/>
          <p:nvPr userDrawn="1"/>
        </p:nvSpPr>
        <p:spPr>
          <a:xfrm>
            <a:off x="4938315"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070688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475.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l" defTabSz="932192" fontAlgn="base">
              <a:spcBef>
                <a:spcPct val="0"/>
              </a:spcBef>
              <a:spcAft>
                <a:spcPct val="0"/>
              </a:spcAft>
            </a:pPr>
            <a:endParaRPr lang="en-US" sz="1999">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78"/>
            <a:ext cx="3183637" cy="55387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2034"/>
            <a:ext cx="6669658" cy="430759"/>
          </a:xfrm>
        </p:spPr>
        <p:txBody>
          <a:bodyPr anchor="ctr" anchorCtr="0"/>
          <a:lstStyle>
            <a:lvl1pPr marL="0" indent="0">
              <a:spcAft>
                <a:spcPts val="1200"/>
              </a:spcAft>
              <a:buNone/>
              <a:defRPr sz="2799"/>
            </a:lvl1pPr>
            <a:lvl2pPr marL="228531"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AE46A67-6A63-41F9-A6E2-3792133F2FCC}"/>
              </a:ext>
            </a:extLst>
          </p:cNvPr>
          <p:cNvSpPr txBox="1"/>
          <p:nvPr userDrawn="1"/>
        </p:nvSpPr>
        <p:spPr>
          <a:xfrm>
            <a:off x="4938315"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97338605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476.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3150478"/>
            <a:ext cx="3182027" cy="55387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3212035"/>
            <a:ext cx="6667500" cy="43075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AC92D28-5D28-4AEB-BFEA-F6A5F00D48E2}"/>
              </a:ext>
            </a:extLst>
          </p:cNvPr>
          <p:cNvSpPr txBox="1"/>
          <p:nvPr userDrawn="1"/>
        </p:nvSpPr>
        <p:spPr>
          <a:xfrm>
            <a:off x="4941888"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21410821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477.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462" rtl="0" eaLnBrk="1" latinLnBrk="0" hangingPunct="1">
              <a:lnSpc>
                <a:spcPct val="90000"/>
              </a:lnSpc>
              <a:spcBef>
                <a:spcPct val="0"/>
              </a:spcBef>
              <a:buNone/>
              <a:defRPr lang="en-US" sz="3599"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199"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3A80AAD6-0B67-4551-8E09-5CC8B341A820}"/>
              </a:ext>
            </a:extLst>
          </p:cNvPr>
          <p:cNvSpPr txBox="1"/>
          <p:nvPr userDrawn="1"/>
        </p:nvSpPr>
        <p:spPr>
          <a:xfrm>
            <a:off x="5111148"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0027229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78.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462" rtl="0" eaLnBrk="1" latinLnBrk="0" hangingPunct="1">
              <a:lnSpc>
                <a:spcPct val="90000"/>
              </a:lnSpc>
              <a:spcBef>
                <a:spcPct val="0"/>
              </a:spcBef>
              <a:buNone/>
              <a:defRPr lang="en-US" sz="3599"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199"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86A9DFCC-781C-459D-AE29-71C69B84DE48}"/>
              </a:ext>
            </a:extLst>
          </p:cNvPr>
          <p:cNvSpPr txBox="1"/>
          <p:nvPr userDrawn="1"/>
        </p:nvSpPr>
        <p:spPr>
          <a:xfrm>
            <a:off x="5111148"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0980817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79.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462" rtl="0" eaLnBrk="1" latinLnBrk="0" hangingPunct="1">
              <a:lnSpc>
                <a:spcPct val="90000"/>
              </a:lnSpc>
              <a:spcBef>
                <a:spcPct val="0"/>
              </a:spcBef>
              <a:buNone/>
              <a:defRPr lang="en-US" sz="3599"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7941EE98-1D5E-42BA-AC44-9CC0B043C811}"/>
              </a:ext>
            </a:extLst>
          </p:cNvPr>
          <p:cNvSpPr txBox="1"/>
          <p:nvPr userDrawn="1"/>
        </p:nvSpPr>
        <p:spPr>
          <a:xfrm>
            <a:off x="5111148"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8587143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AD36F-C0EA-4185-ADAF-F4A4448F9B3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483007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80.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462" rtl="0" eaLnBrk="1" latinLnBrk="0" hangingPunct="1">
              <a:lnSpc>
                <a:spcPct val="90000"/>
              </a:lnSpc>
              <a:spcBef>
                <a:spcPct val="0"/>
              </a:spcBef>
              <a:buNone/>
              <a:defRPr lang="en-US" sz="3599"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CF645DA7-B742-4854-BE09-96D9E884426C}"/>
              </a:ext>
            </a:extLst>
          </p:cNvPr>
          <p:cNvSpPr txBox="1"/>
          <p:nvPr userDrawn="1"/>
        </p:nvSpPr>
        <p:spPr>
          <a:xfrm>
            <a:off x="5111148"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8858951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8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10D5E06-84D0-4280-8263-0CDB2F5832E4}"/>
              </a:ext>
            </a:extLst>
          </p:cNvPr>
          <p:cNvSpPr txBox="1"/>
          <p:nvPr userDrawn="1"/>
        </p:nvSpPr>
        <p:spPr>
          <a:xfrm>
            <a:off x="5111148"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18942877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82.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A2214F6-AD52-4A0A-B088-BDFE743DD0BE}"/>
              </a:ext>
            </a:extLst>
          </p:cNvPr>
          <p:cNvSpPr txBox="1"/>
          <p:nvPr userDrawn="1"/>
        </p:nvSpPr>
        <p:spPr>
          <a:xfrm>
            <a:off x="5111148"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78336107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8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4" y="1436690"/>
            <a:ext cx="11018520" cy="1908215"/>
          </a:xfrm>
        </p:spPr>
        <p:txBody>
          <a:bodyPr/>
          <a:lstStyle>
            <a:lvl1pPr marL="0" indent="0">
              <a:buNone/>
              <a:defRPr sz="2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2292507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48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1"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1"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01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04369183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8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1" y="1436690"/>
            <a:ext cx="11018838" cy="2215991"/>
          </a:xfrm>
        </p:spPr>
        <p:txBody>
          <a:bodyPr>
            <a:spAutoFit/>
          </a:bodyPr>
          <a:lstStyle>
            <a:lvl1pPr>
              <a:defRPr sz="3599">
                <a:latin typeface="+mn-lt"/>
              </a:defRPr>
            </a:lvl1pPr>
            <a:lvl2pPr>
              <a:defRPr sz="2799">
                <a:latin typeface="+mn-lt"/>
              </a:defRPr>
            </a:lvl2pPr>
            <a:lvl3pPr>
              <a:defRPr sz="2399">
                <a:latin typeface="+mn-lt"/>
              </a:defRPr>
            </a:lvl3pPr>
            <a:lvl4pPr>
              <a:defRPr sz="1999">
                <a:latin typeface="+mn-lt"/>
              </a:defRPr>
            </a:lvl4pPr>
            <a:lvl5pPr>
              <a:defRPr sz="1799">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40"/>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00961191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86.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605454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487.xml><?xml version="1.0" encoding="utf-8"?>
<p:sldLayout xmlns:a="http://schemas.openxmlformats.org/drawingml/2006/main" xmlns:r="http://schemas.openxmlformats.org/officeDocument/2006/relationships" xmlns:p="http://schemas.openxmlformats.org/presentationml/2006/main" userDrawn="1">
  <p:cSld name="Confidentiality sl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hasCustomPrompt="1"/>
          </p:nvPr>
        </p:nvSpPr>
        <p:spPr/>
        <p:txBody>
          <a:bodyPr/>
          <a:lstStyle>
            <a:lvl1pPr>
              <a:defRPr/>
            </a:lvl1pPr>
          </a:lstStyle>
          <a:p>
            <a:r>
              <a:rPr lang="en-US"/>
              <a:t>Confidentiality slide</a:t>
            </a:r>
          </a:p>
        </p:txBody>
      </p:sp>
      <p:sp>
        <p:nvSpPr>
          <p:cNvPr id="3" name="TextBox 2">
            <a:extLst>
              <a:ext uri="{FF2B5EF4-FFF2-40B4-BE49-F238E27FC236}">
                <a16:creationId xmlns:a16="http://schemas.microsoft.com/office/drawing/2014/main" id="{DBD07666-5C5E-4C40-8C68-86D1F3CAB0C5}"/>
              </a:ext>
            </a:extLst>
          </p:cNvPr>
          <p:cNvSpPr txBox="1"/>
          <p:nvPr userDrawn="1"/>
        </p:nvSpPr>
        <p:spPr>
          <a:xfrm>
            <a:off x="584200" y="4173080"/>
            <a:ext cx="11022584" cy="2095958"/>
          </a:xfrm>
          <a:prstGeom prst="rect">
            <a:avLst/>
          </a:prstGeom>
          <a:noFill/>
        </p:spPr>
        <p:txBody>
          <a:bodyPr wrap="square" lIns="182832" tIns="146266" rIns="182832" bIns="146266" rtlCol="0" anchor="ctr">
            <a:spAutoFit/>
          </a:bodyPr>
          <a:lstStyle/>
          <a:p>
            <a:pPr algn="ctr">
              <a:lnSpc>
                <a:spcPct val="90000"/>
              </a:lnSpc>
              <a:spcBef>
                <a:spcPts val="1200"/>
              </a:spcBef>
              <a:spcAft>
                <a:spcPts val="600"/>
              </a:spcAft>
            </a:pPr>
            <a:r>
              <a:rPr lang="en-US" sz="1999">
                <a:gradFill>
                  <a:gsLst>
                    <a:gs pos="2917">
                      <a:schemeClr val="tx1"/>
                    </a:gs>
                    <a:gs pos="30000">
                      <a:schemeClr val="tx1"/>
                    </a:gs>
                  </a:gsLst>
                  <a:lin ang="5400000" scaled="0"/>
                </a:gradFill>
              </a:rPr>
              <a:t>Microsoft Ready content is </a:t>
            </a:r>
            <a:r>
              <a:rPr lang="en-US" sz="1999"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1200"/>
              </a:spcBef>
              <a:spcAft>
                <a:spcPts val="600"/>
              </a:spcAft>
            </a:pPr>
            <a:r>
              <a:rPr lang="en-US" sz="1999"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1999">
                <a:gradFill>
                  <a:gsLst>
                    <a:gs pos="2917">
                      <a:schemeClr val="tx1"/>
                    </a:gs>
                    <a:gs pos="30000">
                      <a:schemeClr val="tx1"/>
                    </a:gs>
                  </a:gsLst>
                  <a:lin ang="5400000" scaled="0"/>
                </a:gradFill>
              </a:rPr>
              <a:t>post Microsoft Ready content to any blogs or external websites</a:t>
            </a:r>
          </a:p>
          <a:p>
            <a:pPr algn="ctr">
              <a:lnSpc>
                <a:spcPct val="90000"/>
              </a:lnSpc>
              <a:spcBef>
                <a:spcPts val="1200"/>
              </a:spcBef>
              <a:spcAft>
                <a:spcPts val="600"/>
              </a:spcAft>
            </a:pPr>
            <a:r>
              <a:rPr lang="en-US" sz="1999"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1999">
                <a:gradFill>
                  <a:gsLst>
                    <a:gs pos="2917">
                      <a:schemeClr val="tx1"/>
                    </a:gs>
                    <a:gs pos="30000">
                      <a:schemeClr val="tx1"/>
                    </a:gs>
                  </a:gsLst>
                  <a:lin ang="5400000" scaled="0"/>
                </a:gradFill>
              </a:rPr>
              <a:t>take photos or video of sessions or slides throughout the Microsoft Ready event</a:t>
            </a:r>
          </a:p>
          <a:p>
            <a:pPr algn="ctr">
              <a:lnSpc>
                <a:spcPct val="90000"/>
              </a:lnSpc>
              <a:spcBef>
                <a:spcPts val="1200"/>
              </a:spcBef>
              <a:spcAft>
                <a:spcPts val="600"/>
              </a:spcAft>
            </a:pPr>
            <a:r>
              <a:rPr lang="en-US" sz="1999">
                <a:gradFill>
                  <a:gsLst>
                    <a:gs pos="2917">
                      <a:schemeClr val="tx1"/>
                    </a:gs>
                    <a:gs pos="30000">
                      <a:schemeClr val="tx1"/>
                    </a:gs>
                  </a:gsLst>
                  <a:lin ang="5400000" scaled="0"/>
                </a:gradFill>
              </a:rPr>
              <a:t>Content will be available to internal audiences on-demand post-event</a:t>
            </a:r>
          </a:p>
        </p:txBody>
      </p:sp>
      <p:sp>
        <p:nvSpPr>
          <p:cNvPr id="61" name="Oval 60">
            <a:extLst>
              <a:ext uri="{FF2B5EF4-FFF2-40B4-BE49-F238E27FC236}">
                <a16:creationId xmlns:a16="http://schemas.microsoft.com/office/drawing/2014/main" id="{A6B1A30E-72AA-4A8F-A97F-FD4B4989FC97}"/>
              </a:ext>
            </a:extLst>
          </p:cNvPr>
          <p:cNvSpPr/>
          <p:nvPr userDrawn="1"/>
        </p:nvSpPr>
        <p:spPr bwMode="gray">
          <a:xfrm>
            <a:off x="2697103"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11" rIns="0" bIns="46611" numCol="1" rtlCol="0" anchor="ctr" anchorCtr="0" compatLnSpc="1">
            <a:prstTxWarp prst="textNoShape">
              <a:avLst/>
            </a:prstTxWarp>
          </a:bodyPr>
          <a:lstStyle/>
          <a:p>
            <a:pPr marL="0" marR="0" lvl="0" indent="0" algn="ctr" defTabSz="931834" rtl="0" eaLnBrk="1" fontAlgn="base" latinLnBrk="0" hangingPunct="1">
              <a:lnSpc>
                <a:spcPct val="100000"/>
              </a:lnSpc>
              <a:spcBef>
                <a:spcPct val="0"/>
              </a:spcBef>
              <a:spcAft>
                <a:spcPct val="0"/>
              </a:spcAft>
              <a:buClrTx/>
              <a:buSzTx/>
              <a:buFontTx/>
              <a:buNone/>
              <a:tabLst/>
              <a:defRPr/>
            </a:pPr>
            <a:endParaRPr kumimoji="0" lang="en-US" sz="1999"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4" name="Oval 123">
            <a:extLst>
              <a:ext uri="{FF2B5EF4-FFF2-40B4-BE49-F238E27FC236}">
                <a16:creationId xmlns:a16="http://schemas.microsoft.com/office/drawing/2014/main" id="{86F400F5-9FA0-4CE6-B207-5F2FF50C7927}"/>
              </a:ext>
            </a:extLst>
          </p:cNvPr>
          <p:cNvSpPr/>
          <p:nvPr userDrawn="1"/>
        </p:nvSpPr>
        <p:spPr bwMode="gray">
          <a:xfrm>
            <a:off x="5318069"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11" rIns="0" bIns="46611" numCol="1" rtlCol="0" anchor="ctr" anchorCtr="0" compatLnSpc="1">
            <a:prstTxWarp prst="textNoShape">
              <a:avLst/>
            </a:prstTxWarp>
          </a:bodyPr>
          <a:lstStyle/>
          <a:p>
            <a:pPr marR="0" lvl="0" indent="0" algn="ctr" defTabSz="931834" fontAlgn="base">
              <a:lnSpc>
                <a:spcPct val="100000"/>
              </a:lnSpc>
              <a:spcBef>
                <a:spcPct val="0"/>
              </a:spcBef>
              <a:spcAft>
                <a:spcPct val="0"/>
              </a:spcAft>
              <a:buClrTx/>
              <a:buSzTx/>
              <a:buFontTx/>
              <a:buNone/>
              <a:tabLst/>
            </a:pPr>
            <a:endParaRPr kumimoji="0" lang="en-US" sz="1999"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123" name="Group 122">
            <a:extLst>
              <a:ext uri="{FF2B5EF4-FFF2-40B4-BE49-F238E27FC236}">
                <a16:creationId xmlns:a16="http://schemas.microsoft.com/office/drawing/2014/main" id="{BA797159-0B2F-4995-81D8-EBFFD05AB617}"/>
              </a:ext>
            </a:extLst>
          </p:cNvPr>
          <p:cNvGrpSpPr/>
          <p:nvPr userDrawn="1"/>
        </p:nvGrpSpPr>
        <p:grpSpPr bwMode="gray">
          <a:xfrm flipH="1">
            <a:off x="5901486" y="2178437"/>
            <a:ext cx="436044" cy="827404"/>
            <a:chOff x="5200650" y="1722438"/>
            <a:chExt cx="1797050" cy="3409950"/>
          </a:xfrm>
        </p:grpSpPr>
        <p:sp>
          <p:nvSpPr>
            <p:cNvPr id="105" name="Freeform 26">
              <a:extLst>
                <a:ext uri="{FF2B5EF4-FFF2-40B4-BE49-F238E27FC236}">
                  <a16:creationId xmlns:a16="http://schemas.microsoft.com/office/drawing/2014/main" id="{D5EE552A-CFE9-4D35-BDE3-A939AA559C23}"/>
                </a:ext>
              </a:extLst>
            </p:cNvPr>
            <p:cNvSpPr>
              <a:spLocks/>
            </p:cNvSpPr>
            <p:nvPr userDrawn="1"/>
          </p:nvSpPr>
          <p:spPr bwMode="gray">
            <a:xfrm>
              <a:off x="5200650" y="1722438"/>
              <a:ext cx="1797050" cy="3409950"/>
            </a:xfrm>
            <a:custGeom>
              <a:avLst/>
              <a:gdLst>
                <a:gd name="T0" fmla="*/ 497 w 543"/>
                <a:gd name="T1" fmla="*/ 0 h 1030"/>
                <a:gd name="T2" fmla="*/ 46 w 543"/>
                <a:gd name="T3" fmla="*/ 0 h 1030"/>
                <a:gd name="T4" fmla="*/ 0 w 543"/>
                <a:gd name="T5" fmla="*/ 46 h 1030"/>
                <a:gd name="T6" fmla="*/ 0 w 543"/>
                <a:gd name="T7" fmla="*/ 983 h 1030"/>
                <a:gd name="T8" fmla="*/ 46 w 543"/>
                <a:gd name="T9" fmla="*/ 1030 h 1030"/>
                <a:gd name="T10" fmla="*/ 497 w 543"/>
                <a:gd name="T11" fmla="*/ 1030 h 1030"/>
                <a:gd name="T12" fmla="*/ 543 w 543"/>
                <a:gd name="T13" fmla="*/ 983 h 1030"/>
                <a:gd name="T14" fmla="*/ 543 w 543"/>
                <a:gd name="T15" fmla="*/ 46 h 1030"/>
                <a:gd name="T16" fmla="*/ 497 w 543"/>
                <a:gd name="T17" fmla="*/ 0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3" h="1030">
                  <a:moveTo>
                    <a:pt x="497" y="0"/>
                  </a:moveTo>
                  <a:cubicBezTo>
                    <a:pt x="46" y="0"/>
                    <a:pt x="46" y="0"/>
                    <a:pt x="46" y="0"/>
                  </a:cubicBezTo>
                  <a:cubicBezTo>
                    <a:pt x="21" y="0"/>
                    <a:pt x="0" y="21"/>
                    <a:pt x="0" y="46"/>
                  </a:cubicBezTo>
                  <a:cubicBezTo>
                    <a:pt x="0" y="983"/>
                    <a:pt x="0" y="983"/>
                    <a:pt x="0" y="983"/>
                  </a:cubicBezTo>
                  <a:cubicBezTo>
                    <a:pt x="0" y="1009"/>
                    <a:pt x="21" y="1030"/>
                    <a:pt x="46" y="1030"/>
                  </a:cubicBezTo>
                  <a:cubicBezTo>
                    <a:pt x="497" y="1030"/>
                    <a:pt x="497" y="1030"/>
                    <a:pt x="497" y="1030"/>
                  </a:cubicBezTo>
                  <a:cubicBezTo>
                    <a:pt x="522" y="1030"/>
                    <a:pt x="543" y="1009"/>
                    <a:pt x="543" y="983"/>
                  </a:cubicBezTo>
                  <a:cubicBezTo>
                    <a:pt x="543" y="46"/>
                    <a:pt x="543" y="46"/>
                    <a:pt x="543" y="46"/>
                  </a:cubicBezTo>
                  <a:cubicBezTo>
                    <a:pt x="543" y="21"/>
                    <a:pt x="522" y="0"/>
                    <a:pt x="497" y="0"/>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126" fontAlgn="auto">
                <a:lnSpc>
                  <a:spcPct val="100000"/>
                </a:lnSpc>
                <a:spcBef>
                  <a:spcPts val="0"/>
                </a:spcBef>
                <a:spcAft>
                  <a:spcPts val="0"/>
                </a:spcAft>
                <a:buClrTx/>
                <a:buSzTx/>
                <a:buFontTx/>
                <a:buNone/>
                <a:tabLst/>
              </a:pPr>
              <a:endParaRPr kumimoji="0" lang="en-US" sz="1799" b="0" i="0" u="none" strike="noStrike" kern="0" cap="none" spc="0" normalizeH="0" baseline="0">
                <a:ln>
                  <a:noFill/>
                </a:ln>
                <a:solidFill>
                  <a:srgbClr val="1A1A1A"/>
                </a:solidFill>
                <a:effectLst/>
                <a:uLnTx/>
                <a:uFillTx/>
              </a:endParaRPr>
            </a:p>
          </p:txBody>
        </p:sp>
        <p:sp>
          <p:nvSpPr>
            <p:cNvPr id="106" name="Freeform 27">
              <a:extLst>
                <a:ext uri="{FF2B5EF4-FFF2-40B4-BE49-F238E27FC236}">
                  <a16:creationId xmlns:a16="http://schemas.microsoft.com/office/drawing/2014/main" id="{62561F91-9D8C-4635-B806-AE2D11196147}"/>
                </a:ext>
              </a:extLst>
            </p:cNvPr>
            <p:cNvSpPr>
              <a:spLocks/>
            </p:cNvSpPr>
            <p:nvPr userDrawn="1"/>
          </p:nvSpPr>
          <p:spPr bwMode="gray">
            <a:xfrm>
              <a:off x="5310188" y="2262188"/>
              <a:ext cx="1577975" cy="2433638"/>
            </a:xfrm>
            <a:custGeom>
              <a:avLst/>
              <a:gdLst>
                <a:gd name="T0" fmla="*/ 0 w 994"/>
                <a:gd name="T1" fmla="*/ 1533 h 1533"/>
                <a:gd name="T2" fmla="*/ 994 w 994"/>
                <a:gd name="T3" fmla="*/ 1533 h 1533"/>
                <a:gd name="T4" fmla="*/ 994 w 994"/>
                <a:gd name="T5" fmla="*/ 62 h 1533"/>
                <a:gd name="T6" fmla="*/ 498 w 994"/>
                <a:gd name="T7" fmla="*/ 0 h 1533"/>
                <a:gd name="T8" fmla="*/ 0 w 994"/>
                <a:gd name="T9" fmla="*/ 62 h 1533"/>
                <a:gd name="T10" fmla="*/ 0 w 994"/>
                <a:gd name="T11" fmla="*/ 1533 h 1533"/>
              </a:gdLst>
              <a:ahLst/>
              <a:cxnLst>
                <a:cxn ang="0">
                  <a:pos x="T0" y="T1"/>
                </a:cxn>
                <a:cxn ang="0">
                  <a:pos x="T2" y="T3"/>
                </a:cxn>
                <a:cxn ang="0">
                  <a:pos x="T4" y="T5"/>
                </a:cxn>
                <a:cxn ang="0">
                  <a:pos x="T6" y="T7"/>
                </a:cxn>
                <a:cxn ang="0">
                  <a:pos x="T8" y="T9"/>
                </a:cxn>
                <a:cxn ang="0">
                  <a:pos x="T10" y="T11"/>
                </a:cxn>
              </a:cxnLst>
              <a:rect l="0" t="0" r="r" b="b"/>
              <a:pathLst>
                <a:path w="994" h="1533">
                  <a:moveTo>
                    <a:pt x="0" y="1533"/>
                  </a:moveTo>
                  <a:lnTo>
                    <a:pt x="994" y="1533"/>
                  </a:lnTo>
                  <a:lnTo>
                    <a:pt x="994" y="62"/>
                  </a:lnTo>
                  <a:lnTo>
                    <a:pt x="498" y="0"/>
                  </a:lnTo>
                  <a:lnTo>
                    <a:pt x="0" y="62"/>
                  </a:lnTo>
                  <a:lnTo>
                    <a:pt x="0" y="1533"/>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126" fontAlgn="auto">
                <a:lnSpc>
                  <a:spcPct val="100000"/>
                </a:lnSpc>
                <a:spcBef>
                  <a:spcPts val="0"/>
                </a:spcBef>
                <a:spcAft>
                  <a:spcPts val="0"/>
                </a:spcAft>
                <a:buClrTx/>
                <a:buSzTx/>
                <a:buFontTx/>
                <a:buNone/>
                <a:tabLst/>
              </a:pPr>
              <a:endParaRPr kumimoji="0" lang="en-US" sz="1799" b="0" i="0" u="none" strike="noStrike" kern="0" cap="none" spc="0" normalizeH="0" baseline="0">
                <a:ln>
                  <a:noFill/>
                </a:ln>
                <a:solidFill>
                  <a:srgbClr val="1A1A1A"/>
                </a:solidFill>
                <a:effectLst/>
                <a:uLnTx/>
                <a:uFillTx/>
              </a:endParaRPr>
            </a:p>
          </p:txBody>
        </p:sp>
        <p:sp>
          <p:nvSpPr>
            <p:cNvPr id="107" name="Rectangle 28">
              <a:extLst>
                <a:ext uri="{FF2B5EF4-FFF2-40B4-BE49-F238E27FC236}">
                  <a16:creationId xmlns:a16="http://schemas.microsoft.com/office/drawing/2014/main" id="{71C38A4E-A7CA-4FC4-B76A-394814BBAD30}"/>
                </a:ext>
              </a:extLst>
            </p:cNvPr>
            <p:cNvSpPr>
              <a:spLocks noChangeArrowheads="1"/>
            </p:cNvSpPr>
            <p:nvPr userDrawn="1"/>
          </p:nvSpPr>
          <p:spPr bwMode="gray">
            <a:xfrm>
              <a:off x="5310188" y="2006601"/>
              <a:ext cx="1577975" cy="3540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2399"/>
            </a:p>
          </p:txBody>
        </p:sp>
        <p:sp>
          <p:nvSpPr>
            <p:cNvPr id="108" name="Rectangle 29">
              <a:extLst>
                <a:ext uri="{FF2B5EF4-FFF2-40B4-BE49-F238E27FC236}">
                  <a16:creationId xmlns:a16="http://schemas.microsoft.com/office/drawing/2014/main" id="{0EB3CFB9-1B4F-40C4-8527-07696A24C42D}"/>
                </a:ext>
              </a:extLst>
            </p:cNvPr>
            <p:cNvSpPr>
              <a:spLocks noChangeArrowheads="1"/>
            </p:cNvSpPr>
            <p:nvPr userDrawn="1"/>
          </p:nvSpPr>
          <p:spPr bwMode="gray">
            <a:xfrm>
              <a:off x="5942013" y="3522663"/>
              <a:ext cx="804863"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126" fontAlgn="auto">
                <a:lnSpc>
                  <a:spcPct val="100000"/>
                </a:lnSpc>
                <a:spcBef>
                  <a:spcPts val="0"/>
                </a:spcBef>
                <a:spcAft>
                  <a:spcPts val="0"/>
                </a:spcAft>
                <a:buClrTx/>
                <a:buSzTx/>
                <a:buFontTx/>
                <a:buNone/>
                <a:tabLst/>
              </a:pPr>
              <a:endParaRPr kumimoji="0" lang="en-US" sz="1799" b="0" i="0" u="none" strike="noStrike" kern="0" cap="none" spc="0" normalizeH="0" baseline="0">
                <a:ln>
                  <a:noFill/>
                </a:ln>
                <a:solidFill>
                  <a:srgbClr val="1A1A1A"/>
                </a:solidFill>
                <a:effectLst/>
                <a:uLnTx/>
                <a:uFillTx/>
              </a:endParaRPr>
            </a:p>
          </p:txBody>
        </p:sp>
        <p:sp>
          <p:nvSpPr>
            <p:cNvPr id="109" name="Rectangle 30">
              <a:extLst>
                <a:ext uri="{FF2B5EF4-FFF2-40B4-BE49-F238E27FC236}">
                  <a16:creationId xmlns:a16="http://schemas.microsoft.com/office/drawing/2014/main" id="{A6E51830-661E-42FF-A82A-D30745B76D13}"/>
                </a:ext>
              </a:extLst>
            </p:cNvPr>
            <p:cNvSpPr>
              <a:spLocks noChangeArrowheads="1"/>
            </p:cNvSpPr>
            <p:nvPr userDrawn="1"/>
          </p:nvSpPr>
          <p:spPr bwMode="gray">
            <a:xfrm>
              <a:off x="5419725" y="3689351"/>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126" fontAlgn="auto">
                <a:lnSpc>
                  <a:spcPct val="100000"/>
                </a:lnSpc>
                <a:spcBef>
                  <a:spcPts val="0"/>
                </a:spcBef>
                <a:spcAft>
                  <a:spcPts val="0"/>
                </a:spcAft>
                <a:buClrTx/>
                <a:buSzTx/>
                <a:buFontTx/>
                <a:buNone/>
                <a:tabLst/>
              </a:pPr>
              <a:endParaRPr kumimoji="0" lang="en-US" sz="1799" b="0" i="0" u="none" strike="noStrike" kern="0" cap="none" spc="0" normalizeH="0" baseline="0">
                <a:ln>
                  <a:noFill/>
                </a:ln>
                <a:solidFill>
                  <a:srgbClr val="1A1A1A"/>
                </a:solidFill>
                <a:effectLst/>
                <a:uLnTx/>
                <a:uFillTx/>
              </a:endParaRPr>
            </a:p>
          </p:txBody>
        </p:sp>
        <p:sp>
          <p:nvSpPr>
            <p:cNvPr id="110" name="Rectangle 31">
              <a:extLst>
                <a:ext uri="{FF2B5EF4-FFF2-40B4-BE49-F238E27FC236}">
                  <a16:creationId xmlns:a16="http://schemas.microsoft.com/office/drawing/2014/main" id="{95201EB4-D463-4472-9390-C70DD9F565CA}"/>
                </a:ext>
              </a:extLst>
            </p:cNvPr>
            <p:cNvSpPr>
              <a:spLocks noChangeArrowheads="1"/>
            </p:cNvSpPr>
            <p:nvPr userDrawn="1"/>
          </p:nvSpPr>
          <p:spPr bwMode="gray">
            <a:xfrm>
              <a:off x="5419725" y="3851276"/>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126" fontAlgn="auto">
                <a:lnSpc>
                  <a:spcPct val="100000"/>
                </a:lnSpc>
                <a:spcBef>
                  <a:spcPts val="0"/>
                </a:spcBef>
                <a:spcAft>
                  <a:spcPts val="0"/>
                </a:spcAft>
                <a:buClrTx/>
                <a:buSzTx/>
                <a:buFontTx/>
                <a:buNone/>
                <a:tabLst/>
              </a:pPr>
              <a:endParaRPr kumimoji="0" lang="en-US" sz="1799" b="0" i="0" u="none" strike="noStrike" kern="0" cap="none" spc="0" normalizeH="0" baseline="0">
                <a:ln>
                  <a:noFill/>
                </a:ln>
                <a:solidFill>
                  <a:srgbClr val="1A1A1A"/>
                </a:solidFill>
                <a:effectLst/>
                <a:uLnTx/>
                <a:uFillTx/>
              </a:endParaRPr>
            </a:p>
          </p:txBody>
        </p:sp>
        <p:sp>
          <p:nvSpPr>
            <p:cNvPr id="111" name="Rectangle 32">
              <a:extLst>
                <a:ext uri="{FF2B5EF4-FFF2-40B4-BE49-F238E27FC236}">
                  <a16:creationId xmlns:a16="http://schemas.microsoft.com/office/drawing/2014/main" id="{B130CDDD-D0C4-4E72-B76C-DB9845238263}"/>
                </a:ext>
              </a:extLst>
            </p:cNvPr>
            <p:cNvSpPr>
              <a:spLocks noChangeArrowheads="1"/>
            </p:cNvSpPr>
            <p:nvPr userDrawn="1"/>
          </p:nvSpPr>
          <p:spPr bwMode="gray">
            <a:xfrm>
              <a:off x="5419725" y="4013201"/>
              <a:ext cx="730250" cy="428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126" fontAlgn="auto">
                <a:lnSpc>
                  <a:spcPct val="100000"/>
                </a:lnSpc>
                <a:spcBef>
                  <a:spcPts val="0"/>
                </a:spcBef>
                <a:spcAft>
                  <a:spcPts val="0"/>
                </a:spcAft>
                <a:buClrTx/>
                <a:buSzTx/>
                <a:buFontTx/>
                <a:buNone/>
                <a:tabLst/>
              </a:pPr>
              <a:endParaRPr kumimoji="0" lang="en-US" sz="1799" b="0" i="0" u="none" strike="noStrike" kern="0" cap="none" spc="0" normalizeH="0" baseline="0">
                <a:ln>
                  <a:noFill/>
                </a:ln>
                <a:solidFill>
                  <a:srgbClr val="1A1A1A"/>
                </a:solidFill>
                <a:effectLst/>
                <a:uLnTx/>
                <a:uFillTx/>
              </a:endParaRPr>
            </a:p>
          </p:txBody>
        </p:sp>
        <p:sp>
          <p:nvSpPr>
            <p:cNvPr id="112" name="Rectangle 33">
              <a:extLst>
                <a:ext uri="{FF2B5EF4-FFF2-40B4-BE49-F238E27FC236}">
                  <a16:creationId xmlns:a16="http://schemas.microsoft.com/office/drawing/2014/main" id="{65FB6058-8B32-4371-95BE-A2B310C6B8FB}"/>
                </a:ext>
              </a:extLst>
            </p:cNvPr>
            <p:cNvSpPr>
              <a:spLocks noChangeArrowheads="1"/>
            </p:cNvSpPr>
            <p:nvPr userDrawn="1"/>
          </p:nvSpPr>
          <p:spPr bwMode="gray">
            <a:xfrm>
              <a:off x="5419725" y="4178301"/>
              <a:ext cx="132715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126" fontAlgn="auto">
                <a:lnSpc>
                  <a:spcPct val="100000"/>
                </a:lnSpc>
                <a:spcBef>
                  <a:spcPts val="0"/>
                </a:spcBef>
                <a:spcAft>
                  <a:spcPts val="0"/>
                </a:spcAft>
                <a:buClrTx/>
                <a:buSzTx/>
                <a:buFontTx/>
                <a:buNone/>
                <a:tabLst/>
              </a:pPr>
              <a:endParaRPr kumimoji="0" lang="en-US" sz="1799" b="0" i="0" u="none" strike="noStrike" kern="0" cap="none" spc="0" normalizeH="0" baseline="0">
                <a:ln>
                  <a:noFill/>
                </a:ln>
                <a:solidFill>
                  <a:srgbClr val="1A1A1A"/>
                </a:solidFill>
                <a:effectLst/>
                <a:uLnTx/>
                <a:uFillTx/>
              </a:endParaRPr>
            </a:p>
          </p:txBody>
        </p:sp>
        <p:sp>
          <p:nvSpPr>
            <p:cNvPr id="113" name="Rectangle 34">
              <a:extLst>
                <a:ext uri="{FF2B5EF4-FFF2-40B4-BE49-F238E27FC236}">
                  <a16:creationId xmlns:a16="http://schemas.microsoft.com/office/drawing/2014/main" id="{FB2303C7-0661-4CF0-B491-D2E9D47EE15A}"/>
                </a:ext>
              </a:extLst>
            </p:cNvPr>
            <p:cNvSpPr>
              <a:spLocks noChangeArrowheads="1"/>
            </p:cNvSpPr>
            <p:nvPr userDrawn="1"/>
          </p:nvSpPr>
          <p:spPr bwMode="gray">
            <a:xfrm>
              <a:off x="6149975" y="4341813"/>
              <a:ext cx="59690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126" fontAlgn="auto">
                <a:lnSpc>
                  <a:spcPct val="100000"/>
                </a:lnSpc>
                <a:spcBef>
                  <a:spcPts val="0"/>
                </a:spcBef>
                <a:spcAft>
                  <a:spcPts val="0"/>
                </a:spcAft>
                <a:buClrTx/>
                <a:buSzTx/>
                <a:buFontTx/>
                <a:buNone/>
                <a:tabLst/>
              </a:pPr>
              <a:endParaRPr kumimoji="0" lang="en-US" sz="1799" b="0" i="0" u="none" strike="noStrike" kern="0" cap="none" spc="0" normalizeH="0" baseline="0">
                <a:ln>
                  <a:noFill/>
                </a:ln>
                <a:solidFill>
                  <a:srgbClr val="1A1A1A"/>
                </a:solidFill>
                <a:effectLst/>
                <a:uLnTx/>
                <a:uFillTx/>
              </a:endParaRPr>
            </a:p>
          </p:txBody>
        </p:sp>
        <p:sp>
          <p:nvSpPr>
            <p:cNvPr id="114" name="Rectangle 35">
              <a:extLst>
                <a:ext uri="{FF2B5EF4-FFF2-40B4-BE49-F238E27FC236}">
                  <a16:creationId xmlns:a16="http://schemas.microsoft.com/office/drawing/2014/main" id="{C3FA6748-9371-4617-9A5E-AEF6112AB5DA}"/>
                </a:ext>
              </a:extLst>
            </p:cNvPr>
            <p:cNvSpPr>
              <a:spLocks noChangeArrowheads="1"/>
            </p:cNvSpPr>
            <p:nvPr userDrawn="1"/>
          </p:nvSpPr>
          <p:spPr bwMode="gray">
            <a:xfrm>
              <a:off x="5932488" y="2509838"/>
              <a:ext cx="836613"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2399"/>
            </a:p>
          </p:txBody>
        </p:sp>
        <p:sp>
          <p:nvSpPr>
            <p:cNvPr id="115" name="Rectangle 36">
              <a:extLst>
                <a:ext uri="{FF2B5EF4-FFF2-40B4-BE49-F238E27FC236}">
                  <a16:creationId xmlns:a16="http://schemas.microsoft.com/office/drawing/2014/main" id="{22819134-DC28-4E40-9A2C-B052D6FE6E78}"/>
                </a:ext>
              </a:extLst>
            </p:cNvPr>
            <p:cNvSpPr>
              <a:spLocks noChangeArrowheads="1"/>
            </p:cNvSpPr>
            <p:nvPr userDrawn="1"/>
          </p:nvSpPr>
          <p:spPr bwMode="gray">
            <a:xfrm>
              <a:off x="5429250" y="2509838"/>
              <a:ext cx="171450"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2399"/>
            </a:p>
          </p:txBody>
        </p:sp>
        <p:sp>
          <p:nvSpPr>
            <p:cNvPr id="116" name="Rectangle 37">
              <a:extLst>
                <a:ext uri="{FF2B5EF4-FFF2-40B4-BE49-F238E27FC236}">
                  <a16:creationId xmlns:a16="http://schemas.microsoft.com/office/drawing/2014/main" id="{A8AB1BAE-A549-4C2D-90AE-29E7A84F30C2}"/>
                </a:ext>
              </a:extLst>
            </p:cNvPr>
            <p:cNvSpPr>
              <a:spLocks noChangeArrowheads="1"/>
            </p:cNvSpPr>
            <p:nvPr userDrawn="1"/>
          </p:nvSpPr>
          <p:spPr bwMode="gray">
            <a:xfrm>
              <a:off x="5680075" y="2509838"/>
              <a:ext cx="173038"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2399"/>
            </a:p>
          </p:txBody>
        </p:sp>
        <p:sp>
          <p:nvSpPr>
            <p:cNvPr id="117" name="Rectangle 38">
              <a:extLst>
                <a:ext uri="{FF2B5EF4-FFF2-40B4-BE49-F238E27FC236}">
                  <a16:creationId xmlns:a16="http://schemas.microsoft.com/office/drawing/2014/main" id="{6BB21AAD-BEBD-464D-9425-DFCE1A810212}"/>
                </a:ext>
              </a:extLst>
            </p:cNvPr>
            <p:cNvSpPr>
              <a:spLocks noChangeArrowheads="1"/>
            </p:cNvSpPr>
            <p:nvPr userDrawn="1"/>
          </p:nvSpPr>
          <p:spPr bwMode="gray">
            <a:xfrm>
              <a:off x="6650038" y="2125663"/>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399"/>
            </a:p>
          </p:txBody>
        </p:sp>
        <p:sp>
          <p:nvSpPr>
            <p:cNvPr id="118" name="Rectangle 39">
              <a:extLst>
                <a:ext uri="{FF2B5EF4-FFF2-40B4-BE49-F238E27FC236}">
                  <a16:creationId xmlns:a16="http://schemas.microsoft.com/office/drawing/2014/main" id="{82C133A5-90DA-4452-B1C2-96A28D1B3B2D}"/>
                </a:ext>
              </a:extLst>
            </p:cNvPr>
            <p:cNvSpPr>
              <a:spLocks noChangeArrowheads="1"/>
            </p:cNvSpPr>
            <p:nvPr userDrawn="1"/>
          </p:nvSpPr>
          <p:spPr bwMode="gray">
            <a:xfrm>
              <a:off x="6650038" y="2168526"/>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399"/>
            </a:p>
          </p:txBody>
        </p:sp>
        <p:sp>
          <p:nvSpPr>
            <p:cNvPr id="119" name="Rectangle 40">
              <a:extLst>
                <a:ext uri="{FF2B5EF4-FFF2-40B4-BE49-F238E27FC236}">
                  <a16:creationId xmlns:a16="http://schemas.microsoft.com/office/drawing/2014/main" id="{9EC959C0-2ED1-429D-9343-6B03D72EC2DB}"/>
                </a:ext>
              </a:extLst>
            </p:cNvPr>
            <p:cNvSpPr>
              <a:spLocks noChangeArrowheads="1"/>
            </p:cNvSpPr>
            <p:nvPr userDrawn="1"/>
          </p:nvSpPr>
          <p:spPr bwMode="gray">
            <a:xfrm>
              <a:off x="6650038" y="2216151"/>
              <a:ext cx="152400" cy="12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399"/>
            </a:p>
          </p:txBody>
        </p:sp>
        <p:sp>
          <p:nvSpPr>
            <p:cNvPr id="120" name="Rectangle 41">
              <a:extLst>
                <a:ext uri="{FF2B5EF4-FFF2-40B4-BE49-F238E27FC236}">
                  <a16:creationId xmlns:a16="http://schemas.microsoft.com/office/drawing/2014/main" id="{27EB350B-78EC-4CE4-9803-6981B8ABF253}"/>
                </a:ext>
              </a:extLst>
            </p:cNvPr>
            <p:cNvSpPr>
              <a:spLocks noChangeArrowheads="1"/>
            </p:cNvSpPr>
            <p:nvPr userDrawn="1"/>
          </p:nvSpPr>
          <p:spPr bwMode="gray">
            <a:xfrm>
              <a:off x="6027738" y="4837113"/>
              <a:ext cx="142875" cy="1460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126" fontAlgn="auto">
                <a:lnSpc>
                  <a:spcPct val="100000"/>
                </a:lnSpc>
                <a:spcBef>
                  <a:spcPts val="0"/>
                </a:spcBef>
                <a:spcAft>
                  <a:spcPts val="0"/>
                </a:spcAft>
                <a:buClrTx/>
                <a:buSzTx/>
                <a:buFontTx/>
                <a:buNone/>
                <a:tabLst/>
              </a:pPr>
              <a:endParaRPr kumimoji="0" lang="en-US" sz="1799" b="0" i="0" u="none" strike="noStrike" kern="0" cap="none" spc="0" normalizeH="0" baseline="0">
                <a:ln>
                  <a:noFill/>
                </a:ln>
                <a:solidFill>
                  <a:srgbClr val="1A1A1A"/>
                </a:solidFill>
                <a:effectLst/>
                <a:uLnTx/>
                <a:uFillTx/>
              </a:endParaRPr>
            </a:p>
          </p:txBody>
        </p:sp>
        <p:sp>
          <p:nvSpPr>
            <p:cNvPr id="121" name="Freeform 42">
              <a:extLst>
                <a:ext uri="{FF2B5EF4-FFF2-40B4-BE49-F238E27FC236}">
                  <a16:creationId xmlns:a16="http://schemas.microsoft.com/office/drawing/2014/main" id="{E19CD1BB-BAEF-4D84-8870-955840A2D735}"/>
                </a:ext>
              </a:extLst>
            </p:cNvPr>
            <p:cNvSpPr>
              <a:spLocks/>
            </p:cNvSpPr>
            <p:nvPr userDrawn="1"/>
          </p:nvSpPr>
          <p:spPr bwMode="gray">
            <a:xfrm>
              <a:off x="5783263" y="1841501"/>
              <a:ext cx="631825" cy="36513"/>
            </a:xfrm>
            <a:custGeom>
              <a:avLst/>
              <a:gdLst>
                <a:gd name="T0" fmla="*/ 185 w 191"/>
                <a:gd name="T1" fmla="*/ 11 h 11"/>
                <a:gd name="T2" fmla="*/ 6 w 191"/>
                <a:gd name="T3" fmla="*/ 11 h 11"/>
                <a:gd name="T4" fmla="*/ 0 w 191"/>
                <a:gd name="T5" fmla="*/ 6 h 11"/>
                <a:gd name="T6" fmla="*/ 6 w 191"/>
                <a:gd name="T7" fmla="*/ 0 h 11"/>
                <a:gd name="T8" fmla="*/ 185 w 191"/>
                <a:gd name="T9" fmla="*/ 0 h 11"/>
                <a:gd name="T10" fmla="*/ 191 w 191"/>
                <a:gd name="T11" fmla="*/ 6 h 11"/>
                <a:gd name="T12" fmla="*/ 185 w 191"/>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91" h="11">
                  <a:moveTo>
                    <a:pt x="185" y="11"/>
                  </a:moveTo>
                  <a:cubicBezTo>
                    <a:pt x="6" y="11"/>
                    <a:pt x="6" y="11"/>
                    <a:pt x="6" y="11"/>
                  </a:cubicBezTo>
                  <a:cubicBezTo>
                    <a:pt x="2" y="11"/>
                    <a:pt x="0" y="9"/>
                    <a:pt x="0" y="6"/>
                  </a:cubicBezTo>
                  <a:cubicBezTo>
                    <a:pt x="0" y="2"/>
                    <a:pt x="2" y="0"/>
                    <a:pt x="6" y="0"/>
                  </a:cubicBezTo>
                  <a:cubicBezTo>
                    <a:pt x="185" y="0"/>
                    <a:pt x="185" y="0"/>
                    <a:pt x="185" y="0"/>
                  </a:cubicBezTo>
                  <a:cubicBezTo>
                    <a:pt x="189" y="0"/>
                    <a:pt x="191" y="2"/>
                    <a:pt x="191" y="6"/>
                  </a:cubicBezTo>
                  <a:cubicBezTo>
                    <a:pt x="191" y="9"/>
                    <a:pt x="189" y="11"/>
                    <a:pt x="185" y="11"/>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126" fontAlgn="auto">
                <a:lnSpc>
                  <a:spcPct val="100000"/>
                </a:lnSpc>
                <a:spcBef>
                  <a:spcPts val="0"/>
                </a:spcBef>
                <a:spcAft>
                  <a:spcPts val="0"/>
                </a:spcAft>
                <a:buClrTx/>
                <a:buSzTx/>
                <a:buFontTx/>
                <a:buNone/>
                <a:tabLst/>
              </a:pPr>
              <a:endParaRPr kumimoji="0" lang="en-US" sz="1799" b="0" i="0" u="none" strike="noStrike" kern="0" cap="none" spc="0" normalizeH="0" baseline="0">
                <a:ln>
                  <a:noFill/>
                </a:ln>
                <a:solidFill>
                  <a:srgbClr val="1A1A1A"/>
                </a:solidFill>
                <a:effectLst/>
                <a:uLnTx/>
                <a:uFillTx/>
              </a:endParaRPr>
            </a:p>
          </p:txBody>
        </p:sp>
        <p:sp>
          <p:nvSpPr>
            <p:cNvPr id="122" name="Rectangle 43">
              <a:extLst>
                <a:ext uri="{FF2B5EF4-FFF2-40B4-BE49-F238E27FC236}">
                  <a16:creationId xmlns:a16="http://schemas.microsoft.com/office/drawing/2014/main" id="{AB3A5491-F398-47CB-BBBC-35E96F4E414D}"/>
                </a:ext>
              </a:extLst>
            </p:cNvPr>
            <p:cNvSpPr>
              <a:spLocks noChangeArrowheads="1"/>
            </p:cNvSpPr>
            <p:nvPr userDrawn="1"/>
          </p:nvSpPr>
          <p:spPr bwMode="gray">
            <a:xfrm>
              <a:off x="5429250" y="2722563"/>
              <a:ext cx="1339850" cy="6286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2399"/>
            </a:p>
          </p:txBody>
        </p:sp>
      </p:grpSp>
      <p:sp>
        <p:nvSpPr>
          <p:cNvPr id="149" name="Oval 148">
            <a:extLst>
              <a:ext uri="{FF2B5EF4-FFF2-40B4-BE49-F238E27FC236}">
                <a16:creationId xmlns:a16="http://schemas.microsoft.com/office/drawing/2014/main" id="{88B05F2C-2F66-43AA-A9E2-803B1F843606}"/>
              </a:ext>
            </a:extLst>
          </p:cNvPr>
          <p:cNvSpPr/>
          <p:nvPr userDrawn="1"/>
        </p:nvSpPr>
        <p:spPr bwMode="gray">
          <a:xfrm>
            <a:off x="7892021"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11" rIns="0" bIns="46611" numCol="1" rtlCol="0" anchor="ctr" anchorCtr="0" compatLnSpc="1">
            <a:prstTxWarp prst="textNoShape">
              <a:avLst/>
            </a:prstTxWarp>
          </a:bodyPr>
          <a:lstStyle/>
          <a:p>
            <a:pPr marR="0" lvl="0" indent="0" algn="ctr" defTabSz="931834" fontAlgn="base">
              <a:lnSpc>
                <a:spcPct val="100000"/>
              </a:lnSpc>
              <a:spcBef>
                <a:spcPct val="0"/>
              </a:spcBef>
              <a:spcAft>
                <a:spcPct val="0"/>
              </a:spcAft>
              <a:buClrTx/>
              <a:buSzTx/>
              <a:buFontTx/>
              <a:buNone/>
              <a:tabLst/>
            </a:pPr>
            <a:endParaRPr kumimoji="0" lang="en-US" sz="1999"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148" name="Group 147">
            <a:extLst>
              <a:ext uri="{FF2B5EF4-FFF2-40B4-BE49-F238E27FC236}">
                <a16:creationId xmlns:a16="http://schemas.microsoft.com/office/drawing/2014/main" id="{E88D9ECD-A4C6-4CFD-BE83-83D944C0F97B}"/>
              </a:ext>
            </a:extLst>
          </p:cNvPr>
          <p:cNvGrpSpPr/>
          <p:nvPr userDrawn="1"/>
        </p:nvGrpSpPr>
        <p:grpSpPr bwMode="gray">
          <a:xfrm>
            <a:off x="8118307" y="2286842"/>
            <a:ext cx="1150309" cy="610594"/>
            <a:chOff x="6151563" y="1584325"/>
            <a:chExt cx="4276725" cy="2270126"/>
          </a:xfrm>
        </p:grpSpPr>
        <p:sp>
          <p:nvSpPr>
            <p:cNvPr id="129" name="Rectangle 47">
              <a:extLst>
                <a:ext uri="{FF2B5EF4-FFF2-40B4-BE49-F238E27FC236}">
                  <a16:creationId xmlns:a16="http://schemas.microsoft.com/office/drawing/2014/main" id="{26C055B8-93FF-46DA-B415-D8D54497176C}"/>
                </a:ext>
              </a:extLst>
            </p:cNvPr>
            <p:cNvSpPr>
              <a:spLocks noChangeArrowheads="1"/>
            </p:cNvSpPr>
            <p:nvPr userDrawn="1"/>
          </p:nvSpPr>
          <p:spPr bwMode="gray">
            <a:xfrm>
              <a:off x="6630988" y="1584325"/>
              <a:ext cx="3317875" cy="208438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126" fontAlgn="auto">
                <a:lnSpc>
                  <a:spcPct val="100000"/>
                </a:lnSpc>
                <a:spcBef>
                  <a:spcPts val="0"/>
                </a:spcBef>
                <a:spcAft>
                  <a:spcPts val="0"/>
                </a:spcAft>
                <a:buClrTx/>
                <a:buSzTx/>
                <a:buFontTx/>
                <a:buNone/>
                <a:tabLst/>
              </a:pPr>
              <a:endParaRPr kumimoji="0" lang="en-US" sz="1799" b="0" i="0" u="none" strike="noStrike" kern="0" cap="none" spc="0" normalizeH="0" baseline="0">
                <a:ln>
                  <a:noFill/>
                </a:ln>
                <a:solidFill>
                  <a:srgbClr val="1A1A1A"/>
                </a:solidFill>
                <a:effectLst/>
                <a:uLnTx/>
                <a:uFillTx/>
              </a:endParaRPr>
            </a:p>
          </p:txBody>
        </p:sp>
        <p:sp>
          <p:nvSpPr>
            <p:cNvPr id="130" name="Rectangle 48">
              <a:extLst>
                <a:ext uri="{FF2B5EF4-FFF2-40B4-BE49-F238E27FC236}">
                  <a16:creationId xmlns:a16="http://schemas.microsoft.com/office/drawing/2014/main" id="{CFE4BDC0-DE0F-4728-875B-177D4395AAE0}"/>
                </a:ext>
              </a:extLst>
            </p:cNvPr>
            <p:cNvSpPr>
              <a:spLocks noChangeArrowheads="1"/>
            </p:cNvSpPr>
            <p:nvPr userDrawn="1"/>
          </p:nvSpPr>
          <p:spPr bwMode="gray">
            <a:xfrm>
              <a:off x="6848476" y="1785938"/>
              <a:ext cx="2879725" cy="17637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399"/>
            </a:p>
          </p:txBody>
        </p:sp>
        <p:sp>
          <p:nvSpPr>
            <p:cNvPr id="131" name="Freeform 49">
              <a:extLst>
                <a:ext uri="{FF2B5EF4-FFF2-40B4-BE49-F238E27FC236}">
                  <a16:creationId xmlns:a16="http://schemas.microsoft.com/office/drawing/2014/main" id="{DF9925D4-DE10-40F0-8BA3-16B00AE6C44D}"/>
                </a:ext>
              </a:extLst>
            </p:cNvPr>
            <p:cNvSpPr>
              <a:spLocks/>
            </p:cNvSpPr>
            <p:nvPr userDrawn="1"/>
          </p:nvSpPr>
          <p:spPr bwMode="gray">
            <a:xfrm>
              <a:off x="6151563" y="3668713"/>
              <a:ext cx="4276725" cy="185738"/>
            </a:xfrm>
            <a:custGeom>
              <a:avLst/>
              <a:gdLst>
                <a:gd name="T0" fmla="*/ 1265 w 1295"/>
                <a:gd name="T1" fmla="*/ 56 h 56"/>
                <a:gd name="T2" fmla="*/ 29 w 1295"/>
                <a:gd name="T3" fmla="*/ 56 h 56"/>
                <a:gd name="T4" fmla="*/ 0 w 1295"/>
                <a:gd name="T5" fmla="*/ 26 h 56"/>
                <a:gd name="T6" fmla="*/ 0 w 1295"/>
                <a:gd name="T7" fmla="*/ 0 h 56"/>
                <a:gd name="T8" fmla="*/ 1295 w 1295"/>
                <a:gd name="T9" fmla="*/ 0 h 56"/>
                <a:gd name="T10" fmla="*/ 1295 w 1295"/>
                <a:gd name="T11" fmla="*/ 26 h 56"/>
                <a:gd name="T12" fmla="*/ 1265 w 1295"/>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1295" h="56">
                  <a:moveTo>
                    <a:pt x="1265" y="56"/>
                  </a:moveTo>
                  <a:cubicBezTo>
                    <a:pt x="29" y="56"/>
                    <a:pt x="29" y="56"/>
                    <a:pt x="29" y="56"/>
                  </a:cubicBezTo>
                  <a:cubicBezTo>
                    <a:pt x="13" y="56"/>
                    <a:pt x="0" y="43"/>
                    <a:pt x="0" y="26"/>
                  </a:cubicBezTo>
                  <a:cubicBezTo>
                    <a:pt x="0" y="0"/>
                    <a:pt x="0" y="0"/>
                    <a:pt x="0" y="0"/>
                  </a:cubicBezTo>
                  <a:cubicBezTo>
                    <a:pt x="1295" y="0"/>
                    <a:pt x="1295" y="0"/>
                    <a:pt x="1295" y="0"/>
                  </a:cubicBezTo>
                  <a:cubicBezTo>
                    <a:pt x="1295" y="26"/>
                    <a:pt x="1295" y="26"/>
                    <a:pt x="1295" y="26"/>
                  </a:cubicBezTo>
                  <a:cubicBezTo>
                    <a:pt x="1295" y="43"/>
                    <a:pt x="1282" y="56"/>
                    <a:pt x="1265" y="5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round/>
                  <a:headEnd/>
                  <a:tailEnd/>
                </a14:hiddenLine>
              </a:ext>
            </a:extLst>
          </p:spPr>
          <p:txBody>
            <a:bodyPr/>
            <a:lstStyle/>
            <a:p>
              <a:pPr lvl="0"/>
              <a:endParaRPr lang="en-US" sz="2399"/>
            </a:p>
          </p:txBody>
        </p:sp>
        <p:sp>
          <p:nvSpPr>
            <p:cNvPr id="132" name="Rectangle 50">
              <a:extLst>
                <a:ext uri="{FF2B5EF4-FFF2-40B4-BE49-F238E27FC236}">
                  <a16:creationId xmlns:a16="http://schemas.microsoft.com/office/drawing/2014/main" id="{E95E9909-20A7-4A13-8FBC-BB76A4AAD529}"/>
                </a:ext>
              </a:extLst>
            </p:cNvPr>
            <p:cNvSpPr>
              <a:spLocks noChangeArrowheads="1"/>
            </p:cNvSpPr>
            <p:nvPr userDrawn="1"/>
          </p:nvSpPr>
          <p:spPr bwMode="gray">
            <a:xfrm>
              <a:off x="7353301" y="2098675"/>
              <a:ext cx="865188" cy="3302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2399"/>
            </a:p>
          </p:txBody>
        </p:sp>
        <p:sp>
          <p:nvSpPr>
            <p:cNvPr id="133" name="Rectangle 51">
              <a:extLst>
                <a:ext uri="{FF2B5EF4-FFF2-40B4-BE49-F238E27FC236}">
                  <a16:creationId xmlns:a16="http://schemas.microsoft.com/office/drawing/2014/main" id="{2FD4C439-4658-45FA-AB12-5252FC20915B}"/>
                </a:ext>
              </a:extLst>
            </p:cNvPr>
            <p:cNvSpPr>
              <a:spLocks noChangeArrowheads="1"/>
            </p:cNvSpPr>
            <p:nvPr userDrawn="1"/>
          </p:nvSpPr>
          <p:spPr bwMode="gray">
            <a:xfrm>
              <a:off x="7086601" y="2098675"/>
              <a:ext cx="266700" cy="330200"/>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2399"/>
            </a:p>
          </p:txBody>
        </p:sp>
        <p:sp>
          <p:nvSpPr>
            <p:cNvPr id="134" name="Rectangle 52">
              <a:extLst>
                <a:ext uri="{FF2B5EF4-FFF2-40B4-BE49-F238E27FC236}">
                  <a16:creationId xmlns:a16="http://schemas.microsoft.com/office/drawing/2014/main" id="{D9CFF0E1-0AE6-43B7-BC45-CB587EB544AE}"/>
                </a:ext>
              </a:extLst>
            </p:cNvPr>
            <p:cNvSpPr>
              <a:spLocks noChangeArrowheads="1"/>
            </p:cNvSpPr>
            <p:nvPr userDrawn="1"/>
          </p:nvSpPr>
          <p:spPr bwMode="gray">
            <a:xfrm>
              <a:off x="7086601" y="2559050"/>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2399"/>
            </a:p>
          </p:txBody>
        </p:sp>
        <p:sp>
          <p:nvSpPr>
            <p:cNvPr id="135" name="Rectangle 53">
              <a:extLst>
                <a:ext uri="{FF2B5EF4-FFF2-40B4-BE49-F238E27FC236}">
                  <a16:creationId xmlns:a16="http://schemas.microsoft.com/office/drawing/2014/main" id="{E57A2468-B3CA-4D73-B693-76A85B0F761F}"/>
                </a:ext>
              </a:extLst>
            </p:cNvPr>
            <p:cNvSpPr>
              <a:spLocks noChangeArrowheads="1"/>
            </p:cNvSpPr>
            <p:nvPr userDrawn="1"/>
          </p:nvSpPr>
          <p:spPr bwMode="gray">
            <a:xfrm>
              <a:off x="7086601" y="2744788"/>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2399"/>
            </a:p>
          </p:txBody>
        </p:sp>
        <p:sp>
          <p:nvSpPr>
            <p:cNvPr id="136" name="Rectangle 54">
              <a:extLst>
                <a:ext uri="{FF2B5EF4-FFF2-40B4-BE49-F238E27FC236}">
                  <a16:creationId xmlns:a16="http://schemas.microsoft.com/office/drawing/2014/main" id="{590B34AA-176F-4A9B-8492-C9062CEEB0A2}"/>
                </a:ext>
              </a:extLst>
            </p:cNvPr>
            <p:cNvSpPr>
              <a:spLocks noChangeArrowheads="1"/>
            </p:cNvSpPr>
            <p:nvPr userDrawn="1"/>
          </p:nvSpPr>
          <p:spPr bwMode="gray">
            <a:xfrm>
              <a:off x="7086601" y="2925763"/>
              <a:ext cx="1131888" cy="1063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2399"/>
            </a:p>
          </p:txBody>
        </p:sp>
        <p:sp>
          <p:nvSpPr>
            <p:cNvPr id="137" name="Rectangle 55">
              <a:extLst>
                <a:ext uri="{FF2B5EF4-FFF2-40B4-BE49-F238E27FC236}">
                  <a16:creationId xmlns:a16="http://schemas.microsoft.com/office/drawing/2014/main" id="{B478D54E-B6DE-4ACF-B271-59436F9D78D0}"/>
                </a:ext>
              </a:extLst>
            </p:cNvPr>
            <p:cNvSpPr>
              <a:spLocks noChangeArrowheads="1"/>
            </p:cNvSpPr>
            <p:nvPr userDrawn="1"/>
          </p:nvSpPr>
          <p:spPr bwMode="gray">
            <a:xfrm>
              <a:off x="7086601" y="3111500"/>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2399"/>
            </a:p>
          </p:txBody>
        </p:sp>
        <p:sp>
          <p:nvSpPr>
            <p:cNvPr id="138" name="Rectangle 56">
              <a:extLst>
                <a:ext uri="{FF2B5EF4-FFF2-40B4-BE49-F238E27FC236}">
                  <a16:creationId xmlns:a16="http://schemas.microsoft.com/office/drawing/2014/main" id="{10E94144-47B6-4CC4-8ACA-8555C206329A}"/>
                </a:ext>
              </a:extLst>
            </p:cNvPr>
            <p:cNvSpPr>
              <a:spLocks noChangeArrowheads="1"/>
            </p:cNvSpPr>
            <p:nvPr userDrawn="1"/>
          </p:nvSpPr>
          <p:spPr bwMode="gray">
            <a:xfrm>
              <a:off x="7086601" y="3297238"/>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2399"/>
            </a:p>
          </p:txBody>
        </p:sp>
        <p:sp>
          <p:nvSpPr>
            <p:cNvPr id="139" name="Rectangle 57">
              <a:extLst>
                <a:ext uri="{FF2B5EF4-FFF2-40B4-BE49-F238E27FC236}">
                  <a16:creationId xmlns:a16="http://schemas.microsoft.com/office/drawing/2014/main" id="{884B7082-B3DA-41C6-888E-340C61D061D8}"/>
                </a:ext>
              </a:extLst>
            </p:cNvPr>
            <p:cNvSpPr>
              <a:spLocks noChangeArrowheads="1"/>
            </p:cNvSpPr>
            <p:nvPr userDrawn="1"/>
          </p:nvSpPr>
          <p:spPr bwMode="gray">
            <a:xfrm>
              <a:off x="8337551"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126" fontAlgn="auto">
                <a:lnSpc>
                  <a:spcPct val="100000"/>
                </a:lnSpc>
                <a:spcBef>
                  <a:spcPts val="0"/>
                </a:spcBef>
                <a:spcAft>
                  <a:spcPts val="0"/>
                </a:spcAft>
                <a:buClrTx/>
                <a:buSzTx/>
                <a:buFontTx/>
                <a:buNone/>
                <a:tabLst/>
              </a:pPr>
              <a:endParaRPr kumimoji="0" lang="en-US" sz="1799" b="0" i="0" u="none" strike="noStrike" kern="0" cap="none" spc="0" normalizeH="0" baseline="0">
                <a:ln>
                  <a:noFill/>
                </a:ln>
                <a:solidFill>
                  <a:srgbClr val="1A1A1A"/>
                </a:solidFill>
                <a:effectLst/>
                <a:uLnTx/>
                <a:uFillTx/>
              </a:endParaRPr>
            </a:p>
          </p:txBody>
        </p:sp>
        <p:sp>
          <p:nvSpPr>
            <p:cNvPr id="140" name="Rectangle 58">
              <a:extLst>
                <a:ext uri="{FF2B5EF4-FFF2-40B4-BE49-F238E27FC236}">
                  <a16:creationId xmlns:a16="http://schemas.microsoft.com/office/drawing/2014/main" id="{EAB98FDB-F070-4FD8-8674-449941060C9E}"/>
                </a:ext>
              </a:extLst>
            </p:cNvPr>
            <p:cNvSpPr>
              <a:spLocks noChangeArrowheads="1"/>
            </p:cNvSpPr>
            <p:nvPr userDrawn="1"/>
          </p:nvSpPr>
          <p:spPr bwMode="gray">
            <a:xfrm>
              <a:off x="8764588" y="2098675"/>
              <a:ext cx="312738"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126" fontAlgn="auto">
                <a:lnSpc>
                  <a:spcPct val="100000"/>
                </a:lnSpc>
                <a:spcBef>
                  <a:spcPts val="0"/>
                </a:spcBef>
                <a:spcAft>
                  <a:spcPts val="0"/>
                </a:spcAft>
                <a:buClrTx/>
                <a:buSzTx/>
                <a:buFontTx/>
                <a:buNone/>
                <a:tabLst/>
              </a:pPr>
              <a:endParaRPr kumimoji="0" lang="en-US" sz="1799" b="0" i="0" u="none" strike="noStrike" kern="0" cap="none" spc="0" normalizeH="0" baseline="0">
                <a:ln>
                  <a:noFill/>
                </a:ln>
                <a:solidFill>
                  <a:srgbClr val="1A1A1A"/>
                </a:solidFill>
                <a:effectLst/>
                <a:uLnTx/>
                <a:uFillTx/>
              </a:endParaRPr>
            </a:p>
          </p:txBody>
        </p:sp>
        <p:sp>
          <p:nvSpPr>
            <p:cNvPr id="141" name="Rectangle 59">
              <a:extLst>
                <a:ext uri="{FF2B5EF4-FFF2-40B4-BE49-F238E27FC236}">
                  <a16:creationId xmlns:a16="http://schemas.microsoft.com/office/drawing/2014/main" id="{B045539F-5CE5-47A9-A17E-1643D4CD9B2A}"/>
                </a:ext>
              </a:extLst>
            </p:cNvPr>
            <p:cNvSpPr>
              <a:spLocks noChangeArrowheads="1"/>
            </p:cNvSpPr>
            <p:nvPr userDrawn="1"/>
          </p:nvSpPr>
          <p:spPr bwMode="gray">
            <a:xfrm>
              <a:off x="9193213"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126" fontAlgn="auto">
                <a:lnSpc>
                  <a:spcPct val="100000"/>
                </a:lnSpc>
                <a:spcBef>
                  <a:spcPts val="0"/>
                </a:spcBef>
                <a:spcAft>
                  <a:spcPts val="0"/>
                </a:spcAft>
                <a:buClrTx/>
                <a:buSzTx/>
                <a:buFontTx/>
                <a:buNone/>
                <a:tabLst/>
              </a:pPr>
              <a:endParaRPr kumimoji="0" lang="en-US" sz="1799" b="0" i="0" u="none" strike="noStrike" kern="0" cap="none" spc="0" normalizeH="0" baseline="0">
                <a:ln>
                  <a:noFill/>
                </a:ln>
                <a:solidFill>
                  <a:srgbClr val="1A1A1A"/>
                </a:solidFill>
                <a:effectLst/>
                <a:uLnTx/>
                <a:uFillTx/>
              </a:endParaRPr>
            </a:p>
          </p:txBody>
        </p:sp>
        <p:sp>
          <p:nvSpPr>
            <p:cNvPr id="142" name="Rectangle 60">
              <a:extLst>
                <a:ext uri="{FF2B5EF4-FFF2-40B4-BE49-F238E27FC236}">
                  <a16:creationId xmlns:a16="http://schemas.microsoft.com/office/drawing/2014/main" id="{C0C7BB4D-3B48-4D4F-B494-4C1EE0FD7C1C}"/>
                </a:ext>
              </a:extLst>
            </p:cNvPr>
            <p:cNvSpPr>
              <a:spLocks noChangeArrowheads="1"/>
            </p:cNvSpPr>
            <p:nvPr userDrawn="1"/>
          </p:nvSpPr>
          <p:spPr bwMode="gray">
            <a:xfrm>
              <a:off x="8337551"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126" fontAlgn="auto">
                <a:lnSpc>
                  <a:spcPct val="100000"/>
                </a:lnSpc>
                <a:spcBef>
                  <a:spcPts val="0"/>
                </a:spcBef>
                <a:spcAft>
                  <a:spcPts val="0"/>
                </a:spcAft>
                <a:buClrTx/>
                <a:buSzTx/>
                <a:buFontTx/>
                <a:buNone/>
                <a:tabLst/>
              </a:pPr>
              <a:endParaRPr kumimoji="0" lang="en-US" sz="1799" b="0" i="0" u="none" strike="noStrike" kern="0" cap="none" spc="0" normalizeH="0" baseline="0">
                <a:ln>
                  <a:noFill/>
                </a:ln>
                <a:solidFill>
                  <a:srgbClr val="1A1A1A"/>
                </a:solidFill>
                <a:effectLst/>
                <a:uLnTx/>
                <a:uFillTx/>
              </a:endParaRPr>
            </a:p>
          </p:txBody>
        </p:sp>
        <p:sp>
          <p:nvSpPr>
            <p:cNvPr id="143" name="Rectangle 61">
              <a:extLst>
                <a:ext uri="{FF2B5EF4-FFF2-40B4-BE49-F238E27FC236}">
                  <a16:creationId xmlns:a16="http://schemas.microsoft.com/office/drawing/2014/main" id="{0BFA0E04-B61F-491E-8CEE-282132478766}"/>
                </a:ext>
              </a:extLst>
            </p:cNvPr>
            <p:cNvSpPr>
              <a:spLocks noChangeArrowheads="1"/>
            </p:cNvSpPr>
            <p:nvPr userDrawn="1"/>
          </p:nvSpPr>
          <p:spPr bwMode="gray">
            <a:xfrm>
              <a:off x="8764588" y="2581275"/>
              <a:ext cx="312738"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126" fontAlgn="auto">
                <a:lnSpc>
                  <a:spcPct val="100000"/>
                </a:lnSpc>
                <a:spcBef>
                  <a:spcPts val="0"/>
                </a:spcBef>
                <a:spcAft>
                  <a:spcPts val="0"/>
                </a:spcAft>
                <a:buClrTx/>
                <a:buSzTx/>
                <a:buFontTx/>
                <a:buNone/>
                <a:tabLst/>
              </a:pPr>
              <a:endParaRPr kumimoji="0" lang="en-US" sz="1799" b="0" i="0" u="none" strike="noStrike" kern="0" cap="none" spc="0" normalizeH="0" baseline="0">
                <a:ln>
                  <a:noFill/>
                </a:ln>
                <a:solidFill>
                  <a:srgbClr val="1A1A1A"/>
                </a:solidFill>
                <a:effectLst/>
                <a:uLnTx/>
                <a:uFillTx/>
              </a:endParaRPr>
            </a:p>
          </p:txBody>
        </p:sp>
        <p:sp>
          <p:nvSpPr>
            <p:cNvPr id="144" name="Rectangle 62">
              <a:extLst>
                <a:ext uri="{FF2B5EF4-FFF2-40B4-BE49-F238E27FC236}">
                  <a16:creationId xmlns:a16="http://schemas.microsoft.com/office/drawing/2014/main" id="{AFB42A0A-BD91-43E7-988D-573EEC534564}"/>
                </a:ext>
              </a:extLst>
            </p:cNvPr>
            <p:cNvSpPr>
              <a:spLocks noChangeArrowheads="1"/>
            </p:cNvSpPr>
            <p:nvPr userDrawn="1"/>
          </p:nvSpPr>
          <p:spPr bwMode="gray">
            <a:xfrm>
              <a:off x="9193213"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126" fontAlgn="auto">
                <a:lnSpc>
                  <a:spcPct val="100000"/>
                </a:lnSpc>
                <a:spcBef>
                  <a:spcPts val="0"/>
                </a:spcBef>
                <a:spcAft>
                  <a:spcPts val="0"/>
                </a:spcAft>
                <a:buClrTx/>
                <a:buSzTx/>
                <a:buFontTx/>
                <a:buNone/>
                <a:tabLst/>
              </a:pPr>
              <a:endParaRPr kumimoji="0" lang="en-US" sz="1799" b="0" i="0" u="none" strike="noStrike" kern="0" cap="none" spc="0" normalizeH="0" baseline="0">
                <a:ln>
                  <a:noFill/>
                </a:ln>
                <a:solidFill>
                  <a:srgbClr val="1A1A1A"/>
                </a:solidFill>
                <a:effectLst/>
                <a:uLnTx/>
                <a:uFillTx/>
              </a:endParaRPr>
            </a:p>
          </p:txBody>
        </p:sp>
        <p:sp>
          <p:nvSpPr>
            <p:cNvPr id="145" name="Rectangle 63">
              <a:extLst>
                <a:ext uri="{FF2B5EF4-FFF2-40B4-BE49-F238E27FC236}">
                  <a16:creationId xmlns:a16="http://schemas.microsoft.com/office/drawing/2014/main" id="{BA15039E-DBE6-4F6E-80B1-70B510D54B0F}"/>
                </a:ext>
              </a:extLst>
            </p:cNvPr>
            <p:cNvSpPr>
              <a:spLocks noChangeArrowheads="1"/>
            </p:cNvSpPr>
            <p:nvPr userDrawn="1"/>
          </p:nvSpPr>
          <p:spPr bwMode="gray">
            <a:xfrm>
              <a:off x="8337551"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126" fontAlgn="auto">
                <a:lnSpc>
                  <a:spcPct val="100000"/>
                </a:lnSpc>
                <a:spcBef>
                  <a:spcPts val="0"/>
                </a:spcBef>
                <a:spcAft>
                  <a:spcPts val="0"/>
                </a:spcAft>
                <a:buClrTx/>
                <a:buSzTx/>
                <a:buFontTx/>
                <a:buNone/>
                <a:tabLst/>
              </a:pPr>
              <a:endParaRPr kumimoji="0" lang="en-US" sz="1799" b="0" i="0" u="none" strike="noStrike" kern="0" cap="none" spc="0" normalizeH="0" baseline="0">
                <a:ln>
                  <a:noFill/>
                </a:ln>
                <a:solidFill>
                  <a:srgbClr val="1A1A1A"/>
                </a:solidFill>
                <a:effectLst/>
                <a:uLnTx/>
                <a:uFillTx/>
              </a:endParaRPr>
            </a:p>
          </p:txBody>
        </p:sp>
        <p:sp>
          <p:nvSpPr>
            <p:cNvPr id="146" name="Rectangle 64">
              <a:extLst>
                <a:ext uri="{FF2B5EF4-FFF2-40B4-BE49-F238E27FC236}">
                  <a16:creationId xmlns:a16="http://schemas.microsoft.com/office/drawing/2014/main" id="{265A4B65-72CE-4B68-9D58-5199411F4C96}"/>
                </a:ext>
              </a:extLst>
            </p:cNvPr>
            <p:cNvSpPr>
              <a:spLocks noChangeArrowheads="1"/>
            </p:cNvSpPr>
            <p:nvPr userDrawn="1"/>
          </p:nvSpPr>
          <p:spPr bwMode="gray">
            <a:xfrm>
              <a:off x="8764588" y="3062288"/>
              <a:ext cx="312738"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126" fontAlgn="auto">
                <a:lnSpc>
                  <a:spcPct val="100000"/>
                </a:lnSpc>
                <a:spcBef>
                  <a:spcPts val="0"/>
                </a:spcBef>
                <a:spcAft>
                  <a:spcPts val="0"/>
                </a:spcAft>
                <a:buClrTx/>
                <a:buSzTx/>
                <a:buFontTx/>
                <a:buNone/>
                <a:tabLst/>
              </a:pPr>
              <a:endParaRPr kumimoji="0" lang="en-US" sz="1799" b="0" i="0" u="none" strike="noStrike" kern="0" cap="none" spc="0" normalizeH="0" baseline="0">
                <a:ln>
                  <a:noFill/>
                </a:ln>
                <a:solidFill>
                  <a:srgbClr val="1A1A1A"/>
                </a:solidFill>
                <a:effectLst/>
                <a:uLnTx/>
                <a:uFillTx/>
              </a:endParaRPr>
            </a:p>
          </p:txBody>
        </p:sp>
        <p:sp>
          <p:nvSpPr>
            <p:cNvPr id="147" name="Rectangle 65">
              <a:extLst>
                <a:ext uri="{FF2B5EF4-FFF2-40B4-BE49-F238E27FC236}">
                  <a16:creationId xmlns:a16="http://schemas.microsoft.com/office/drawing/2014/main" id="{9602881A-C071-4CA3-9947-55E1E8A8C5B1}"/>
                </a:ext>
              </a:extLst>
            </p:cNvPr>
            <p:cNvSpPr>
              <a:spLocks noChangeArrowheads="1"/>
            </p:cNvSpPr>
            <p:nvPr userDrawn="1"/>
          </p:nvSpPr>
          <p:spPr bwMode="gray">
            <a:xfrm>
              <a:off x="9193213"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126" fontAlgn="auto">
                <a:lnSpc>
                  <a:spcPct val="100000"/>
                </a:lnSpc>
                <a:spcBef>
                  <a:spcPts val="0"/>
                </a:spcBef>
                <a:spcAft>
                  <a:spcPts val="0"/>
                </a:spcAft>
                <a:buClrTx/>
                <a:buSzTx/>
                <a:buFontTx/>
                <a:buNone/>
                <a:tabLst/>
              </a:pPr>
              <a:endParaRPr kumimoji="0" lang="en-US" sz="1799" b="0" i="0" u="none" strike="noStrike" kern="0" cap="none" spc="0" normalizeH="0" baseline="0">
                <a:ln>
                  <a:noFill/>
                </a:ln>
                <a:solidFill>
                  <a:srgbClr val="1A1A1A"/>
                </a:solidFill>
                <a:effectLst/>
                <a:uLnTx/>
                <a:uFillTx/>
              </a:endParaRPr>
            </a:p>
          </p:txBody>
        </p:sp>
      </p:grpSp>
      <p:sp>
        <p:nvSpPr>
          <p:cNvPr id="205" name="Multiplication Sign 204">
            <a:extLst>
              <a:ext uri="{FF2B5EF4-FFF2-40B4-BE49-F238E27FC236}">
                <a16:creationId xmlns:a16="http://schemas.microsoft.com/office/drawing/2014/main" id="{464A0F58-5D65-499E-8280-34A9DFF27F4A}"/>
              </a:ext>
            </a:extLst>
          </p:cNvPr>
          <p:cNvSpPr/>
          <p:nvPr userDrawn="1"/>
        </p:nvSpPr>
        <p:spPr bwMode="ltGray">
          <a:xfrm>
            <a:off x="3643244"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err="1">
              <a:gradFill>
                <a:gsLst>
                  <a:gs pos="0">
                    <a:srgbClr val="FFFFFF"/>
                  </a:gs>
                  <a:gs pos="100000">
                    <a:srgbClr val="FFFFFF"/>
                  </a:gs>
                </a:gsLst>
                <a:lin ang="5400000" scaled="0"/>
              </a:gradFill>
              <a:ea typeface="Segoe UI" pitchFamily="34" charset="0"/>
              <a:cs typeface="Segoe UI" pitchFamily="34" charset="0"/>
            </a:endParaRPr>
          </a:p>
        </p:txBody>
      </p:sp>
      <p:sp>
        <p:nvSpPr>
          <p:cNvPr id="211" name="Multiplication Sign 210">
            <a:extLst>
              <a:ext uri="{FF2B5EF4-FFF2-40B4-BE49-F238E27FC236}">
                <a16:creationId xmlns:a16="http://schemas.microsoft.com/office/drawing/2014/main" id="{69338860-60E4-44A3-B6C1-0BC1315BA942}"/>
              </a:ext>
            </a:extLst>
          </p:cNvPr>
          <p:cNvSpPr/>
          <p:nvPr userDrawn="1"/>
        </p:nvSpPr>
        <p:spPr bwMode="ltGray">
          <a:xfrm>
            <a:off x="6271892"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err="1">
              <a:gradFill>
                <a:gsLst>
                  <a:gs pos="0">
                    <a:srgbClr val="FFFFFF"/>
                  </a:gs>
                  <a:gs pos="100000">
                    <a:srgbClr val="FFFFFF"/>
                  </a:gs>
                </a:gsLst>
                <a:lin ang="5400000" scaled="0"/>
              </a:gradFill>
              <a:ea typeface="Segoe UI" pitchFamily="34" charset="0"/>
              <a:cs typeface="Segoe UI" pitchFamily="34" charset="0"/>
            </a:endParaRPr>
          </a:p>
        </p:txBody>
      </p:sp>
      <p:sp>
        <p:nvSpPr>
          <p:cNvPr id="214" name="Multiplication Sign 213">
            <a:extLst>
              <a:ext uri="{FF2B5EF4-FFF2-40B4-BE49-F238E27FC236}">
                <a16:creationId xmlns:a16="http://schemas.microsoft.com/office/drawing/2014/main" id="{DFD379AB-2220-4E7F-85FE-EBBE910DB5C2}"/>
              </a:ext>
            </a:extLst>
          </p:cNvPr>
          <p:cNvSpPr/>
          <p:nvPr userDrawn="1"/>
        </p:nvSpPr>
        <p:spPr bwMode="ltGray">
          <a:xfrm>
            <a:off x="8826629"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err="1">
              <a:gradFill>
                <a:gsLst>
                  <a:gs pos="0">
                    <a:srgbClr val="FFFFFF"/>
                  </a:gs>
                  <a:gs pos="100000">
                    <a:srgbClr val="FFFFFF"/>
                  </a:gs>
                </a:gsLst>
                <a:lin ang="5400000" scaled="0"/>
              </a:gradFill>
              <a:ea typeface="Segoe UI" pitchFamily="34" charset="0"/>
              <a:cs typeface="Segoe UI" pitchFamily="34" charset="0"/>
            </a:endParaRPr>
          </a:p>
        </p:txBody>
      </p:sp>
      <p:grpSp>
        <p:nvGrpSpPr>
          <p:cNvPr id="4" name="Group 3">
            <a:extLst>
              <a:ext uri="{FF2B5EF4-FFF2-40B4-BE49-F238E27FC236}">
                <a16:creationId xmlns:a16="http://schemas.microsoft.com/office/drawing/2014/main" id="{8971C9C6-D4A9-4DFA-9E2D-9E501DB092DC}"/>
              </a:ext>
            </a:extLst>
          </p:cNvPr>
          <p:cNvGrpSpPr/>
          <p:nvPr userDrawn="1"/>
        </p:nvGrpSpPr>
        <p:grpSpPr bwMode="gray">
          <a:xfrm>
            <a:off x="3132278" y="2298248"/>
            <a:ext cx="718204" cy="544549"/>
            <a:chOff x="3132278" y="2298246"/>
            <a:chExt cx="718204" cy="544549"/>
          </a:xfrm>
        </p:grpSpPr>
        <p:sp>
          <p:nvSpPr>
            <p:cNvPr id="79" name="Freeform: Shape 78">
              <a:extLst>
                <a:ext uri="{FF2B5EF4-FFF2-40B4-BE49-F238E27FC236}">
                  <a16:creationId xmlns:a16="http://schemas.microsoft.com/office/drawing/2014/main" id="{19123BC5-D4FA-46FE-A2AC-4D6533EA9AB2}"/>
                </a:ext>
              </a:extLst>
            </p:cNvPr>
            <p:cNvSpPr/>
            <p:nvPr/>
          </p:nvSpPr>
          <p:spPr bwMode="gray">
            <a:xfrm>
              <a:off x="3194451" y="2298246"/>
              <a:ext cx="107195" cy="171511"/>
            </a:xfrm>
            <a:custGeom>
              <a:avLst/>
              <a:gdLst/>
              <a:ahLst/>
              <a:cxnLst/>
              <a:rect l="0" t="0" r="0" b="0"/>
              <a:pathLst>
                <a:path w="95250" h="152400">
                  <a:moveTo>
                    <a:pt x="81439" y="147161"/>
                  </a:moveTo>
                  <a:lnTo>
                    <a:pt x="20479" y="147161"/>
                  </a:lnTo>
                  <a:cubicBezTo>
                    <a:pt x="13811" y="147161"/>
                    <a:pt x="7144" y="141446"/>
                    <a:pt x="7144" y="133826"/>
                  </a:cubicBezTo>
                  <a:lnTo>
                    <a:pt x="7144" y="19526"/>
                  </a:lnTo>
                  <a:cubicBezTo>
                    <a:pt x="7144" y="12859"/>
                    <a:pt x="12859" y="7144"/>
                    <a:pt x="20479" y="7144"/>
                  </a:cubicBezTo>
                  <a:lnTo>
                    <a:pt x="81439" y="7144"/>
                  </a:lnTo>
                  <a:cubicBezTo>
                    <a:pt x="88106" y="7144"/>
                    <a:pt x="94774" y="12859"/>
                    <a:pt x="94774" y="20479"/>
                  </a:cubicBezTo>
                  <a:lnTo>
                    <a:pt x="94774" y="134779"/>
                  </a:lnTo>
                  <a:cubicBezTo>
                    <a:pt x="94774" y="141446"/>
                    <a:pt x="88106" y="147161"/>
                    <a:pt x="81439" y="1471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1A1A1A"/>
                </a:solidFill>
                <a:effectLst/>
                <a:uLnTx/>
                <a:uFillTx/>
              </a:endParaRPr>
            </a:p>
          </p:txBody>
        </p:sp>
        <p:sp>
          <p:nvSpPr>
            <p:cNvPr id="80" name="Freeform: Shape 79">
              <a:extLst>
                <a:ext uri="{FF2B5EF4-FFF2-40B4-BE49-F238E27FC236}">
                  <a16:creationId xmlns:a16="http://schemas.microsoft.com/office/drawing/2014/main" id="{5711D87E-2859-4301-A153-9C62DB528E0B}"/>
                </a:ext>
              </a:extLst>
            </p:cNvPr>
            <p:cNvSpPr/>
            <p:nvPr/>
          </p:nvSpPr>
          <p:spPr bwMode="gray">
            <a:xfrm>
              <a:off x="3293070" y="2417233"/>
              <a:ext cx="557412" cy="407339"/>
            </a:xfrm>
            <a:custGeom>
              <a:avLst/>
              <a:gdLst/>
              <a:ahLst/>
              <a:cxnLst/>
              <a:rect l="0" t="0" r="0" b="0"/>
              <a:pathLst>
                <a:path w="495300" h="361950">
                  <a:moveTo>
                    <a:pt x="488156" y="31909"/>
                  </a:moveTo>
                  <a:lnTo>
                    <a:pt x="439579" y="7144"/>
                  </a:lnTo>
                  <a:lnTo>
                    <a:pt x="7144" y="7144"/>
                  </a:lnTo>
                  <a:lnTo>
                    <a:pt x="7144" y="356711"/>
                  </a:lnTo>
                  <a:lnTo>
                    <a:pt x="433864" y="356711"/>
                  </a:lnTo>
                  <a:lnTo>
                    <a:pt x="488156" y="32813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1A1A1A"/>
                </a:solidFill>
                <a:effectLst/>
                <a:uLnTx/>
                <a:uFillTx/>
              </a:endParaRPr>
            </a:p>
          </p:txBody>
        </p:sp>
        <p:sp>
          <p:nvSpPr>
            <p:cNvPr id="81" name="Freeform: Shape 80">
              <a:extLst>
                <a:ext uri="{FF2B5EF4-FFF2-40B4-BE49-F238E27FC236}">
                  <a16:creationId xmlns:a16="http://schemas.microsoft.com/office/drawing/2014/main" id="{A4F64010-C37F-4B0B-8C4B-E5CD5398E636}"/>
                </a:ext>
              </a:extLst>
            </p:cNvPr>
            <p:cNvSpPr/>
            <p:nvPr/>
          </p:nvSpPr>
          <p:spPr bwMode="gray">
            <a:xfrm>
              <a:off x="3293070" y="2392577"/>
              <a:ext cx="557412" cy="64317"/>
            </a:xfrm>
            <a:custGeom>
              <a:avLst/>
              <a:gdLst/>
              <a:ahLst/>
              <a:cxnLst/>
              <a:rect l="0" t="0" r="0" b="0"/>
              <a:pathLst>
                <a:path w="495300" h="57150">
                  <a:moveTo>
                    <a:pt x="488156" y="53816"/>
                  </a:moveTo>
                  <a:lnTo>
                    <a:pt x="488156" y="49054"/>
                  </a:lnTo>
                  <a:cubicBezTo>
                    <a:pt x="488156" y="26194"/>
                    <a:pt x="469106" y="7144"/>
                    <a:pt x="446246" y="7144"/>
                  </a:cubicBezTo>
                  <a:lnTo>
                    <a:pt x="7144" y="7144"/>
                  </a:lnTo>
                  <a:lnTo>
                    <a:pt x="7144" y="53816"/>
                  </a:lnTo>
                  <a:lnTo>
                    <a:pt x="488156" y="5381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1A1A1A"/>
                </a:solidFill>
                <a:effectLst/>
                <a:uLnTx/>
                <a:uFillTx/>
              </a:endParaRPr>
            </a:p>
          </p:txBody>
        </p:sp>
        <p:sp>
          <p:nvSpPr>
            <p:cNvPr id="82" name="Freeform: Shape 81">
              <a:extLst>
                <a:ext uri="{FF2B5EF4-FFF2-40B4-BE49-F238E27FC236}">
                  <a16:creationId xmlns:a16="http://schemas.microsoft.com/office/drawing/2014/main" id="{DF5111A6-FF13-4B86-9A02-4968F86EFDFC}"/>
                </a:ext>
              </a:extLst>
            </p:cNvPr>
            <p:cNvSpPr/>
            <p:nvPr/>
          </p:nvSpPr>
          <p:spPr bwMode="gray">
            <a:xfrm>
              <a:off x="3293070" y="2778478"/>
              <a:ext cx="557412" cy="64317"/>
            </a:xfrm>
            <a:custGeom>
              <a:avLst/>
              <a:gdLst/>
              <a:ahLst/>
              <a:cxnLst/>
              <a:rect l="0" t="0" r="0" b="0"/>
              <a:pathLst>
                <a:path w="495300" h="57150">
                  <a:moveTo>
                    <a:pt x="7144" y="7144"/>
                  </a:moveTo>
                  <a:lnTo>
                    <a:pt x="7144" y="57626"/>
                  </a:lnTo>
                  <a:lnTo>
                    <a:pt x="446246" y="57626"/>
                  </a:lnTo>
                  <a:cubicBezTo>
                    <a:pt x="469106" y="57626"/>
                    <a:pt x="488156" y="38576"/>
                    <a:pt x="488156" y="15716"/>
                  </a:cubicBezTo>
                  <a:lnTo>
                    <a:pt x="488156"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1A1A1A"/>
                </a:solidFill>
                <a:effectLst/>
                <a:uLnTx/>
                <a:uFillTx/>
              </a:endParaRPr>
            </a:p>
          </p:txBody>
        </p:sp>
        <p:sp>
          <p:nvSpPr>
            <p:cNvPr id="83" name="Freeform: Shape 82">
              <a:extLst>
                <a:ext uri="{FF2B5EF4-FFF2-40B4-BE49-F238E27FC236}">
                  <a16:creationId xmlns:a16="http://schemas.microsoft.com/office/drawing/2014/main" id="{D46C1B4E-7932-4411-ADEE-738D4EB9AB4F}"/>
                </a:ext>
              </a:extLst>
            </p:cNvPr>
            <p:cNvSpPr/>
            <p:nvPr/>
          </p:nvSpPr>
          <p:spPr bwMode="gray">
            <a:xfrm>
              <a:off x="3132278" y="2346484"/>
              <a:ext cx="235828" cy="482376"/>
            </a:xfrm>
            <a:custGeom>
              <a:avLst/>
              <a:gdLst/>
              <a:ahLst/>
              <a:cxnLst/>
              <a:rect l="0" t="0" r="0" b="0"/>
              <a:pathLst>
                <a:path w="209550" h="428625">
                  <a:moveTo>
                    <a:pt x="205264" y="391001"/>
                  </a:moveTo>
                  <a:lnTo>
                    <a:pt x="109061" y="428149"/>
                  </a:lnTo>
                  <a:lnTo>
                    <a:pt x="7144" y="391001"/>
                  </a:lnTo>
                  <a:lnTo>
                    <a:pt x="7144" y="48101"/>
                  </a:lnTo>
                  <a:lnTo>
                    <a:pt x="106204" y="7144"/>
                  </a:lnTo>
                  <a:lnTo>
                    <a:pt x="205264" y="48101"/>
                  </a:ln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1A1A1A"/>
                </a:solidFill>
                <a:effectLst/>
                <a:uLnTx/>
                <a:uFillTx/>
              </a:endParaRPr>
            </a:p>
          </p:txBody>
        </p:sp>
        <p:sp>
          <p:nvSpPr>
            <p:cNvPr id="84" name="Freeform: Shape 83">
              <a:extLst>
                <a:ext uri="{FF2B5EF4-FFF2-40B4-BE49-F238E27FC236}">
                  <a16:creationId xmlns:a16="http://schemas.microsoft.com/office/drawing/2014/main" id="{403E67C2-61A7-4327-B9AE-EB39024D08C9}"/>
                </a:ext>
              </a:extLst>
            </p:cNvPr>
            <p:cNvSpPr/>
            <p:nvPr/>
          </p:nvSpPr>
          <p:spPr bwMode="gray">
            <a:xfrm>
              <a:off x="3132278" y="2327189"/>
              <a:ext cx="235828" cy="75036"/>
            </a:xfrm>
            <a:custGeom>
              <a:avLst/>
              <a:gdLst/>
              <a:ahLst/>
              <a:cxnLst/>
              <a:rect l="0" t="0" r="0" b="0"/>
              <a:pathLst>
                <a:path w="209550" h="66675">
                  <a:moveTo>
                    <a:pt x="205264" y="65246"/>
                  </a:moveTo>
                  <a:lnTo>
                    <a:pt x="205264" y="44291"/>
                  </a:lnTo>
                  <a:cubicBezTo>
                    <a:pt x="205264" y="23336"/>
                    <a:pt x="188119" y="7144"/>
                    <a:pt x="168116" y="7144"/>
                  </a:cubicBezTo>
                  <a:lnTo>
                    <a:pt x="44291" y="7144"/>
                  </a:lnTo>
                  <a:cubicBezTo>
                    <a:pt x="24289" y="7144"/>
                    <a:pt x="7144" y="24289"/>
                    <a:pt x="7144" y="44291"/>
                  </a:cubicBezTo>
                  <a:lnTo>
                    <a:pt x="7144" y="65246"/>
                  </a:lnTo>
                  <a:lnTo>
                    <a:pt x="205264" y="6524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1A1A1A"/>
                </a:solidFill>
                <a:effectLst/>
                <a:uLnTx/>
                <a:uFillTx/>
              </a:endParaRPr>
            </a:p>
          </p:txBody>
        </p:sp>
        <p:sp>
          <p:nvSpPr>
            <p:cNvPr id="85" name="Freeform: Shape 84">
              <a:extLst>
                <a:ext uri="{FF2B5EF4-FFF2-40B4-BE49-F238E27FC236}">
                  <a16:creationId xmlns:a16="http://schemas.microsoft.com/office/drawing/2014/main" id="{6D3A9CA2-5D0F-4251-A1DB-C27B4C28C03D}"/>
                </a:ext>
              </a:extLst>
            </p:cNvPr>
            <p:cNvSpPr/>
            <p:nvPr/>
          </p:nvSpPr>
          <p:spPr bwMode="gray">
            <a:xfrm>
              <a:off x="3132278" y="2778478"/>
              <a:ext cx="235828" cy="64317"/>
            </a:xfrm>
            <a:custGeom>
              <a:avLst/>
              <a:gdLst/>
              <a:ahLst/>
              <a:cxnLst/>
              <a:rect l="0" t="0" r="0" b="0"/>
              <a:pathLst>
                <a:path w="209550" h="57150">
                  <a:moveTo>
                    <a:pt x="7144" y="7144"/>
                  </a:moveTo>
                  <a:lnTo>
                    <a:pt x="7144" y="19526"/>
                  </a:lnTo>
                  <a:cubicBezTo>
                    <a:pt x="7144" y="40481"/>
                    <a:pt x="24289" y="56674"/>
                    <a:pt x="44291" y="56674"/>
                  </a:cubicBezTo>
                  <a:lnTo>
                    <a:pt x="167164" y="56674"/>
                  </a:lnTo>
                  <a:cubicBezTo>
                    <a:pt x="188119" y="56674"/>
                    <a:pt x="204311" y="39529"/>
                    <a:pt x="204311" y="19526"/>
                  </a:cubicBezTo>
                  <a:lnTo>
                    <a:pt x="204311"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1A1A1A"/>
                </a:solidFill>
                <a:effectLst/>
                <a:uLnTx/>
                <a:uFillTx/>
              </a:endParaRPr>
            </a:p>
          </p:txBody>
        </p:sp>
        <p:sp>
          <p:nvSpPr>
            <p:cNvPr id="86" name="Freeform: Shape 85">
              <a:extLst>
                <a:ext uri="{FF2B5EF4-FFF2-40B4-BE49-F238E27FC236}">
                  <a16:creationId xmlns:a16="http://schemas.microsoft.com/office/drawing/2014/main" id="{139DA858-1E17-41E2-A370-09FD78386FD7}"/>
                </a:ext>
              </a:extLst>
            </p:cNvPr>
            <p:cNvSpPr/>
            <p:nvPr/>
          </p:nvSpPr>
          <p:spPr bwMode="gray">
            <a:xfrm>
              <a:off x="3407769" y="2427952"/>
              <a:ext cx="375181" cy="375181"/>
            </a:xfrm>
            <a:custGeom>
              <a:avLst/>
              <a:gdLst/>
              <a:ahLst/>
              <a:cxnLst/>
              <a:rect l="0" t="0" r="0" b="0"/>
              <a:pathLst>
                <a:path w="333375" h="333375">
                  <a:moveTo>
                    <a:pt x="329089" y="168116"/>
                  </a:moveTo>
                  <a:cubicBezTo>
                    <a:pt x="329089" y="257019"/>
                    <a:pt x="257019" y="329089"/>
                    <a:pt x="168116" y="329089"/>
                  </a:cubicBezTo>
                  <a:cubicBezTo>
                    <a:pt x="79214" y="329089"/>
                    <a:pt x="7144" y="257019"/>
                    <a:pt x="7144" y="168116"/>
                  </a:cubicBezTo>
                  <a:cubicBezTo>
                    <a:pt x="7144" y="79214"/>
                    <a:pt x="79214" y="7144"/>
                    <a:pt x="168116" y="7144"/>
                  </a:cubicBezTo>
                  <a:cubicBezTo>
                    <a:pt x="257019" y="7144"/>
                    <a:pt x="329089" y="79214"/>
                    <a:pt x="329089" y="168116"/>
                  </a:cubicBez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1A1A1A"/>
                </a:solidFill>
                <a:effectLst/>
                <a:uLnTx/>
                <a:uFillTx/>
              </a:endParaRPr>
            </a:p>
          </p:txBody>
        </p:sp>
        <p:sp>
          <p:nvSpPr>
            <p:cNvPr id="87" name="Freeform: Shape 86">
              <a:extLst>
                <a:ext uri="{FF2B5EF4-FFF2-40B4-BE49-F238E27FC236}">
                  <a16:creationId xmlns:a16="http://schemas.microsoft.com/office/drawing/2014/main" id="{B982D7D2-16E2-4E71-A0C9-3E8F510C3D69}"/>
                </a:ext>
              </a:extLst>
            </p:cNvPr>
            <p:cNvSpPr/>
            <p:nvPr/>
          </p:nvSpPr>
          <p:spPr bwMode="gray">
            <a:xfrm>
              <a:off x="3436711" y="2456894"/>
              <a:ext cx="310864" cy="310864"/>
            </a:xfrm>
            <a:custGeom>
              <a:avLst/>
              <a:gdLst/>
              <a:ahLst/>
              <a:cxnLst/>
              <a:rect l="0" t="0" r="0" b="0"/>
              <a:pathLst>
                <a:path w="276225" h="276225">
                  <a:moveTo>
                    <a:pt x="277654" y="142399"/>
                  </a:moveTo>
                  <a:cubicBezTo>
                    <a:pt x="277654" y="217098"/>
                    <a:pt x="217098" y="277654"/>
                    <a:pt x="142399" y="277654"/>
                  </a:cubicBezTo>
                  <a:cubicBezTo>
                    <a:pt x="67699" y="277654"/>
                    <a:pt x="7144" y="217098"/>
                    <a:pt x="7144" y="142399"/>
                  </a:cubicBezTo>
                  <a:cubicBezTo>
                    <a:pt x="7144" y="67699"/>
                    <a:pt x="67699" y="7144"/>
                    <a:pt x="142399" y="7144"/>
                  </a:cubicBezTo>
                  <a:cubicBezTo>
                    <a:pt x="217098" y="7144"/>
                    <a:pt x="277654" y="67699"/>
                    <a:pt x="277654" y="142399"/>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1A1A1A"/>
                </a:solidFill>
                <a:effectLst/>
                <a:uLnTx/>
                <a:uFillTx/>
              </a:endParaRPr>
            </a:p>
          </p:txBody>
        </p:sp>
        <p:sp>
          <p:nvSpPr>
            <p:cNvPr id="88" name="Freeform: Shape 87">
              <a:extLst>
                <a:ext uri="{FF2B5EF4-FFF2-40B4-BE49-F238E27FC236}">
                  <a16:creationId xmlns:a16="http://schemas.microsoft.com/office/drawing/2014/main" id="{A6D67E79-9064-4B8F-BA3E-B5213A78A1AD}"/>
                </a:ext>
              </a:extLst>
            </p:cNvPr>
            <p:cNvSpPr/>
            <p:nvPr/>
          </p:nvSpPr>
          <p:spPr bwMode="gray">
            <a:xfrm>
              <a:off x="3588927" y="2609110"/>
              <a:ext cx="160792" cy="160792"/>
            </a:xfrm>
            <a:custGeom>
              <a:avLst/>
              <a:gdLst/>
              <a:ahLst/>
              <a:cxnLst/>
              <a:rect l="0" t="0" r="0" b="0"/>
              <a:pathLst>
                <a:path w="142875" h="142875">
                  <a:moveTo>
                    <a:pt x="7144" y="141446"/>
                  </a:moveTo>
                  <a:lnTo>
                    <a:pt x="7144" y="7144"/>
                  </a:lnTo>
                  <a:lnTo>
                    <a:pt x="142399" y="7144"/>
                  </a:lnTo>
                  <a:lnTo>
                    <a:pt x="142399" y="7144"/>
                  </a:lnTo>
                  <a:cubicBezTo>
                    <a:pt x="142399" y="81439"/>
                    <a:pt x="82391" y="141446"/>
                    <a:pt x="7144" y="141446"/>
                  </a:cubicBezTo>
                  <a:lnTo>
                    <a:pt x="7144" y="14144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1A1A1A"/>
                </a:solidFill>
                <a:effectLst/>
                <a:uLnTx/>
                <a:uFillTx/>
              </a:endParaRPr>
            </a:p>
          </p:txBody>
        </p:sp>
        <p:sp>
          <p:nvSpPr>
            <p:cNvPr id="89" name="Freeform: Shape 88">
              <a:extLst>
                <a:ext uri="{FF2B5EF4-FFF2-40B4-BE49-F238E27FC236}">
                  <a16:creationId xmlns:a16="http://schemas.microsoft.com/office/drawing/2014/main" id="{9881B2B0-E706-40DB-902E-6B6B6D6A4E6C}"/>
                </a:ext>
              </a:extLst>
            </p:cNvPr>
            <p:cNvSpPr/>
            <p:nvPr/>
          </p:nvSpPr>
          <p:spPr bwMode="gray">
            <a:xfrm>
              <a:off x="3497812" y="2517996"/>
              <a:ext cx="192950" cy="192950"/>
            </a:xfrm>
            <a:custGeom>
              <a:avLst/>
              <a:gdLst/>
              <a:ahLst/>
              <a:cxnLst/>
              <a:rect l="0" t="0" r="0" b="0"/>
              <a:pathLst>
                <a:path w="171450" h="171450">
                  <a:moveTo>
                    <a:pt x="169069" y="88106"/>
                  </a:moveTo>
                  <a:cubicBezTo>
                    <a:pt x="169069" y="132821"/>
                    <a:pt x="132821" y="169069"/>
                    <a:pt x="88106" y="169069"/>
                  </a:cubicBezTo>
                  <a:cubicBezTo>
                    <a:pt x="43392" y="169069"/>
                    <a:pt x="7144" y="132821"/>
                    <a:pt x="7144" y="88106"/>
                  </a:cubicBezTo>
                  <a:cubicBezTo>
                    <a:pt x="7144" y="43392"/>
                    <a:pt x="43392" y="7144"/>
                    <a:pt x="88106" y="7144"/>
                  </a:cubicBezTo>
                  <a:cubicBezTo>
                    <a:pt x="132821" y="7144"/>
                    <a:pt x="169069" y="43392"/>
                    <a:pt x="169069" y="8810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1A1A1A"/>
                </a:solidFill>
                <a:effectLst/>
                <a:uLnTx/>
                <a:uFillTx/>
              </a:endParaRPr>
            </a:p>
          </p:txBody>
        </p:sp>
        <p:sp>
          <p:nvSpPr>
            <p:cNvPr id="90" name="Freeform: Shape 89">
              <a:extLst>
                <a:ext uri="{FF2B5EF4-FFF2-40B4-BE49-F238E27FC236}">
                  <a16:creationId xmlns:a16="http://schemas.microsoft.com/office/drawing/2014/main" id="{A2AA46AB-18A0-4251-B4B2-A28EA46FABC6}"/>
                </a:ext>
              </a:extLst>
            </p:cNvPr>
            <p:cNvSpPr/>
            <p:nvPr/>
          </p:nvSpPr>
          <p:spPr bwMode="gray">
            <a:xfrm>
              <a:off x="3528898" y="2549081"/>
              <a:ext cx="75036" cy="75036"/>
            </a:xfrm>
            <a:custGeom>
              <a:avLst/>
              <a:gdLst/>
              <a:ahLst/>
              <a:cxnLst/>
              <a:rect l="0" t="0" r="0" b="0"/>
              <a:pathLst>
                <a:path w="66675" h="66675">
                  <a:moveTo>
                    <a:pt x="68104" y="37624"/>
                  </a:moveTo>
                  <a:cubicBezTo>
                    <a:pt x="68104" y="54457"/>
                    <a:pt x="54457" y="68104"/>
                    <a:pt x="37624" y="68104"/>
                  </a:cubicBezTo>
                  <a:cubicBezTo>
                    <a:pt x="20790" y="68104"/>
                    <a:pt x="7144" y="54457"/>
                    <a:pt x="7144" y="37624"/>
                  </a:cubicBezTo>
                  <a:cubicBezTo>
                    <a:pt x="7144" y="20790"/>
                    <a:pt x="20790" y="7144"/>
                    <a:pt x="37624" y="7144"/>
                  </a:cubicBezTo>
                  <a:cubicBezTo>
                    <a:pt x="54457" y="7144"/>
                    <a:pt x="68104" y="20790"/>
                    <a:pt x="68104" y="37624"/>
                  </a:cubicBezTo>
                  <a:close/>
                </a:path>
              </a:pathLst>
            </a:custGeom>
            <a:solidFill>
              <a:srgbClr val="FFFFFF"/>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1A1A1A"/>
                </a:solidFill>
                <a:effectLst/>
                <a:uLnTx/>
                <a:uFillTx/>
              </a:endParaRPr>
            </a:p>
          </p:txBody>
        </p:sp>
        <p:sp>
          <p:nvSpPr>
            <p:cNvPr id="91" name="Freeform: Shape 90">
              <a:extLst>
                <a:ext uri="{FF2B5EF4-FFF2-40B4-BE49-F238E27FC236}">
                  <a16:creationId xmlns:a16="http://schemas.microsoft.com/office/drawing/2014/main" id="{EF43424F-38F4-432B-AE52-7BC0881813F7}"/>
                </a:ext>
              </a:extLst>
            </p:cNvPr>
            <p:cNvSpPr/>
            <p:nvPr/>
          </p:nvSpPr>
          <p:spPr bwMode="gray">
            <a:xfrm>
              <a:off x="3388474" y="2416160"/>
              <a:ext cx="64317" cy="64317"/>
            </a:xfrm>
            <a:custGeom>
              <a:avLst/>
              <a:gdLst/>
              <a:ahLst/>
              <a:cxnLst/>
              <a:rect l="0" t="0" r="0" b="0"/>
              <a:pathLst>
                <a:path w="57150" h="57150">
                  <a:moveTo>
                    <a:pt x="58579" y="32861"/>
                  </a:moveTo>
                  <a:cubicBezTo>
                    <a:pt x="58579" y="47065"/>
                    <a:pt x="47065" y="58579"/>
                    <a:pt x="32861" y="58579"/>
                  </a:cubicBezTo>
                  <a:cubicBezTo>
                    <a:pt x="18658" y="58579"/>
                    <a:pt x="7144" y="47065"/>
                    <a:pt x="7144" y="32861"/>
                  </a:cubicBezTo>
                  <a:cubicBezTo>
                    <a:pt x="7144" y="18658"/>
                    <a:pt x="18658" y="7144"/>
                    <a:pt x="32861" y="7144"/>
                  </a:cubicBezTo>
                  <a:cubicBezTo>
                    <a:pt x="47065" y="7144"/>
                    <a:pt x="58579" y="18658"/>
                    <a:pt x="58579" y="328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1A1A1A"/>
                </a:solidFill>
                <a:effectLst/>
                <a:uLnTx/>
                <a:uFillTx/>
              </a:endParaRPr>
            </a:p>
          </p:txBody>
        </p:sp>
        <p:sp>
          <p:nvSpPr>
            <p:cNvPr id="92" name="Freeform: Shape 91">
              <a:extLst>
                <a:ext uri="{FF2B5EF4-FFF2-40B4-BE49-F238E27FC236}">
                  <a16:creationId xmlns:a16="http://schemas.microsoft.com/office/drawing/2014/main" id="{CA05F177-6194-465B-BE2A-800E5ED64142}"/>
                </a:ext>
              </a:extLst>
            </p:cNvPr>
            <p:cNvSpPr/>
            <p:nvPr/>
          </p:nvSpPr>
          <p:spPr bwMode="gray">
            <a:xfrm>
              <a:off x="3132278" y="2392577"/>
              <a:ext cx="96475" cy="396620"/>
            </a:xfrm>
            <a:custGeom>
              <a:avLst/>
              <a:gdLst/>
              <a:ahLst/>
              <a:cxnLst/>
              <a:rect l="0" t="0" r="0" b="0"/>
              <a:pathLst>
                <a:path w="85725" h="352425">
                  <a:moveTo>
                    <a:pt x="7144" y="7144"/>
                  </a:moveTo>
                  <a:lnTo>
                    <a:pt x="83344" y="7144"/>
                  </a:lnTo>
                  <a:lnTo>
                    <a:pt x="83344" y="350044"/>
                  </a:lnTo>
                  <a:lnTo>
                    <a:pt x="7144" y="35004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1A1A1A"/>
                </a:solidFill>
                <a:effectLst/>
                <a:uLnTx/>
                <a:uFillTx/>
              </a:endParaRPr>
            </a:p>
          </p:txBody>
        </p:sp>
        <p:sp>
          <p:nvSpPr>
            <p:cNvPr id="93" name="Freeform: Shape 92">
              <a:extLst>
                <a:ext uri="{FF2B5EF4-FFF2-40B4-BE49-F238E27FC236}">
                  <a16:creationId xmlns:a16="http://schemas.microsoft.com/office/drawing/2014/main" id="{83D552AA-E188-4FE9-820E-7624D3B5EABD}"/>
                </a:ext>
              </a:extLst>
            </p:cNvPr>
            <p:cNvSpPr/>
            <p:nvPr/>
          </p:nvSpPr>
          <p:spPr bwMode="gray">
            <a:xfrm>
              <a:off x="3451718" y="2316470"/>
              <a:ext cx="289425" cy="85756"/>
            </a:xfrm>
            <a:custGeom>
              <a:avLst/>
              <a:gdLst/>
              <a:ahLst/>
              <a:cxnLst/>
              <a:rect l="0" t="0" r="0" b="0"/>
              <a:pathLst>
                <a:path w="257175" h="76200">
                  <a:moveTo>
                    <a:pt x="251936" y="75724"/>
                  </a:moveTo>
                  <a:lnTo>
                    <a:pt x="7144" y="75724"/>
                  </a:lnTo>
                  <a:lnTo>
                    <a:pt x="41434" y="17621"/>
                  </a:lnTo>
                  <a:cubicBezTo>
                    <a:pt x="45244" y="10954"/>
                    <a:pt x="52864" y="7144"/>
                    <a:pt x="60484" y="7144"/>
                  </a:cubicBezTo>
                  <a:lnTo>
                    <a:pt x="198596" y="7144"/>
                  </a:lnTo>
                  <a:cubicBezTo>
                    <a:pt x="206216" y="7144"/>
                    <a:pt x="213836" y="10954"/>
                    <a:pt x="217646" y="17621"/>
                  </a:cubicBezTo>
                  <a:lnTo>
                    <a:pt x="251936" y="7572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1A1A1A"/>
                </a:solidFill>
                <a:effectLst/>
                <a:uLnTx/>
                <a:uFillTx/>
              </a:endParaRPr>
            </a:p>
          </p:txBody>
        </p:sp>
      </p:grpSp>
    </p:spTree>
    <p:extLst>
      <p:ext uri="{BB962C8B-B14F-4D97-AF65-F5344CB8AC3E}">
        <p14:creationId xmlns:p14="http://schemas.microsoft.com/office/powerpoint/2010/main" val="354334654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88.xml><?xml version="1.0" encoding="utf-8"?>
<p:sldLayout xmlns:a="http://schemas.openxmlformats.org/drawingml/2006/main" xmlns:r="http://schemas.openxmlformats.org/officeDocument/2006/relationships" xmlns:p="http://schemas.openxmlformats.org/presentationml/2006/main"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80"/>
            <a:ext cx="11653523" cy="1612493"/>
          </a:xfrm>
        </p:spPr>
        <p:txBody>
          <a:bodyPr>
            <a:spAutoFit/>
          </a:bodyPr>
          <a:lstStyle>
            <a:lvl1pPr>
              <a:defRPr>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435674" y="6571862"/>
            <a:ext cx="3320653" cy="148502"/>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40076">
              <a:defRPr/>
            </a:pPr>
            <a:r>
              <a:rPr lang="en-US" sz="965" spc="138">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2150182610"/>
      </p:ext>
    </p:extLst>
  </p:cSld>
  <p:clrMapOvr>
    <a:masterClrMapping/>
  </p:clrMapOvr>
  <p:transition>
    <p:fade/>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8" name="Title Placeholder 1">
            <a:extLst>
              <a:ext uri="{FF2B5EF4-FFF2-40B4-BE49-F238E27FC236}">
                <a16:creationId xmlns:a16="http://schemas.microsoft.com/office/drawing/2014/main" id="{CAEC6540-64C7-9747-877E-6D8504F5DE51}"/>
              </a:ext>
            </a:extLst>
          </p:cNvPr>
          <p:cNvSpPr>
            <a:spLocks noGrp="1"/>
          </p:cNvSpPr>
          <p:nvPr>
            <p:ph type="title"/>
          </p:nvPr>
        </p:nvSpPr>
        <p:spPr>
          <a:xfrm>
            <a:off x="355602" y="96296"/>
            <a:ext cx="11403631" cy="777240"/>
          </a:xfrm>
          <a:prstGeom prst="rect">
            <a:avLst/>
          </a:prstGeom>
        </p:spPr>
        <p:txBody>
          <a:bodyPr vert="horz" lIns="121888" tIns="60944" rIns="121888" bIns="60944" rtlCol="0" anchor="t" anchorCtr="0">
            <a:noAutofit/>
          </a:bodyPr>
          <a:lstStyle>
            <a:lvl1pPr>
              <a:defRPr sz="4400"/>
            </a:lvl1pPr>
          </a:lstStyle>
          <a:p>
            <a:r>
              <a:rPr lang="en-US"/>
              <a:t>Click to edit Master title</a:t>
            </a:r>
          </a:p>
        </p:txBody>
      </p:sp>
      <p:sp>
        <p:nvSpPr>
          <p:cNvPr id="13" name="Content Placeholder 12">
            <a:extLst>
              <a:ext uri="{FF2B5EF4-FFF2-40B4-BE49-F238E27FC236}">
                <a16:creationId xmlns:a16="http://schemas.microsoft.com/office/drawing/2014/main" id="{986DAD2F-D448-354C-9ACF-03ED78E9AF94}"/>
              </a:ext>
            </a:extLst>
          </p:cNvPr>
          <p:cNvSpPr>
            <a:spLocks noGrp="1"/>
          </p:cNvSpPr>
          <p:nvPr>
            <p:ph sz="quarter" idx="13"/>
          </p:nvPr>
        </p:nvSpPr>
        <p:spPr>
          <a:xfrm>
            <a:off x="354870" y="923074"/>
            <a:ext cx="11403630" cy="2191369"/>
          </a:xfrm>
          <a:prstGeom prst="rect">
            <a:avLst/>
          </a:prstGeom>
        </p:spPr>
        <p:txBody>
          <a:bodyPr/>
          <a:lstStyle>
            <a:lvl1pPr marL="274201" indent="-274201">
              <a:defRPr sz="3200"/>
            </a:lvl1pPr>
            <a:lvl2pPr marL="576072" indent="-274320">
              <a:defRPr sz="2800"/>
            </a:lvl2pPr>
            <a:lvl3pPr marL="868680" indent="-274320">
              <a:defRPr sz="2400"/>
            </a:lvl3pPr>
            <a:lvl4pPr marL="1143000" indent="-274320">
              <a:defRPr sz="2000"/>
            </a:lvl4pPr>
            <a:lvl5pPr marL="1435608" indent="-274320">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4351083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94612742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90.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0827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3" y="2084187"/>
            <a:ext cx="8964185" cy="1793090"/>
          </a:xfrm>
          <a:noFill/>
        </p:spPr>
        <p:txBody>
          <a:bodyPr lIns="146304" tIns="91440" rIns="146304" bIns="91440" anchor="t" anchorCtr="0"/>
          <a:lstStyle>
            <a:lvl1pPr>
              <a:defRPr sz="5292"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2" y="3878574"/>
            <a:ext cx="7171337" cy="1792326"/>
          </a:xfrm>
          <a:noFill/>
        </p:spPr>
        <p:txBody>
          <a:bodyPr lIns="164592" tIns="109728" rIns="164592" bIns="109728">
            <a:noAutofit/>
          </a:bodyPr>
          <a:lstStyle>
            <a:lvl1pPr marL="0" indent="0">
              <a:spcBef>
                <a:spcPts val="0"/>
              </a:spcBef>
              <a:buNone/>
              <a:defRPr sz="3136" spc="0" baseline="0">
                <a:gradFill>
                  <a:gsLst>
                    <a:gs pos="91000">
                      <a:schemeClr val="tx1"/>
                    </a:gs>
                    <a:gs pos="0">
                      <a:schemeClr val="tx1"/>
                    </a:gs>
                  </a:gsLst>
                  <a:lin ang="5400000" scaled="0"/>
                </a:gradFill>
                <a:latin typeface="Segoe UI" panose="020B0502040204020203" pitchFamily="34" charset="0"/>
              </a:defRPr>
            </a:lvl1pPr>
          </a:lstStyle>
          <a:p>
            <a:pPr lvl="0"/>
            <a:r>
              <a:rPr lang="en-US"/>
              <a:t>Speaker name</a:t>
            </a:r>
          </a:p>
        </p:txBody>
      </p:sp>
      <p:pic>
        <p:nvPicPr>
          <p:cNvPr id="6" name="MS logo white - EMF" descr="Microsoft logo white text version">
            <a:extLst>
              <a:ext uri="{FF2B5EF4-FFF2-40B4-BE49-F238E27FC236}">
                <a16:creationId xmlns:a16="http://schemas.microsoft.com/office/drawing/2014/main" id="{82B3A4A2-A5B9-4194-9B94-ED6A4B7888C0}"/>
              </a:ext>
            </a:extLst>
          </p:cNvPr>
          <p:cNvPicPr>
            <a:picLocks noChangeAspect="1"/>
          </p:cNvPicPr>
          <p:nvPr userDrawn="1"/>
        </p:nvPicPr>
        <p:blipFill>
          <a:blip r:embed="rId2"/>
          <a:stretch>
            <a:fillRect/>
          </a:stretch>
        </p:blipFill>
        <p:spPr bwMode="black">
          <a:xfrm>
            <a:off x="584201" y="585788"/>
            <a:ext cx="1366245" cy="292608"/>
          </a:xfrm>
          <a:prstGeom prst="rect">
            <a:avLst/>
          </a:prstGeom>
        </p:spPr>
      </p:pic>
    </p:spTree>
    <p:extLst>
      <p:ext uri="{BB962C8B-B14F-4D97-AF65-F5344CB8AC3E}">
        <p14:creationId xmlns:p14="http://schemas.microsoft.com/office/powerpoint/2010/main" val="18543194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91.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rgbClr val="00827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3" y="1187622"/>
            <a:ext cx="8964185" cy="1793104"/>
          </a:xfrm>
          <a:noFill/>
        </p:spPr>
        <p:txBody>
          <a:bodyPr lIns="146304" tIns="91440" rIns="146304" bIns="91440" anchor="b" anchorCtr="0"/>
          <a:lstStyle>
            <a:lvl1pPr>
              <a:defRPr sz="5292" spc="-98"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69302" y="2980727"/>
            <a:ext cx="8964186" cy="715931"/>
          </a:xfrm>
          <a:noFill/>
        </p:spPr>
        <p:txBody>
          <a:bodyPr lIns="164592" tIns="109728" rIns="164592" bIns="109728">
            <a:noAutofit/>
          </a:bodyPr>
          <a:lstStyle>
            <a:lvl1pPr marL="0" indent="0">
              <a:spcBef>
                <a:spcPts val="0"/>
              </a:spcBef>
              <a:buNone/>
              <a:defRPr sz="3136" spc="0" baseline="0">
                <a:gradFill>
                  <a:gsLst>
                    <a:gs pos="91000">
                      <a:schemeClr val="tx1"/>
                    </a:gs>
                    <a:gs pos="0">
                      <a:schemeClr val="tx1"/>
                    </a:gs>
                  </a:gsLst>
                  <a:lin ang="5400000" scaled="0"/>
                </a:gradFill>
                <a:latin typeface="Segoe UI" panose="020B0502040204020203" pitchFamily="34" charset="0"/>
              </a:defRPr>
            </a:lvl1pPr>
          </a:lstStyle>
          <a:p>
            <a:pPr lvl="0"/>
            <a:r>
              <a:rPr lang="en-US"/>
              <a:t>Date</a:t>
            </a:r>
          </a:p>
        </p:txBody>
      </p:sp>
      <p:sp>
        <p:nvSpPr>
          <p:cNvPr id="3" name="Text Placeholder 2"/>
          <p:cNvSpPr>
            <a:spLocks noGrp="1"/>
          </p:cNvSpPr>
          <p:nvPr>
            <p:ph type="body" sz="quarter" idx="13" hasCustomPrompt="1"/>
          </p:nvPr>
        </p:nvSpPr>
        <p:spPr>
          <a:xfrm>
            <a:off x="269240" y="3696656"/>
            <a:ext cx="8964248" cy="452654"/>
          </a:xfrm>
        </p:spPr>
        <p:txBody>
          <a:bodyPr/>
          <a:lstStyle>
            <a:lvl1pPr marL="0" indent="0">
              <a:buNone/>
              <a:defRPr lang="en-US" sz="1960"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a:t>Optional (City, State or venue)</a:t>
            </a:r>
          </a:p>
        </p:txBody>
      </p:sp>
      <p:pic>
        <p:nvPicPr>
          <p:cNvPr id="11" name="Picture 10"/>
          <p:cNvPicPr>
            <a:picLocks noChangeAspect="1"/>
          </p:cNvPicPr>
          <p:nvPr userDrawn="1"/>
        </p:nvPicPr>
        <p:blipFill>
          <a:blip r:embed="rId2"/>
          <a:stretch>
            <a:fillRect/>
          </a:stretch>
        </p:blipFill>
        <p:spPr bwMode="black">
          <a:xfrm>
            <a:off x="448213" y="470067"/>
            <a:ext cx="1454257" cy="304828"/>
          </a:xfrm>
          <a:prstGeom prst="rect">
            <a:avLst/>
          </a:prstGeom>
        </p:spPr>
      </p:pic>
    </p:spTree>
    <p:extLst>
      <p:ext uri="{BB962C8B-B14F-4D97-AF65-F5344CB8AC3E}">
        <p14:creationId xmlns:p14="http://schemas.microsoft.com/office/powerpoint/2010/main" val="28361692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92.xml><?xml version="1.0" encoding="utf-8"?>
<p:sldLayout xmlns:a="http://schemas.openxmlformats.org/drawingml/2006/main" xmlns:r="http://schemas.openxmlformats.org/officeDocument/2006/relationships" xmlns:p="http://schemas.openxmlformats.org/presentationml/2006/main" userDrawn="1">
  <p:cSld name="6_Title Slide Photo_Option">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3"/>
          <a:stretch>
            <a:fillRect/>
          </a:stretch>
        </p:blipFill>
        <p:spPr>
          <a:xfrm>
            <a:off x="448526" y="6041180"/>
            <a:ext cx="1613705" cy="346697"/>
          </a:xfrm>
          <a:prstGeom prst="rect">
            <a:avLst/>
          </a:prstGeom>
        </p:spPr>
      </p:pic>
      <p:graphicFrame>
        <p:nvGraphicFramePr>
          <p:cNvPr id="4" name="Object 3" hidden="1"/>
          <p:cNvGraphicFramePr>
            <a:graphicFrameLocks noChangeAspect="1"/>
          </p:cNvGraphicFramePr>
          <p:nvPr userDrawn="1">
            <p:custDataLst>
              <p:tags r:id="rId1"/>
            </p:custData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name="think-cell Slide" r:id="rId4" imgW="6350000" imgH="6350000" progId="">
                  <p:embed/>
                </p:oleObj>
              </mc:Choice>
              <mc:Fallback>
                <p:oleObj name="think-cell Slide" r:id="rId4" imgW="6350000" imgH="6350000" progId="">
                  <p:embed/>
                  <p:pic>
                    <p:nvPicPr>
                      <p:cNvPr id="4" name="Object 3"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Text Placeholder 2"/>
          <p:cNvSpPr txBox="1">
            <a:spLocks/>
          </p:cNvSpPr>
          <p:nvPr userDrawn="1"/>
        </p:nvSpPr>
        <p:spPr bwMode="auto">
          <a:xfrm>
            <a:off x="358944" y="201451"/>
            <a:ext cx="2958170" cy="537925"/>
          </a:xfrm>
          <a:prstGeom prst="rect">
            <a:avLst/>
          </a:prstGeom>
        </p:spPr>
        <p:txBody>
          <a:bodyPr vert="horz" wrap="square" lIns="143391" tIns="107543" rIns="143391" bIns="107543" rtlCol="0">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gradFill>
                  <a:gsLst>
                    <a:gs pos="4040">
                      <a:srgbClr val="525252"/>
                    </a:gs>
                    <a:gs pos="17000">
                      <a:srgbClr val="52525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764" b="0">
                <a:solidFill>
                  <a:schemeClr val="tx1">
                    <a:lumMod val="75000"/>
                  </a:schemeClr>
                </a:solidFill>
                <a:latin typeface="Segoe UI" panose="020B0502040204020203" pitchFamily="34" charset="0"/>
              </a:rPr>
              <a:t>Microsoft Services</a:t>
            </a:r>
          </a:p>
        </p:txBody>
      </p:sp>
    </p:spTree>
    <p:extLst>
      <p:ext uri="{BB962C8B-B14F-4D97-AF65-F5344CB8AC3E}">
        <p14:creationId xmlns:p14="http://schemas.microsoft.com/office/powerpoint/2010/main" val="40822280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00827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8"/>
            <a:ext cx="9859116" cy="1158793"/>
          </a:xfrm>
          <a:noFill/>
        </p:spPr>
        <p:txBody>
          <a:bodyPr tIns="91440" bIns="91440" anchor="t" anchorCtr="0">
            <a:spAutoFit/>
          </a:bodyPr>
          <a:lstStyle>
            <a:lvl1pPr>
              <a:defRPr sz="7056"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6" spc="0" baseline="0">
                <a:gradFill>
                  <a:gsLst>
                    <a:gs pos="0">
                      <a:schemeClr val="tx1"/>
                    </a:gs>
                    <a:gs pos="100000">
                      <a:schemeClr val="tx1"/>
                    </a:gs>
                  </a:gsLst>
                  <a:lin ang="5400000" scaled="0"/>
                </a:gradFill>
                <a:latin typeface="Segoe UI" panose="020B0502040204020203" pitchFamily="34" charset="0"/>
              </a:defRPr>
            </a:lvl1pPr>
          </a:lstStyle>
          <a:p>
            <a:pPr lvl="0"/>
            <a:r>
              <a:rPr lang="en-US"/>
              <a:t>Speaker Name</a:t>
            </a:r>
          </a:p>
        </p:txBody>
      </p:sp>
    </p:spTree>
    <p:extLst>
      <p:ext uri="{BB962C8B-B14F-4D97-AF65-F5344CB8AC3E}">
        <p14:creationId xmlns:p14="http://schemas.microsoft.com/office/powerpoint/2010/main" val="42871693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9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rgbClr val="00827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88"/>
            <a:ext cx="9859116" cy="1158793"/>
          </a:xfrm>
          <a:noFill/>
        </p:spPr>
        <p:txBody>
          <a:bodyPr tIns="91440" bIns="91440" anchor="t" anchorCtr="0">
            <a:spAutoFit/>
          </a:bodyPr>
          <a:lstStyle>
            <a:lvl1pPr>
              <a:defRPr lang="en-US" sz="7056" b="0" kern="1200" cap="none" spc="-98" baseline="0" dirty="0">
                <a:ln w="3175">
                  <a:noFill/>
                </a:ln>
                <a:gradFill>
                  <a:gsLst>
                    <a:gs pos="0">
                      <a:schemeClr val="tx1"/>
                    </a:gs>
                    <a:gs pos="100000">
                      <a:schemeClr val="tx1"/>
                    </a:gs>
                  </a:gsLst>
                  <a:lin ang="5400000" scaled="0"/>
                </a:gradFill>
                <a:effectLst/>
                <a:latin typeface="Segoe UI" panose="020B0502040204020203" pitchFamily="34" charset="0"/>
                <a:ea typeface="+mn-ea"/>
                <a:cs typeface="Segoe UI" pitchFamily="34" charset="0"/>
              </a:defRPr>
            </a:lvl1pPr>
          </a:lstStyle>
          <a:p>
            <a:r>
              <a:rPr lang="en-US"/>
              <a:t>Video title</a:t>
            </a:r>
          </a:p>
        </p:txBody>
      </p:sp>
    </p:spTree>
    <p:extLst>
      <p:ext uri="{BB962C8B-B14F-4D97-AF65-F5344CB8AC3E}">
        <p14:creationId xmlns:p14="http://schemas.microsoft.com/office/powerpoint/2010/main" val="39839234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95.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4"/>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698021000"/>
      </p:ext>
    </p:extLst>
  </p:cSld>
  <p:clrMapOvr>
    <a:masterClrMapping/>
  </p:clrMapOvr>
  <p:transition>
    <p:fade/>
  </p:transition>
</p:sldLayout>
</file>

<file path=ppt/slideLayouts/slideLayout49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827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4"/>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49562517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97.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4" baseline="0">
                <a:solidFill>
                  <a:srgbClr val="008272"/>
                </a:solidFill>
              </a:defRPr>
            </a:lvl1pPr>
          </a:lstStyle>
          <a:p>
            <a:r>
              <a:rPr lang="en-US"/>
              <a:t>Square photo layout</a:t>
            </a:r>
          </a:p>
        </p:txBody>
      </p:sp>
      <p:sp>
        <p:nvSpPr>
          <p:cNvPr id="7"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Segoe UI" panose="020B0502040204020203" pitchFamily="34" charset="0"/>
              </a:defRPr>
            </a:lvl1pPr>
          </a:lstStyle>
          <a:p>
            <a:r>
              <a:rPr lang="en-US"/>
              <a:t>Click icon to add picture</a:t>
            </a:r>
          </a:p>
        </p:txBody>
      </p:sp>
    </p:spTree>
    <p:extLst>
      <p:ext uri="{BB962C8B-B14F-4D97-AF65-F5344CB8AC3E}">
        <p14:creationId xmlns:p14="http://schemas.microsoft.com/office/powerpoint/2010/main" val="2560254898"/>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498.xml><?xml version="1.0" encoding="utf-8"?>
<p:sldLayout xmlns:a="http://schemas.openxmlformats.org/drawingml/2006/main" xmlns:r="http://schemas.openxmlformats.org/officeDocument/2006/relationships" xmlns:p="http://schemas.openxmlformats.org/presentationml/2006/main" preserve="1" userDrawn="1">
  <p:cSld name="1_Square Right Photo Layout">
    <p:bg>
      <p:bgPr>
        <a:solidFill>
          <a:srgbClr val="00827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170289" y="552001"/>
            <a:ext cx="4795873" cy="1484704"/>
          </a:xfrm>
        </p:spPr>
        <p:txBody>
          <a:bodyPr wrap="square" anchor="ctr">
            <a:spAutoFit/>
          </a:bodyPr>
          <a:lstStyle>
            <a:lvl1pPr>
              <a:defRPr sz="4704" baseline="0">
                <a:solidFill>
                  <a:schemeClr val="bg1"/>
                </a:solidFill>
              </a:defRPr>
            </a:lvl1pPr>
          </a:lstStyle>
          <a:p>
            <a:r>
              <a:rPr lang="en-US"/>
              <a:t>Square photo layout</a:t>
            </a:r>
          </a:p>
        </p:txBody>
      </p:sp>
      <p:pic>
        <p:nvPicPr>
          <p:cNvPr id="3" name="Picture 2">
            <a:extLst>
              <a:ext uri="{FF2B5EF4-FFF2-40B4-BE49-F238E27FC236}">
                <a16:creationId xmlns:a16="http://schemas.microsoft.com/office/drawing/2014/main" id="{7FFCA2A4-47A7-435F-926A-3D3F1B650712}"/>
              </a:ext>
            </a:extLst>
          </p:cNvPr>
          <p:cNvPicPr>
            <a:picLocks noChangeAspect="1"/>
          </p:cNvPicPr>
          <p:nvPr userDrawn="1"/>
        </p:nvPicPr>
        <p:blipFill>
          <a:blip r:embed="rId2"/>
          <a:stretch>
            <a:fillRect/>
          </a:stretch>
        </p:blipFill>
        <p:spPr>
          <a:xfrm>
            <a:off x="2" y="0"/>
            <a:ext cx="6857027" cy="6858000"/>
          </a:xfrm>
          <a:prstGeom prst="rect">
            <a:avLst/>
          </a:prstGeom>
        </p:spPr>
      </p:pic>
    </p:spTree>
    <p:extLst>
      <p:ext uri="{BB962C8B-B14F-4D97-AF65-F5344CB8AC3E}">
        <p14:creationId xmlns:p14="http://schemas.microsoft.com/office/powerpoint/2010/main" val="21262569"/>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49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87554319"/>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gradFill>
                  <a:gsLst>
                    <a:gs pos="0">
                      <a:schemeClr val="tx1"/>
                    </a:gs>
                    <a:gs pos="100000">
                      <a:schemeClr val="tx1"/>
                    </a:gs>
                  </a:gsLst>
                  <a:lin ang="5400000" scaled="1"/>
                </a:gra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gradFill>
                  <a:gsLst>
                    <a:gs pos="0">
                      <a:schemeClr val="tx1"/>
                    </a:gs>
                    <a:gs pos="100000">
                      <a:schemeClr val="tx1"/>
                    </a:gs>
                  </a:gsLst>
                  <a:lin ang="5400000" scaled="1"/>
                </a:gra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64BDF03-4137-9B4F-811A-B300BDF9B2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86467" y="206105"/>
            <a:ext cx="5583404" cy="6409831"/>
          </a:xfrm>
          <a:prstGeom prst="rect">
            <a:avLst/>
          </a:prstGeom>
        </p:spPr>
      </p:pic>
    </p:spTree>
    <p:extLst>
      <p:ext uri="{BB962C8B-B14F-4D97-AF65-F5344CB8AC3E}">
        <p14:creationId xmlns:p14="http://schemas.microsoft.com/office/powerpoint/2010/main" val="3058452301"/>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Tree>
    <p:extLst>
      <p:ext uri="{BB962C8B-B14F-4D97-AF65-F5344CB8AC3E}">
        <p14:creationId xmlns:p14="http://schemas.microsoft.com/office/powerpoint/2010/main" val="306319056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50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00827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995337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0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2"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0" tIns="45710" rIns="45710" bIns="45710" numCol="1" spcCol="0" rtlCol="0" fromWordArt="0" anchor="ctr" anchorCtr="0" forceAA="0" compatLnSpc="1">
            <a:prstTxWarp prst="textNoShape">
              <a:avLst/>
            </a:prstTxWarp>
            <a:noAutofit/>
          </a:bodyPr>
          <a:lstStyle/>
          <a:p>
            <a:pPr algn="ctr" defTabSz="913828" fontAlgn="base">
              <a:spcBef>
                <a:spcPct val="0"/>
              </a:spcBef>
              <a:spcAft>
                <a:spcPct val="0"/>
              </a:spcAft>
            </a:pPr>
            <a:endParaRPr lang="en-US" sz="1764">
              <a:gradFill>
                <a:gsLst>
                  <a:gs pos="0">
                    <a:srgbClr val="FFFFFF"/>
                  </a:gs>
                  <a:gs pos="100000">
                    <a:srgbClr val="FFFFFF"/>
                  </a:gs>
                </a:gsLst>
                <a:lin ang="5400000" scaled="0"/>
              </a:gradFill>
              <a:latin typeface="Segoe UI" panose="020B0502040204020203" pitchFamily="34" charset="0"/>
              <a:ea typeface="Segoe UI" pitchFamily="34" charset="0"/>
              <a:cs typeface="Segoe UI" pitchFamily="34" charset="0"/>
            </a:endParaRPr>
          </a:p>
        </p:txBody>
      </p:sp>
      <p:sp>
        <p:nvSpPr>
          <p:cNvPr id="5" name="Text Placeholder 4"/>
          <p:cNvSpPr>
            <a:spLocks noGrp="1"/>
          </p:cNvSpPr>
          <p:nvPr>
            <p:ph type="body" sz="quarter" idx="10"/>
          </p:nvPr>
        </p:nvSpPr>
        <p:spPr>
          <a:xfrm>
            <a:off x="269240" y="1197322"/>
            <a:ext cx="11653522" cy="2225866"/>
          </a:xfrm>
        </p:spPr>
        <p:txBody>
          <a:bodyPr/>
          <a:lstStyle>
            <a:lvl1pPr marL="0" indent="0">
              <a:buNone/>
              <a:defRPr sz="3234">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624"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2918"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27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2998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40010496"/>
      </p:ext>
    </p:extLst>
  </p:cSld>
  <p:clrMapOvr>
    <a:masterClrMapping/>
  </p:clrMapOvr>
  <p:transition>
    <p:fade/>
  </p:transition>
</p:sldLayout>
</file>

<file path=ppt/slideLayouts/slideLayout50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00827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1" y="6099190"/>
            <a:ext cx="4482124" cy="467742"/>
          </a:xfrm>
          <a:prstGeom prst="rect">
            <a:avLst/>
          </a:prstGeom>
          <a:noFill/>
          <a:ln w="12700">
            <a:noFill/>
            <a:miter lim="800000"/>
            <a:headEnd type="none" w="sm" len="sm"/>
            <a:tailEnd type="none" w="sm" len="sm"/>
          </a:ln>
          <a:effectLst/>
        </p:spPr>
        <p:txBody>
          <a:bodyPr vert="horz" wrap="square" lIns="179238" tIns="179238" rIns="179238" bIns="179238" numCol="1" anchor="t" anchorCtr="0" compatLnSpc="1">
            <a:prstTxWarp prst="textNoShape">
              <a:avLst/>
            </a:prstTxWarp>
            <a:spAutoFit/>
          </a:bodyPr>
          <a:lstStyle/>
          <a:p>
            <a:pPr defTabSz="913650" eaLnBrk="0" hangingPunct="0"/>
            <a:r>
              <a:rPr lang="en-US" sz="686">
                <a:solidFill>
                  <a:schemeClr val="bg1"/>
                </a:solidFill>
                <a:latin typeface="Segoe UI" panose="020B0502040204020203" pitchFamily="34" charset="0"/>
                <a:cs typeface="Segoe UI" pitchFamily="34" charset="0"/>
              </a:rPr>
              <a:t>© Copyright Microsoft Corporation. All rights reserved. </a:t>
            </a:r>
          </a:p>
        </p:txBody>
      </p:sp>
    </p:spTree>
    <p:extLst>
      <p:ext uri="{BB962C8B-B14F-4D97-AF65-F5344CB8AC3E}">
        <p14:creationId xmlns:p14="http://schemas.microsoft.com/office/powerpoint/2010/main" val="35563751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0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9"/>
            <a:ext cx="11653523" cy="2396047"/>
          </a:xfrm>
          <a:prstGeom prst="rect">
            <a:avLst/>
          </a:prstGeom>
        </p:spPr>
        <p:txBody>
          <a:bodyPr/>
          <a:lstStyle>
            <a:lvl1pPr marL="284705" indent="-28470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73" indent="-275370">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77" indent="-284705">
              <a:buClr>
                <a:schemeClr val="tx1"/>
              </a:buClr>
              <a:buSzPct val="90000"/>
              <a:buFont typeface="Arial" pitchFamily="34" charset="0"/>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807" indent="-224030">
              <a:buClr>
                <a:schemeClr val="tx1"/>
              </a:buClr>
              <a:buSzPct val="90000"/>
              <a:buFont typeface="Arial" pitchFamily="34" charset="0"/>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837" indent="-224030">
              <a:buClr>
                <a:schemeClr val="tx1"/>
              </a:buClr>
              <a:buSzPct val="90000"/>
              <a:buFont typeface="Arial" pitchFamily="34" charset="0"/>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8"/>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0576378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04.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49534471"/>
      </p:ext>
    </p:extLst>
  </p:cSld>
  <p:clrMapOvr>
    <a:masterClrMapping/>
  </p:clrMapOvr>
  <p:transition>
    <p:fade/>
  </p:transition>
</p:sldLayout>
</file>

<file path=ppt/slideLayouts/slideLayout505.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B6CAB0-3422-4FC0-BDB6-1D282890E20A}"/>
              </a:ext>
            </a:extLst>
          </p:cNvPr>
          <p:cNvSpPr>
            <a:spLocks noGrp="1"/>
          </p:cNvSpPr>
          <p:nvPr>
            <p:ph type="ctrTitle"/>
          </p:nvPr>
        </p:nvSpPr>
        <p:spPr>
          <a:xfrm>
            <a:off x="1524001" y="1122363"/>
            <a:ext cx="9144000" cy="2387600"/>
          </a:xfrm>
        </p:spPr>
        <p:txBody>
          <a:bodyPr anchor="b"/>
          <a:lstStyle>
            <a:lvl1pPr algn="ctr">
              <a:defRPr sz="5998"/>
            </a:lvl1pPr>
          </a:lstStyle>
          <a:p>
            <a:r>
              <a:rPr lang="en-US"/>
              <a:t>Click to edit Master title style</a:t>
            </a:r>
          </a:p>
        </p:txBody>
      </p:sp>
      <p:sp>
        <p:nvSpPr>
          <p:cNvPr id="3" name="Subtitle 2">
            <a:extLst>
              <a:ext uri="{FF2B5EF4-FFF2-40B4-BE49-F238E27FC236}">
                <a16:creationId xmlns:a16="http://schemas.microsoft.com/office/drawing/2014/main" id="{9A6017E1-BC0F-403F-9E7B-15068D7527EF}"/>
              </a:ext>
            </a:extLst>
          </p:cNvPr>
          <p:cNvSpPr>
            <a:spLocks noGrp="1"/>
          </p:cNvSpPr>
          <p:nvPr>
            <p:ph type="subTitle" idx="1"/>
          </p:nvPr>
        </p:nvSpPr>
        <p:spPr>
          <a:xfrm>
            <a:off x="1524001" y="3602038"/>
            <a:ext cx="9144000" cy="516936"/>
          </a:xfrm>
        </p:spPr>
        <p:txBody>
          <a:bodyPr/>
          <a:lstStyle>
            <a:lvl1pPr marL="0" indent="0" algn="ctr">
              <a:buNone/>
              <a:defRPr sz="2399"/>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7BD7730-BB2A-457A-8829-467FA46D9B8C}"/>
              </a:ext>
            </a:extLst>
          </p:cNvPr>
          <p:cNvSpPr>
            <a:spLocks noGrp="1"/>
          </p:cNvSpPr>
          <p:nvPr>
            <p:ph type="dt" sz="half" idx="10"/>
          </p:nvPr>
        </p:nvSpPr>
        <p:spPr/>
        <p:txBody>
          <a:bodyPr/>
          <a:lstStyle>
            <a:lvl1pPr>
              <a:defRPr>
                <a:latin typeface="Segoe UI" panose="020B0502040204020203" pitchFamily="34" charset="0"/>
              </a:defRPr>
            </a:lvl1pPr>
          </a:lstStyle>
          <a:p>
            <a:fld id="{C4DED5F9-56B2-4A48-B2B7-90C4B88360C8}" type="datetimeFigureOut">
              <a:rPr lang="en-US" smtClean="0"/>
              <a:pPr/>
              <a:t>3/29/2021</a:t>
            </a:fld>
            <a:endParaRPr lang="en-US"/>
          </a:p>
        </p:txBody>
      </p:sp>
      <p:sp>
        <p:nvSpPr>
          <p:cNvPr id="5" name="Footer Placeholder 4">
            <a:extLst>
              <a:ext uri="{FF2B5EF4-FFF2-40B4-BE49-F238E27FC236}">
                <a16:creationId xmlns:a16="http://schemas.microsoft.com/office/drawing/2014/main" id="{387877F3-FC0F-4667-AF43-BFD0915D830B}"/>
              </a:ext>
            </a:extLst>
          </p:cNvPr>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6" name="Slide Number Placeholder 5">
            <a:extLst>
              <a:ext uri="{FF2B5EF4-FFF2-40B4-BE49-F238E27FC236}">
                <a16:creationId xmlns:a16="http://schemas.microsoft.com/office/drawing/2014/main" id="{3E090D61-9BC1-44B8-AA82-5367AC5F8F90}"/>
              </a:ext>
            </a:extLst>
          </p:cNvPr>
          <p:cNvSpPr>
            <a:spLocks noGrp="1"/>
          </p:cNvSpPr>
          <p:nvPr>
            <p:ph type="sldNum" sz="quarter" idx="12"/>
          </p:nvPr>
        </p:nvSpPr>
        <p:spPr/>
        <p:txBody>
          <a:bodyPr/>
          <a:lstStyle>
            <a:lvl1pPr>
              <a:defRPr>
                <a:latin typeface="Segoe UI" panose="020B0502040204020203" pitchFamily="34" charset="0"/>
              </a:defRPr>
            </a:lvl1pPr>
          </a:lstStyle>
          <a:p>
            <a:fld id="{8D79F186-46CD-496E-AFA0-4B0705A2A114}" type="slidenum">
              <a:rPr lang="en-US" smtClean="0"/>
              <a:pPr/>
              <a:t>‹#›</a:t>
            </a:fld>
            <a:endParaRPr lang="en-US"/>
          </a:p>
        </p:txBody>
      </p:sp>
    </p:spTree>
    <p:extLst>
      <p:ext uri="{BB962C8B-B14F-4D97-AF65-F5344CB8AC3E}">
        <p14:creationId xmlns:p14="http://schemas.microsoft.com/office/powerpoint/2010/main" val="3475264106"/>
      </p:ext>
    </p:extLst>
  </p:cSld>
  <p:clrMapOvr>
    <a:masterClrMapping/>
  </p:clrMapOvr>
</p:sldLayout>
</file>

<file path=ppt/slideLayouts/slideLayout506.xml><?xml version="1.0" encoding="utf-8"?>
<p:sldLayout xmlns:a="http://schemas.openxmlformats.org/drawingml/2006/main" xmlns:r="http://schemas.openxmlformats.org/officeDocument/2006/relationships" xmlns:p="http://schemas.openxmlformats.org/presentationml/2006/main"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1394297"/>
            <a:ext cx="4167887" cy="2139240"/>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3"/>
            <a:ext cx="4164583" cy="276999"/>
          </a:xfrm>
          <a:noFill/>
        </p:spPr>
        <p:txBody>
          <a:bodyPr wrap="square" lIns="0" tIns="0" rIns="0" bIns="0">
            <a:spAutoFit/>
          </a:bodyPr>
          <a:lstStyle>
            <a:lvl1pPr marL="0" indent="0">
              <a:spcBef>
                <a:spcPts val="0"/>
              </a:spcBef>
              <a:buNone/>
              <a:defRPr sz="1999" spc="0" baseline="0">
                <a:gradFill>
                  <a:gsLst>
                    <a:gs pos="91000">
                      <a:schemeClr val="tx1"/>
                    </a:gs>
                    <a:gs pos="0">
                      <a:schemeClr val="tx1"/>
                    </a:gs>
                  </a:gsLst>
                  <a:lin ang="5400000" scaled="0"/>
                </a:gradFill>
                <a:latin typeface="Segoe UI" panose="020B0502040204020203" pitchFamily="34" charset="0"/>
                <a:cs typeface="Segoe UI" panose="020B0502040204020203" pitchFamily="34" charset="0"/>
              </a:defRPr>
            </a:lvl1pPr>
          </a:lstStyle>
          <a:p>
            <a:pPr lvl="0"/>
            <a:r>
              <a:rPr lang="en-US"/>
              <a:t>Speaker name or subtitle</a:t>
            </a:r>
          </a:p>
        </p:txBody>
      </p:sp>
    </p:spTree>
    <p:extLst>
      <p:ext uri="{BB962C8B-B14F-4D97-AF65-F5344CB8AC3E}">
        <p14:creationId xmlns:p14="http://schemas.microsoft.com/office/powerpoint/2010/main" val="975235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07.xml><?xml version="1.0" encoding="utf-8"?>
<p:sldLayout xmlns:a="http://schemas.openxmlformats.org/drawingml/2006/main" xmlns:r="http://schemas.openxmlformats.org/officeDocument/2006/relationships" xmlns:p="http://schemas.openxmlformats.org/presentationml/2006/main" userDrawn="1">
  <p:cSld name="Title and Content 3">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p:nvPr>
        </p:nvSpPr>
        <p:spPr>
          <a:xfrm>
            <a:off x="1" y="0"/>
            <a:ext cx="12192000" cy="1219200"/>
          </a:xfrm>
          <a:prstGeom prst="rect">
            <a:avLst/>
          </a:prstGeom>
          <a:solidFill>
            <a:srgbClr val="0A5BBA">
              <a:alpha val="89804"/>
            </a:srgbClr>
          </a:solidFill>
        </p:spPr>
        <p:txBody>
          <a:bodyPr lIns="182880" tIns="91440" rIns="91440" bIns="91440" anchor="ctr">
            <a:normAutofit/>
          </a:bodyPr>
          <a:lstStyle>
            <a:lvl1pPr>
              <a:defRPr sz="3199" baseline="0">
                <a:solidFill>
                  <a:schemeClr val="bg1"/>
                </a:solidFill>
                <a:latin typeface="+mn-lt"/>
              </a:defRPr>
            </a:lvl1pPr>
          </a:lstStyle>
          <a:p>
            <a:pPr lvl="0"/>
            <a:endParaRPr lang="en-US"/>
          </a:p>
        </p:txBody>
      </p:sp>
      <p:sp>
        <p:nvSpPr>
          <p:cNvPr id="4" name="Slide Number Placeholder 2"/>
          <p:cNvSpPr>
            <a:spLocks noGrp="1"/>
          </p:cNvSpPr>
          <p:nvPr>
            <p:ph type="sldNum" sz="quarter" idx="11"/>
          </p:nvPr>
        </p:nvSpPr>
        <p:spPr>
          <a:xfrm>
            <a:off x="9042400" y="6356353"/>
            <a:ext cx="2844800" cy="365125"/>
          </a:xfrm>
        </p:spPr>
        <p:txBody>
          <a:bodyPr/>
          <a:lstStyle>
            <a:lvl1pPr>
              <a:defRPr sz="1067">
                <a:solidFill>
                  <a:schemeClr val="tx1"/>
                </a:solidFill>
              </a:defRPr>
            </a:lvl1pPr>
          </a:lstStyle>
          <a:p>
            <a:fld id="{74A398B2-5A34-1A4A-811E-F4027282568C}" type="slidenum">
              <a:rPr lang="en-US" smtClean="0"/>
              <a:pPr/>
              <a:t>‹#›</a:t>
            </a:fld>
            <a:endParaRPr lang="en-US"/>
          </a:p>
        </p:txBody>
      </p:sp>
      <p:sp>
        <p:nvSpPr>
          <p:cNvPr id="5" name="Content Placeholder 2"/>
          <p:cNvSpPr>
            <a:spLocks noGrp="1"/>
          </p:cNvSpPr>
          <p:nvPr>
            <p:ph idx="1"/>
          </p:nvPr>
        </p:nvSpPr>
        <p:spPr>
          <a:xfrm>
            <a:off x="609600" y="1219200"/>
            <a:ext cx="10972801" cy="4876800"/>
          </a:xfrm>
          <a:noFill/>
        </p:spPr>
        <p:txBody>
          <a:bodyPr lIns="182880" tIns="91440" rIns="91440" bIns="91440">
            <a:normAutofit/>
          </a:bodyPr>
          <a:lstStyle>
            <a:lvl1pPr marL="304701" indent="-304701">
              <a:lnSpc>
                <a:spcPct val="100000"/>
              </a:lnSpc>
              <a:buFont typeface="Arial" pitchFamily="34" charset="0"/>
              <a:buChar char="•"/>
              <a:defRPr/>
            </a:lvl1pPr>
            <a:lvl2pPr marL="609402" indent="-300469">
              <a:lnSpc>
                <a:spcPct val="100000"/>
              </a:lnSpc>
              <a:buFont typeface="Arial" pitchFamily="34" charset="0"/>
              <a:buChar char="•"/>
              <a:defRPr/>
            </a:lvl2pPr>
            <a:lvl3pPr marL="914103" indent="-304701">
              <a:lnSpc>
                <a:spcPct val="100000"/>
              </a:lnSpc>
              <a:buFont typeface="Arial" pitchFamily="34" charset="0"/>
              <a:buChar char="•"/>
              <a:defRPr/>
            </a:lvl3pPr>
            <a:lvl4pPr marL="1218804" indent="-304701">
              <a:lnSpc>
                <a:spcPct val="100000"/>
              </a:lnSpc>
              <a:buFont typeface="Arial" pitchFamily="34" charset="0"/>
              <a:buChar char="•"/>
              <a:defRPr/>
            </a:lvl4pPr>
            <a:lvl5pPr marL="1523505" indent="-304701">
              <a:lnSpc>
                <a:spcPct val="100000"/>
              </a:lnSpc>
              <a:buFont typeface="Arial" pitchFamily="34" charset="0"/>
              <a:buChar char="•"/>
              <a:defRPr/>
            </a:lvl5pPr>
            <a:lvl6pPr>
              <a:lnSpc>
                <a:spcPct val="100000"/>
              </a:lnSpc>
              <a:defRPr/>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p:txBody>
      </p:sp>
    </p:spTree>
    <p:extLst>
      <p:ext uri="{BB962C8B-B14F-4D97-AF65-F5344CB8AC3E}">
        <p14:creationId xmlns:p14="http://schemas.microsoft.com/office/powerpoint/2010/main" val="1041880486"/>
      </p:ext>
    </p:extLst>
  </p:cSld>
  <p:clrMapOvr>
    <a:masterClrMapping/>
  </p:clrMapOvr>
  <p:transition>
    <p:fade/>
  </p:transition>
  <p:hf hdr="0" ftr="0" dt="0"/>
</p:sldLayout>
</file>

<file path=ppt/slideLayouts/slideLayout508.xml><?xml version="1.0" encoding="utf-8"?>
<p:sldLayout xmlns:a="http://schemas.openxmlformats.org/drawingml/2006/main" xmlns:r="http://schemas.openxmlformats.org/officeDocument/2006/relationships" xmlns:p="http://schemas.openxmlformats.org/presentationml/2006/main"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637615693"/>
      </p:ext>
    </p:extLst>
  </p:cSld>
  <p:clrMapOvr>
    <a:masterClrMapping/>
  </p:clrMapOvr>
  <p:transition>
    <p:fade/>
  </p:transition>
</p:sldLayout>
</file>

<file path=ppt/slideLayouts/slideLayout509.xml><?xml version="1.0" encoding="utf-8"?>
<p:sldLayout xmlns:a="http://schemas.openxmlformats.org/drawingml/2006/main" xmlns:r="http://schemas.openxmlformats.org/officeDocument/2006/relationships" xmlns:p="http://schemas.openxmlformats.org/presentationml/2006/main" userDrawn="1">
  <p:cSld name="Section Title Accent Color 2">
    <p:bg>
      <p:bgPr>
        <a:solidFill>
          <a:srgbClr val="004B5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4"/>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1241946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Tree>
    <p:extLst>
      <p:ext uri="{BB962C8B-B14F-4D97-AF65-F5344CB8AC3E}">
        <p14:creationId xmlns:p14="http://schemas.microsoft.com/office/powerpoint/2010/main" val="150454155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510.xml><?xml version="1.0" encoding="utf-8"?>
<p:sldLayout xmlns:a="http://schemas.openxmlformats.org/drawingml/2006/main" xmlns:r="http://schemas.openxmlformats.org/officeDocument/2006/relationships" xmlns:p="http://schemas.openxmlformats.org/presentationml/2006/main">
  <p:cSld name="Title Only - blue, lef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999">
                <a:solidFill>
                  <a:schemeClr val="tx2"/>
                </a:solidFill>
              </a:defRPr>
            </a:lvl1pPr>
          </a:lstStyle>
          <a:p>
            <a:r>
              <a:rPr lang="en-US"/>
              <a:t>Click to edit Master title style</a:t>
            </a:r>
          </a:p>
        </p:txBody>
      </p:sp>
    </p:spTree>
    <p:extLst>
      <p:ext uri="{BB962C8B-B14F-4D97-AF65-F5344CB8AC3E}">
        <p14:creationId xmlns:p14="http://schemas.microsoft.com/office/powerpoint/2010/main" val="2095223938"/>
      </p:ext>
    </p:extLst>
  </p:cSld>
  <p:clrMapOvr>
    <a:masterClrMapping/>
  </p:clrMapOvr>
  <p:transition>
    <p:fade/>
  </p:transition>
</p:sldLayout>
</file>

<file path=ppt/slideLayouts/slideLayout511.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584201" y="585788"/>
            <a:ext cx="1366245" cy="292608"/>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599440" y="2913307"/>
            <a:ext cx="2792541" cy="1408297"/>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2399"/>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a:srcRect t="11809" r="3579" b="17467"/>
          <a:stretch/>
        </p:blipFill>
        <p:spPr>
          <a:xfrm>
            <a:off x="5958586" y="-1"/>
            <a:ext cx="6233414" cy="6858001"/>
          </a:xfrm>
          <a:prstGeom prst="rect">
            <a:avLst/>
          </a:prstGeom>
        </p:spPr>
      </p:pic>
    </p:spTree>
    <p:extLst>
      <p:ext uri="{BB962C8B-B14F-4D97-AF65-F5344CB8AC3E}">
        <p14:creationId xmlns:p14="http://schemas.microsoft.com/office/powerpoint/2010/main" val="30304527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12.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1" y="585788"/>
            <a:ext cx="1366245" cy="292608"/>
          </a:xfrm>
          <a:prstGeom prst="rect">
            <a:avLst/>
          </a:prstGeom>
        </p:spPr>
      </p:pic>
      <p:sp>
        <p:nvSpPr>
          <p:cNvPr id="9" name="Title 1"/>
          <p:cNvSpPr>
            <a:spLocks noGrp="1"/>
          </p:cNvSpPr>
          <p:nvPr>
            <p:ph type="title" hasCustomPrompt="1"/>
          </p:nvPr>
        </p:nvSpPr>
        <p:spPr>
          <a:xfrm>
            <a:off x="584201" y="2979778"/>
            <a:ext cx="9144000" cy="553998"/>
          </a:xfrm>
          <a:noFill/>
        </p:spPr>
        <p:txBody>
          <a:bodyPr lIns="0" tIns="0" rIns="0" bIns="0" anchor="b" anchorCtr="0">
            <a:spAutoFit/>
          </a:bodyPr>
          <a:lstStyle>
            <a:lvl1pPr>
              <a:defRPr sz="3599"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1" y="3962400"/>
            <a:ext cx="9144000" cy="338554"/>
          </a:xfrm>
          <a:noFill/>
        </p:spPr>
        <p:txBody>
          <a:bodyPr wrap="square" lIns="0" tIns="0" rIns="0" bIns="0">
            <a:spAutoFit/>
          </a:bodyPr>
          <a:lstStyle>
            <a:lvl1pPr marL="0" indent="0">
              <a:spcBef>
                <a:spcPts val="0"/>
              </a:spcBef>
              <a:buNone/>
              <a:defRPr sz="2199"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Box 5">
            <a:extLst>
              <a:ext uri="{FF2B5EF4-FFF2-40B4-BE49-F238E27FC236}">
                <a16:creationId xmlns:a16="http://schemas.microsoft.com/office/drawing/2014/main" id="{55172CF2-8949-41D2-A849-0D7A7B2175D6}"/>
              </a:ext>
            </a:extLst>
          </p:cNvPr>
          <p:cNvSpPr txBox="1"/>
          <p:nvPr userDrawn="1"/>
        </p:nvSpPr>
        <p:spPr>
          <a:xfrm>
            <a:off x="5111148"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Text Placeholder 16">
            <a:extLst>
              <a:ext uri="{FF2B5EF4-FFF2-40B4-BE49-F238E27FC236}">
                <a16:creationId xmlns:a16="http://schemas.microsoft.com/office/drawing/2014/main" id="{8C8FE31B-78EE-49BB-83BA-C27F01056949}"/>
              </a:ext>
            </a:extLst>
          </p:cNvPr>
          <p:cNvSpPr>
            <a:spLocks noGrp="1"/>
          </p:cNvSpPr>
          <p:nvPr>
            <p:ph type="body" sz="quarter" idx="13" hasCustomPrompt="1"/>
          </p:nvPr>
        </p:nvSpPr>
        <p:spPr>
          <a:xfrm>
            <a:off x="8408989" y="589607"/>
            <a:ext cx="3200400" cy="307648"/>
          </a:xfrm>
        </p:spPr>
        <p:txBody>
          <a:bodyPr lIns="0" tIns="0" rIns="0" bIns="0"/>
          <a:lstStyle>
            <a:lvl1pPr marL="0" indent="0" algn="r">
              <a:buNone/>
              <a:defRPr sz="1999">
                <a:latin typeface="+mn-lt"/>
              </a:defRPr>
            </a:lvl1pPr>
            <a:lvl2pPr marL="342797" indent="0">
              <a:buNone/>
              <a:defRPr sz="1999"/>
            </a:lvl2pPr>
            <a:lvl3pPr marL="571329" indent="0">
              <a:buNone/>
              <a:defRPr sz="1999"/>
            </a:lvl3pPr>
            <a:lvl4pPr marL="799860" indent="0">
              <a:buNone/>
              <a:defRPr sz="1999"/>
            </a:lvl4pPr>
            <a:lvl5pPr marL="1028391" indent="0">
              <a:buNone/>
              <a:defRPr sz="1999"/>
            </a:lvl5pPr>
          </a:lstStyle>
          <a:p>
            <a:pPr lvl="0"/>
            <a:r>
              <a:rPr lang="en-US"/>
              <a:t>Session code</a:t>
            </a:r>
          </a:p>
        </p:txBody>
      </p:sp>
    </p:spTree>
    <p:extLst>
      <p:ext uri="{BB962C8B-B14F-4D97-AF65-F5344CB8AC3E}">
        <p14:creationId xmlns:p14="http://schemas.microsoft.com/office/powerpoint/2010/main" val="41553116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1" y="1435101"/>
            <a:ext cx="11018838" cy="16124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Box 6">
            <a:extLst>
              <a:ext uri="{FF2B5EF4-FFF2-40B4-BE49-F238E27FC236}">
                <a16:creationId xmlns:a16="http://schemas.microsoft.com/office/drawing/2014/main" id="{523C46B0-B5A4-4CF0-8CF6-AEFC88BC846A}"/>
              </a:ext>
            </a:extLst>
          </p:cNvPr>
          <p:cNvSpPr txBox="1"/>
          <p:nvPr userDrawn="1"/>
        </p:nvSpPr>
        <p:spPr>
          <a:xfrm>
            <a:off x="5111148"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60780047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1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1"/>
            <a:ext cx="11018520" cy="1612493"/>
          </a:xfrm>
        </p:spPr>
        <p:txBody>
          <a:bodyPr wrap="square">
            <a:spAutoFit/>
          </a:bodyPr>
          <a:lstStyle>
            <a:lvl1pPr marL="0" indent="0">
              <a:buNone/>
              <a:defRPr/>
            </a:lvl1pPr>
            <a:lvl2pPr marL="228531" indent="0">
              <a:buNone/>
              <a:defRPr/>
            </a:lvl2pPr>
            <a:lvl3pPr marL="457063" indent="0">
              <a:buNone/>
              <a:defRPr/>
            </a:lvl3pPr>
            <a:lvl4pPr marL="685594" indent="0">
              <a:buNone/>
              <a:defRPr/>
            </a:lvl4pPr>
            <a:lvl5pPr marL="914126"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67AFE834-965D-46BB-AD35-6485534E8378}"/>
              </a:ext>
            </a:extLst>
          </p:cNvPr>
          <p:cNvSpPr txBox="1"/>
          <p:nvPr userDrawn="1"/>
        </p:nvSpPr>
        <p:spPr>
          <a:xfrm>
            <a:off x="5111148"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08686021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1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1"/>
            <a:ext cx="5211763" cy="16124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9" y="1435101"/>
            <a:ext cx="5219700" cy="16124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E6DD86A3-370B-4B16-8C94-A5F62AE9207E}"/>
              </a:ext>
            </a:extLst>
          </p:cNvPr>
          <p:cNvSpPr txBox="1"/>
          <p:nvPr userDrawn="1"/>
        </p:nvSpPr>
        <p:spPr>
          <a:xfrm>
            <a:off x="5111148"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05535016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5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4"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799" b="0">
                <a:latin typeface="Segoe UI" panose="020B0502040204020203" pitchFamily="34" charset="0"/>
                <a:cs typeface="Segoe UI" panose="020B0502040204020203" pitchFamily="34" charset="0"/>
              </a:defRPr>
            </a:lvl1pPr>
            <a:lvl2pPr marL="255511" indent="0">
              <a:buFont typeface="Wingdings" panose="05000000000000000000" pitchFamily="2" charset="2"/>
              <a:buNone/>
              <a:defRPr sz="1999" b="0"/>
            </a:lvl2pPr>
            <a:lvl3pPr marL="450715" indent="0">
              <a:buFont typeface="Wingdings" panose="05000000000000000000" pitchFamily="2" charset="2"/>
              <a:buNone/>
              <a:tabLst/>
              <a:defRPr sz="1600" b="0"/>
            </a:lvl3pPr>
            <a:lvl4pPr marL="652266" indent="0">
              <a:buFont typeface="Wingdings" panose="05000000000000000000" pitchFamily="2" charset="2"/>
              <a:buNone/>
              <a:defRPr sz="1400" b="0"/>
            </a:lvl4pPr>
            <a:lvl5pPr marL="853819"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799" b="0">
                <a:latin typeface="Segoe UI" panose="020B0502040204020203" pitchFamily="34" charset="0"/>
                <a:cs typeface="Segoe UI" panose="020B0502040204020203" pitchFamily="34" charset="0"/>
              </a:defRPr>
            </a:lvl1pPr>
            <a:lvl2pPr marL="255511" indent="0">
              <a:buFont typeface="Wingdings" panose="05000000000000000000" pitchFamily="2" charset="2"/>
              <a:buNone/>
              <a:defRPr sz="1999" b="0"/>
            </a:lvl2pPr>
            <a:lvl3pPr marL="450715" indent="0">
              <a:buFont typeface="Wingdings" panose="05000000000000000000" pitchFamily="2" charset="2"/>
              <a:buNone/>
              <a:tabLst/>
              <a:defRPr sz="1600" b="0"/>
            </a:lvl3pPr>
            <a:lvl4pPr marL="652266" indent="0">
              <a:buFont typeface="Wingdings" panose="05000000000000000000" pitchFamily="2" charset="2"/>
              <a:buNone/>
              <a:defRPr sz="1400" b="0"/>
            </a:lvl4pPr>
            <a:lvl5pPr marL="853819"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1C08635B-C0DD-495F-B861-310107245327}"/>
              </a:ext>
            </a:extLst>
          </p:cNvPr>
          <p:cNvSpPr txBox="1"/>
          <p:nvPr userDrawn="1"/>
        </p:nvSpPr>
        <p:spPr>
          <a:xfrm>
            <a:off x="5111148"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52938812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51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TextBox 2">
            <a:extLst>
              <a:ext uri="{FF2B5EF4-FFF2-40B4-BE49-F238E27FC236}">
                <a16:creationId xmlns:a16="http://schemas.microsoft.com/office/drawing/2014/main" id="{CBF562D2-4F8F-4373-A436-F26727DE808A}"/>
              </a:ext>
            </a:extLst>
          </p:cNvPr>
          <p:cNvSpPr txBox="1"/>
          <p:nvPr userDrawn="1"/>
        </p:nvSpPr>
        <p:spPr>
          <a:xfrm>
            <a:off x="5111148"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62219501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1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1" y="457200"/>
            <a:ext cx="5508419" cy="372410"/>
          </a:xfrm>
        </p:spPr>
        <p:txBody>
          <a:bodyPr tIns="64008"/>
          <a:lstStyle>
            <a:lvl1pPr>
              <a:defRPr sz="1999" spc="0">
                <a:latin typeface="+mj-lt"/>
                <a:cs typeface="Segoe UI" panose="020B0502040204020203" pitchFamily="34" charset="0"/>
              </a:defRPr>
            </a:lvl1pPr>
          </a:lstStyle>
          <a:p>
            <a:r>
              <a:rPr lang="en-US"/>
              <a:t>Click to edit Master title style</a:t>
            </a:r>
          </a:p>
        </p:txBody>
      </p:sp>
      <p:sp>
        <p:nvSpPr>
          <p:cNvPr id="3" name="TextBox 2">
            <a:extLst>
              <a:ext uri="{FF2B5EF4-FFF2-40B4-BE49-F238E27FC236}">
                <a16:creationId xmlns:a16="http://schemas.microsoft.com/office/drawing/2014/main" id="{918F250C-1973-44C9-969A-F234C50A6682}"/>
              </a:ext>
            </a:extLst>
          </p:cNvPr>
          <p:cNvSpPr txBox="1"/>
          <p:nvPr userDrawn="1"/>
        </p:nvSpPr>
        <p:spPr>
          <a:xfrm>
            <a:off x="5111148"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66065489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1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4" y="2016461"/>
            <a:ext cx="4158362" cy="1107739"/>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1"/>
            <a:ext cx="4162425" cy="338426"/>
          </a:xfrm>
        </p:spPr>
        <p:txBody>
          <a:bodyPr/>
          <a:lstStyle>
            <a:lvl1pPr marL="0" indent="0">
              <a:buNone/>
              <a:defRPr sz="2199">
                <a:latin typeface="+mn-lt"/>
              </a:defRPr>
            </a:lvl1pPr>
            <a:lvl2pPr marL="228531" indent="0">
              <a:buNone/>
              <a:defRPr/>
            </a:lvl2pPr>
            <a:lvl3pPr marL="457063" indent="0">
              <a:buNone/>
              <a:defRPr/>
            </a:lvl3pPr>
            <a:lvl4pPr marL="661789" indent="0">
              <a:buNone/>
              <a:defRPr/>
            </a:lvl4pPr>
            <a:lvl5pPr marL="855406" indent="0">
              <a:buNone/>
              <a:defRPr/>
            </a:lvl5pPr>
          </a:lstStyle>
          <a:p>
            <a:pPr lvl="0"/>
            <a:r>
              <a:rPr lang="en-US"/>
              <a:t>Click to edit Master text styles</a:t>
            </a:r>
          </a:p>
        </p:txBody>
      </p:sp>
      <p:sp>
        <p:nvSpPr>
          <p:cNvPr id="6" name="TextBox 5">
            <a:extLst>
              <a:ext uri="{FF2B5EF4-FFF2-40B4-BE49-F238E27FC236}">
                <a16:creationId xmlns:a16="http://schemas.microsoft.com/office/drawing/2014/main" id="{4608AE61-1E2A-44F6-AA70-26B8856E071F}"/>
              </a:ext>
            </a:extLst>
          </p:cNvPr>
          <p:cNvSpPr txBox="1"/>
          <p:nvPr userDrawn="1"/>
        </p:nvSpPr>
        <p:spPr>
          <a:xfrm>
            <a:off x="584201"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21085BF2-DDD9-4324-BF89-65D0F68CE15D}"/>
              </a:ext>
            </a:extLst>
          </p:cNvPr>
          <p:cNvSpPr>
            <a:spLocks noGrp="1" noChangeAspect="1"/>
          </p:cNvSpPr>
          <p:nvPr>
            <p:ph type="pic" sz="quarter" idx="11" hasCustomPrompt="1"/>
          </p:nvPr>
        </p:nvSpPr>
        <p:spPr bwMode="gray">
          <a:xfrm>
            <a:off x="5625529"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9362701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Tree>
    <p:extLst>
      <p:ext uri="{BB962C8B-B14F-4D97-AF65-F5344CB8AC3E}">
        <p14:creationId xmlns:p14="http://schemas.microsoft.com/office/powerpoint/2010/main" val="232237714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52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4" y="2873545"/>
            <a:ext cx="4159950" cy="1107739"/>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1"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32AF5875-38C8-4572-8E77-08A4E94F0239}"/>
              </a:ext>
            </a:extLst>
          </p:cNvPr>
          <p:cNvSpPr>
            <a:spLocks noGrp="1" noChangeAspect="1"/>
          </p:cNvSpPr>
          <p:nvPr>
            <p:ph type="pic" sz="quarter" idx="11" hasCustomPrompt="1"/>
          </p:nvPr>
        </p:nvSpPr>
        <p:spPr bwMode="gray">
          <a:xfrm>
            <a:off x="5625529"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04057288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52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4" y="2996526"/>
            <a:ext cx="4163125" cy="861518"/>
          </a:xfrm>
        </p:spPr>
        <p:txBody>
          <a:bodyPr anchor="t"/>
          <a:lstStyle>
            <a:lvl1pPr>
              <a:defRPr sz="2799"/>
            </a:lvl1pPr>
          </a:lstStyle>
          <a:p>
            <a:r>
              <a:rPr lang="en-US"/>
              <a:t>Square photo layout with smaller text</a:t>
            </a:r>
          </a:p>
        </p:txBody>
      </p:sp>
      <p:sp>
        <p:nvSpPr>
          <p:cNvPr id="5" name="TextBox 4">
            <a:extLst>
              <a:ext uri="{FF2B5EF4-FFF2-40B4-BE49-F238E27FC236}">
                <a16:creationId xmlns:a16="http://schemas.microsoft.com/office/drawing/2014/main" id="{60C38699-A815-46DF-8683-AD9D70C457F0}"/>
              </a:ext>
            </a:extLst>
          </p:cNvPr>
          <p:cNvSpPr txBox="1"/>
          <p:nvPr userDrawn="1"/>
        </p:nvSpPr>
        <p:spPr>
          <a:xfrm>
            <a:off x="584201"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5914549" y="563892"/>
            <a:ext cx="5724144" cy="572414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00072411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52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4" y="5436192"/>
            <a:ext cx="11018520" cy="553870"/>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1"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531" lvl="0" indent="-228531"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98157016-2979-4ABA-B2ED-33A7582D68F8}"/>
              </a:ext>
            </a:extLst>
          </p:cNvPr>
          <p:cNvSpPr txBox="1"/>
          <p:nvPr userDrawn="1"/>
        </p:nvSpPr>
        <p:spPr>
          <a:xfrm>
            <a:off x="5111148"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681356301"/>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52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4" y="866351"/>
            <a:ext cx="11018520" cy="553870"/>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0"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531" lvl="0" indent="-228531"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88731774"/>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524.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4" y="457200"/>
            <a:ext cx="11018520" cy="553870"/>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307648"/>
          </a:xfrm>
        </p:spPr>
        <p:txBody>
          <a:bodyPr/>
          <a:lstStyle>
            <a:lvl1pPr marL="0" indent="0" algn="ctr">
              <a:spcBef>
                <a:spcPts val="0"/>
              </a:spcBef>
              <a:buNone/>
              <a:defRPr sz="1999"/>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531" lvl="0" indent="-228531"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307648"/>
          </a:xfrm>
        </p:spPr>
        <p:txBody>
          <a:bodyPr/>
          <a:lstStyle>
            <a:lvl1pPr marL="0" indent="0" algn="ctr">
              <a:spcBef>
                <a:spcPts val="0"/>
              </a:spcBef>
              <a:buNone/>
              <a:defRPr sz="1999"/>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531" lvl="0" indent="-228531" algn="ctr"/>
            <a:r>
              <a:rPr lang="en-US"/>
              <a:t>Drag &amp; drop your photo here </a:t>
            </a:r>
            <a:br>
              <a:rPr lang="en-US"/>
            </a:br>
            <a:r>
              <a:rPr lang="en-US"/>
              <a:t>or click or tap icon below </a:t>
            </a:r>
            <a:br>
              <a:rPr lang="en-US"/>
            </a:br>
            <a:r>
              <a:rPr lang="en-US"/>
              <a:t>to insert</a:t>
            </a:r>
          </a:p>
        </p:txBody>
      </p:sp>
      <p:sp>
        <p:nvSpPr>
          <p:cNvPr id="7" name="TextBox 6">
            <a:extLst>
              <a:ext uri="{FF2B5EF4-FFF2-40B4-BE49-F238E27FC236}">
                <a16:creationId xmlns:a16="http://schemas.microsoft.com/office/drawing/2014/main" id="{1B28AF1D-BAC8-4480-8E8D-9C72BBB7CF58}"/>
              </a:ext>
            </a:extLst>
          </p:cNvPr>
          <p:cNvSpPr txBox="1"/>
          <p:nvPr userDrawn="1"/>
        </p:nvSpPr>
        <p:spPr>
          <a:xfrm>
            <a:off x="5111148"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13717998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525.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4" y="457200"/>
            <a:ext cx="11018520" cy="553870"/>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5689600"/>
            <a:ext cx="3475037" cy="307648"/>
          </a:xfrm>
        </p:spPr>
        <p:txBody>
          <a:bodyPr/>
          <a:lstStyle>
            <a:lvl1pPr marL="0" indent="0" algn="ctr">
              <a:spcBef>
                <a:spcPts val="0"/>
              </a:spcBef>
              <a:buNone/>
              <a:defRPr sz="1999"/>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307648"/>
          </a:xfrm>
        </p:spPr>
        <p:txBody>
          <a:bodyPr/>
          <a:lstStyle>
            <a:lvl1pPr marL="0" indent="0" algn="ctr">
              <a:spcBef>
                <a:spcPts val="0"/>
              </a:spcBef>
              <a:buNone/>
              <a:defRPr sz="1999"/>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1"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307648"/>
          </a:xfrm>
        </p:spPr>
        <p:txBody>
          <a:bodyPr/>
          <a:lstStyle>
            <a:lvl1pPr marL="0" indent="0" algn="ctr">
              <a:spcBef>
                <a:spcPts val="0"/>
              </a:spcBef>
              <a:buNone/>
              <a:defRPr sz="1999"/>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CDB6A170-31B0-4B7A-9E80-BC461A6C25D7}"/>
              </a:ext>
            </a:extLst>
          </p:cNvPr>
          <p:cNvSpPr txBox="1"/>
          <p:nvPr userDrawn="1"/>
        </p:nvSpPr>
        <p:spPr>
          <a:xfrm>
            <a:off x="5111148"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91585217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526.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4" y="457200"/>
            <a:ext cx="11018520" cy="553870"/>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9"/>
            <a:ext cx="2532888" cy="615297"/>
          </a:xfrm>
        </p:spPr>
        <p:txBody>
          <a:bodyPr/>
          <a:lstStyle>
            <a:lvl1pPr marL="0" indent="0" algn="ctr">
              <a:spcBef>
                <a:spcPts val="0"/>
              </a:spcBef>
              <a:buNone/>
              <a:defRPr sz="1999"/>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9"/>
            <a:ext cx="2532888" cy="615297"/>
          </a:xfrm>
        </p:spPr>
        <p:txBody>
          <a:bodyPr/>
          <a:lstStyle>
            <a:lvl1pPr marL="0" indent="0" algn="ctr">
              <a:spcBef>
                <a:spcPts val="0"/>
              </a:spcBef>
              <a:buNone/>
              <a:defRPr sz="1999"/>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9"/>
            <a:ext cx="2532888" cy="615297"/>
          </a:xfrm>
        </p:spPr>
        <p:txBody>
          <a:bodyPr/>
          <a:lstStyle>
            <a:lvl1pPr marL="0" indent="0" algn="ctr">
              <a:spcBef>
                <a:spcPts val="0"/>
              </a:spcBef>
              <a:buNone/>
              <a:defRPr sz="1999"/>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9"/>
            <a:ext cx="2532888" cy="615297"/>
          </a:xfrm>
        </p:spPr>
        <p:txBody>
          <a:bodyPr/>
          <a:lstStyle>
            <a:lvl1pPr marL="0" indent="0" algn="ctr">
              <a:spcBef>
                <a:spcPts val="0"/>
              </a:spcBef>
              <a:buNone/>
              <a:defRPr sz="1999"/>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C9A03A1B-DC26-4C7A-B4A8-14CF66851FFF}"/>
              </a:ext>
            </a:extLst>
          </p:cNvPr>
          <p:cNvSpPr txBox="1"/>
          <p:nvPr userDrawn="1"/>
        </p:nvSpPr>
        <p:spPr>
          <a:xfrm>
            <a:off x="5111148"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353483244"/>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527.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307648"/>
          </a:xfrm>
        </p:spPr>
        <p:txBody>
          <a:bodyPr/>
          <a:lstStyle>
            <a:lvl1pPr marL="0" indent="0">
              <a:buFontTx/>
              <a:buNone/>
              <a:defRPr sz="1999"/>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
        <p:nvSpPr>
          <p:cNvPr id="5" name="TextBox 4">
            <a:extLst>
              <a:ext uri="{FF2B5EF4-FFF2-40B4-BE49-F238E27FC236}">
                <a16:creationId xmlns:a16="http://schemas.microsoft.com/office/drawing/2014/main" id="{272386A9-F950-4490-BCED-202D3722652F}"/>
              </a:ext>
            </a:extLst>
          </p:cNvPr>
          <p:cNvSpPr txBox="1"/>
          <p:nvPr userDrawn="1"/>
        </p:nvSpPr>
        <p:spPr>
          <a:xfrm>
            <a:off x="5111148"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044146138"/>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28.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1" y="2305842"/>
            <a:ext cx="3468956" cy="1107739"/>
          </a:xfrm>
        </p:spPr>
        <p:txBody>
          <a:bodyPr/>
          <a:lstStyle>
            <a:lvl1pPr>
              <a:defRPr sz="3599">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9"/>
            <a:ext cx="6961188" cy="369204"/>
          </a:xfrm>
        </p:spPr>
        <p:txBody>
          <a:bodyPr/>
          <a:lstStyle>
            <a:lvl1pPr marL="0" indent="0">
              <a:spcAft>
                <a:spcPts val="1200"/>
              </a:spcAft>
              <a:buNone/>
              <a:defRPr sz="2399"/>
            </a:lvl1pPr>
            <a:lvl2pPr marL="228531"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4"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1"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551D233-6F8A-453D-AB33-CA6F7D4D4FD9}"/>
              </a:ext>
            </a:extLst>
          </p:cNvPr>
          <p:cNvSpPr txBox="1"/>
          <p:nvPr userDrawn="1"/>
        </p:nvSpPr>
        <p:spPr>
          <a:xfrm>
            <a:off x="4648201"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509256576"/>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529.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l" defTabSz="932192" fontAlgn="base">
              <a:spcBef>
                <a:spcPct val="0"/>
              </a:spcBef>
              <a:spcAft>
                <a:spcPct val="0"/>
              </a:spcAft>
            </a:pPr>
            <a:endParaRPr lang="en-US" sz="1999">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78"/>
            <a:ext cx="3183637" cy="553870"/>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2034"/>
            <a:ext cx="6669658" cy="430759"/>
          </a:xfrm>
        </p:spPr>
        <p:txBody>
          <a:bodyPr anchor="ctr" anchorCtr="0"/>
          <a:lstStyle>
            <a:lvl1pPr marL="0" indent="0">
              <a:spcAft>
                <a:spcPts val="1200"/>
              </a:spcAft>
              <a:buNone/>
              <a:defRPr sz="2799"/>
            </a:lvl1pPr>
            <a:lvl2pPr marL="228531"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FDFAE24-49DD-4117-830E-CAB9C32FC015}"/>
              </a:ext>
            </a:extLst>
          </p:cNvPr>
          <p:cNvSpPr txBox="1"/>
          <p:nvPr userDrawn="1"/>
        </p:nvSpPr>
        <p:spPr>
          <a:xfrm>
            <a:off x="4938315"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62261877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Tree>
    <p:extLst>
      <p:ext uri="{BB962C8B-B14F-4D97-AF65-F5344CB8AC3E}">
        <p14:creationId xmlns:p14="http://schemas.microsoft.com/office/powerpoint/2010/main" val="3563067008"/>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530.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l" defTabSz="932192" fontAlgn="base">
              <a:spcBef>
                <a:spcPct val="0"/>
              </a:spcBef>
              <a:spcAft>
                <a:spcPct val="0"/>
              </a:spcAft>
            </a:pPr>
            <a:endParaRPr lang="en-US" sz="1999">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78"/>
            <a:ext cx="3183637" cy="55387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2034"/>
            <a:ext cx="6669658" cy="430759"/>
          </a:xfrm>
        </p:spPr>
        <p:txBody>
          <a:bodyPr anchor="ctr" anchorCtr="0"/>
          <a:lstStyle>
            <a:lvl1pPr marL="0" indent="0">
              <a:spcAft>
                <a:spcPts val="1200"/>
              </a:spcAft>
              <a:buNone/>
              <a:defRPr sz="2799"/>
            </a:lvl1pPr>
            <a:lvl2pPr marL="228531"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AE46A67-6A63-41F9-A6E2-3792133F2FCC}"/>
              </a:ext>
            </a:extLst>
          </p:cNvPr>
          <p:cNvSpPr txBox="1"/>
          <p:nvPr userDrawn="1"/>
        </p:nvSpPr>
        <p:spPr>
          <a:xfrm>
            <a:off x="4938315"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97051408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31.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3150478"/>
            <a:ext cx="3182027" cy="55387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3212035"/>
            <a:ext cx="6667500" cy="43075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AC92D28-5D28-4AEB-BFEA-F6A5F00D48E2}"/>
              </a:ext>
            </a:extLst>
          </p:cNvPr>
          <p:cNvSpPr txBox="1"/>
          <p:nvPr userDrawn="1"/>
        </p:nvSpPr>
        <p:spPr>
          <a:xfrm>
            <a:off x="4941888"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06038412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53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462" rtl="0" eaLnBrk="1" latinLnBrk="0" hangingPunct="1">
              <a:lnSpc>
                <a:spcPct val="90000"/>
              </a:lnSpc>
              <a:spcBef>
                <a:spcPct val="0"/>
              </a:spcBef>
              <a:buNone/>
              <a:defRPr lang="en-US" sz="3599"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199"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3A80AAD6-0B67-4551-8E09-5CC8B341A820}"/>
              </a:ext>
            </a:extLst>
          </p:cNvPr>
          <p:cNvSpPr txBox="1"/>
          <p:nvPr userDrawn="1"/>
        </p:nvSpPr>
        <p:spPr>
          <a:xfrm>
            <a:off x="5111148"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554120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33.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462" rtl="0" eaLnBrk="1" latinLnBrk="0" hangingPunct="1">
              <a:lnSpc>
                <a:spcPct val="90000"/>
              </a:lnSpc>
              <a:spcBef>
                <a:spcPct val="0"/>
              </a:spcBef>
              <a:buNone/>
              <a:defRPr lang="en-US" sz="3599"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199"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86A9DFCC-781C-459D-AE29-71C69B84DE48}"/>
              </a:ext>
            </a:extLst>
          </p:cNvPr>
          <p:cNvSpPr txBox="1"/>
          <p:nvPr userDrawn="1"/>
        </p:nvSpPr>
        <p:spPr>
          <a:xfrm>
            <a:off x="5111148"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6276469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34.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462" rtl="0" eaLnBrk="1" latinLnBrk="0" hangingPunct="1">
              <a:lnSpc>
                <a:spcPct val="90000"/>
              </a:lnSpc>
              <a:spcBef>
                <a:spcPct val="0"/>
              </a:spcBef>
              <a:buNone/>
              <a:defRPr lang="en-US" sz="3599"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7941EE98-1D5E-42BA-AC44-9CC0B043C811}"/>
              </a:ext>
            </a:extLst>
          </p:cNvPr>
          <p:cNvSpPr txBox="1"/>
          <p:nvPr userDrawn="1"/>
        </p:nvSpPr>
        <p:spPr>
          <a:xfrm>
            <a:off x="5111148"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4206094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35.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462" rtl="0" eaLnBrk="1" latinLnBrk="0" hangingPunct="1">
              <a:lnSpc>
                <a:spcPct val="90000"/>
              </a:lnSpc>
              <a:spcBef>
                <a:spcPct val="0"/>
              </a:spcBef>
              <a:buNone/>
              <a:defRPr lang="en-US" sz="3599"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CF645DA7-B742-4854-BE09-96D9E884426C}"/>
              </a:ext>
            </a:extLst>
          </p:cNvPr>
          <p:cNvSpPr txBox="1"/>
          <p:nvPr userDrawn="1"/>
        </p:nvSpPr>
        <p:spPr>
          <a:xfrm>
            <a:off x="5111148"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6036234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53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10D5E06-84D0-4280-8263-0CDB2F5832E4}"/>
              </a:ext>
            </a:extLst>
          </p:cNvPr>
          <p:cNvSpPr txBox="1"/>
          <p:nvPr userDrawn="1"/>
        </p:nvSpPr>
        <p:spPr>
          <a:xfrm>
            <a:off x="5111148"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72736833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37.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A2214F6-AD52-4A0A-B088-BDFE743DD0BE}"/>
              </a:ext>
            </a:extLst>
          </p:cNvPr>
          <p:cNvSpPr txBox="1"/>
          <p:nvPr userDrawn="1"/>
        </p:nvSpPr>
        <p:spPr>
          <a:xfrm>
            <a:off x="5111148"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49694009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3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4" y="1436690"/>
            <a:ext cx="11018520" cy="1908215"/>
          </a:xfrm>
        </p:spPr>
        <p:txBody>
          <a:bodyPr/>
          <a:lstStyle>
            <a:lvl1pPr marL="0" indent="0">
              <a:buNone/>
              <a:defRPr sz="2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0138925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39.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1"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1"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01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87368685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Tree>
    <p:extLst>
      <p:ext uri="{BB962C8B-B14F-4D97-AF65-F5344CB8AC3E}">
        <p14:creationId xmlns:p14="http://schemas.microsoft.com/office/powerpoint/2010/main" val="395608810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54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1" y="1436690"/>
            <a:ext cx="11018838" cy="2215991"/>
          </a:xfrm>
        </p:spPr>
        <p:txBody>
          <a:bodyPr>
            <a:spAutoFit/>
          </a:bodyPr>
          <a:lstStyle>
            <a:lvl1pPr>
              <a:defRPr sz="3599">
                <a:latin typeface="+mn-lt"/>
              </a:defRPr>
            </a:lvl1pPr>
            <a:lvl2pPr>
              <a:defRPr sz="2799">
                <a:latin typeface="+mn-lt"/>
              </a:defRPr>
            </a:lvl2pPr>
            <a:lvl3pPr>
              <a:defRPr sz="2399">
                <a:latin typeface="+mn-lt"/>
              </a:defRPr>
            </a:lvl3pPr>
            <a:lvl4pPr>
              <a:defRPr sz="1999">
                <a:latin typeface="+mn-lt"/>
              </a:defRPr>
            </a:lvl4pPr>
            <a:lvl5pPr>
              <a:defRPr sz="1799">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40"/>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76664652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541.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212403157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42.xml><?xml version="1.0" encoding="utf-8"?>
<p:sldLayout xmlns:a="http://schemas.openxmlformats.org/drawingml/2006/main" xmlns:r="http://schemas.openxmlformats.org/officeDocument/2006/relationships" xmlns:p="http://schemas.openxmlformats.org/presentationml/2006/main" userDrawn="1">
  <p:cSld name="Confidentiality sl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hasCustomPrompt="1"/>
          </p:nvPr>
        </p:nvSpPr>
        <p:spPr/>
        <p:txBody>
          <a:bodyPr/>
          <a:lstStyle>
            <a:lvl1pPr>
              <a:defRPr/>
            </a:lvl1pPr>
          </a:lstStyle>
          <a:p>
            <a:r>
              <a:rPr lang="en-US"/>
              <a:t>Confidentiality slide</a:t>
            </a:r>
          </a:p>
        </p:txBody>
      </p:sp>
      <p:sp>
        <p:nvSpPr>
          <p:cNvPr id="3" name="TextBox 2">
            <a:extLst>
              <a:ext uri="{FF2B5EF4-FFF2-40B4-BE49-F238E27FC236}">
                <a16:creationId xmlns:a16="http://schemas.microsoft.com/office/drawing/2014/main" id="{DBD07666-5C5E-4C40-8C68-86D1F3CAB0C5}"/>
              </a:ext>
            </a:extLst>
          </p:cNvPr>
          <p:cNvSpPr txBox="1"/>
          <p:nvPr userDrawn="1"/>
        </p:nvSpPr>
        <p:spPr>
          <a:xfrm>
            <a:off x="584200" y="4173080"/>
            <a:ext cx="11022584" cy="2095958"/>
          </a:xfrm>
          <a:prstGeom prst="rect">
            <a:avLst/>
          </a:prstGeom>
          <a:noFill/>
        </p:spPr>
        <p:txBody>
          <a:bodyPr wrap="square" lIns="182832" tIns="146266" rIns="182832" bIns="146266" rtlCol="0" anchor="ctr">
            <a:spAutoFit/>
          </a:bodyPr>
          <a:lstStyle/>
          <a:p>
            <a:pPr algn="ctr">
              <a:lnSpc>
                <a:spcPct val="90000"/>
              </a:lnSpc>
              <a:spcBef>
                <a:spcPts val="1200"/>
              </a:spcBef>
              <a:spcAft>
                <a:spcPts val="600"/>
              </a:spcAft>
            </a:pPr>
            <a:r>
              <a:rPr lang="en-US" sz="1999">
                <a:gradFill>
                  <a:gsLst>
                    <a:gs pos="2917">
                      <a:schemeClr val="tx1"/>
                    </a:gs>
                    <a:gs pos="30000">
                      <a:schemeClr val="tx1"/>
                    </a:gs>
                  </a:gsLst>
                  <a:lin ang="5400000" scaled="0"/>
                </a:gradFill>
              </a:rPr>
              <a:t>Microsoft Ready content is </a:t>
            </a:r>
            <a:r>
              <a:rPr lang="en-US" sz="1999"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1200"/>
              </a:spcBef>
              <a:spcAft>
                <a:spcPts val="600"/>
              </a:spcAft>
            </a:pPr>
            <a:r>
              <a:rPr lang="en-US" sz="1999"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1999">
                <a:gradFill>
                  <a:gsLst>
                    <a:gs pos="2917">
                      <a:schemeClr val="tx1"/>
                    </a:gs>
                    <a:gs pos="30000">
                      <a:schemeClr val="tx1"/>
                    </a:gs>
                  </a:gsLst>
                  <a:lin ang="5400000" scaled="0"/>
                </a:gradFill>
              </a:rPr>
              <a:t>post Microsoft Ready content to any blogs or external websites</a:t>
            </a:r>
          </a:p>
          <a:p>
            <a:pPr algn="ctr">
              <a:lnSpc>
                <a:spcPct val="90000"/>
              </a:lnSpc>
              <a:spcBef>
                <a:spcPts val="1200"/>
              </a:spcBef>
              <a:spcAft>
                <a:spcPts val="600"/>
              </a:spcAft>
            </a:pPr>
            <a:r>
              <a:rPr lang="en-US" sz="1999"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1999">
                <a:gradFill>
                  <a:gsLst>
                    <a:gs pos="2917">
                      <a:schemeClr val="tx1"/>
                    </a:gs>
                    <a:gs pos="30000">
                      <a:schemeClr val="tx1"/>
                    </a:gs>
                  </a:gsLst>
                  <a:lin ang="5400000" scaled="0"/>
                </a:gradFill>
              </a:rPr>
              <a:t>take photos or video of sessions or slides throughout the Microsoft Ready event</a:t>
            </a:r>
          </a:p>
          <a:p>
            <a:pPr algn="ctr">
              <a:lnSpc>
                <a:spcPct val="90000"/>
              </a:lnSpc>
              <a:spcBef>
                <a:spcPts val="1200"/>
              </a:spcBef>
              <a:spcAft>
                <a:spcPts val="600"/>
              </a:spcAft>
            </a:pPr>
            <a:r>
              <a:rPr lang="en-US" sz="1999">
                <a:gradFill>
                  <a:gsLst>
                    <a:gs pos="2917">
                      <a:schemeClr val="tx1"/>
                    </a:gs>
                    <a:gs pos="30000">
                      <a:schemeClr val="tx1"/>
                    </a:gs>
                  </a:gsLst>
                  <a:lin ang="5400000" scaled="0"/>
                </a:gradFill>
              </a:rPr>
              <a:t>Content will be available to internal audiences on-demand post-event</a:t>
            </a:r>
          </a:p>
        </p:txBody>
      </p:sp>
      <p:sp>
        <p:nvSpPr>
          <p:cNvPr id="61" name="Oval 60">
            <a:extLst>
              <a:ext uri="{FF2B5EF4-FFF2-40B4-BE49-F238E27FC236}">
                <a16:creationId xmlns:a16="http://schemas.microsoft.com/office/drawing/2014/main" id="{A6B1A30E-72AA-4A8F-A97F-FD4B4989FC97}"/>
              </a:ext>
            </a:extLst>
          </p:cNvPr>
          <p:cNvSpPr/>
          <p:nvPr userDrawn="1"/>
        </p:nvSpPr>
        <p:spPr bwMode="gray">
          <a:xfrm>
            <a:off x="2697103"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11" rIns="0" bIns="46611" numCol="1" rtlCol="0" anchor="ctr" anchorCtr="0" compatLnSpc="1">
            <a:prstTxWarp prst="textNoShape">
              <a:avLst/>
            </a:prstTxWarp>
          </a:bodyPr>
          <a:lstStyle/>
          <a:p>
            <a:pPr marL="0" marR="0" lvl="0" indent="0" algn="ctr" defTabSz="931834" rtl="0" eaLnBrk="1" fontAlgn="base" latinLnBrk="0" hangingPunct="1">
              <a:lnSpc>
                <a:spcPct val="100000"/>
              </a:lnSpc>
              <a:spcBef>
                <a:spcPct val="0"/>
              </a:spcBef>
              <a:spcAft>
                <a:spcPct val="0"/>
              </a:spcAft>
              <a:buClrTx/>
              <a:buSzTx/>
              <a:buFontTx/>
              <a:buNone/>
              <a:tabLst/>
              <a:defRPr/>
            </a:pPr>
            <a:endParaRPr kumimoji="0" lang="en-US" sz="1999"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4" name="Oval 123">
            <a:extLst>
              <a:ext uri="{FF2B5EF4-FFF2-40B4-BE49-F238E27FC236}">
                <a16:creationId xmlns:a16="http://schemas.microsoft.com/office/drawing/2014/main" id="{86F400F5-9FA0-4CE6-B207-5F2FF50C7927}"/>
              </a:ext>
            </a:extLst>
          </p:cNvPr>
          <p:cNvSpPr/>
          <p:nvPr userDrawn="1"/>
        </p:nvSpPr>
        <p:spPr bwMode="gray">
          <a:xfrm>
            <a:off x="5318069"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11" rIns="0" bIns="46611" numCol="1" rtlCol="0" anchor="ctr" anchorCtr="0" compatLnSpc="1">
            <a:prstTxWarp prst="textNoShape">
              <a:avLst/>
            </a:prstTxWarp>
          </a:bodyPr>
          <a:lstStyle/>
          <a:p>
            <a:pPr marR="0" lvl="0" indent="0" algn="ctr" defTabSz="931834" fontAlgn="base">
              <a:lnSpc>
                <a:spcPct val="100000"/>
              </a:lnSpc>
              <a:spcBef>
                <a:spcPct val="0"/>
              </a:spcBef>
              <a:spcAft>
                <a:spcPct val="0"/>
              </a:spcAft>
              <a:buClrTx/>
              <a:buSzTx/>
              <a:buFontTx/>
              <a:buNone/>
              <a:tabLst/>
            </a:pPr>
            <a:endParaRPr kumimoji="0" lang="en-US" sz="1999"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123" name="Group 122">
            <a:extLst>
              <a:ext uri="{FF2B5EF4-FFF2-40B4-BE49-F238E27FC236}">
                <a16:creationId xmlns:a16="http://schemas.microsoft.com/office/drawing/2014/main" id="{BA797159-0B2F-4995-81D8-EBFFD05AB617}"/>
              </a:ext>
            </a:extLst>
          </p:cNvPr>
          <p:cNvGrpSpPr/>
          <p:nvPr userDrawn="1"/>
        </p:nvGrpSpPr>
        <p:grpSpPr bwMode="gray">
          <a:xfrm flipH="1">
            <a:off x="5901486" y="2178437"/>
            <a:ext cx="436044" cy="827404"/>
            <a:chOff x="5200650" y="1722438"/>
            <a:chExt cx="1797050" cy="3409950"/>
          </a:xfrm>
        </p:grpSpPr>
        <p:sp>
          <p:nvSpPr>
            <p:cNvPr id="105" name="Freeform 26">
              <a:extLst>
                <a:ext uri="{FF2B5EF4-FFF2-40B4-BE49-F238E27FC236}">
                  <a16:creationId xmlns:a16="http://schemas.microsoft.com/office/drawing/2014/main" id="{D5EE552A-CFE9-4D35-BDE3-A939AA559C23}"/>
                </a:ext>
              </a:extLst>
            </p:cNvPr>
            <p:cNvSpPr>
              <a:spLocks/>
            </p:cNvSpPr>
            <p:nvPr userDrawn="1"/>
          </p:nvSpPr>
          <p:spPr bwMode="gray">
            <a:xfrm>
              <a:off x="5200650" y="1722438"/>
              <a:ext cx="1797050" cy="3409950"/>
            </a:xfrm>
            <a:custGeom>
              <a:avLst/>
              <a:gdLst>
                <a:gd name="T0" fmla="*/ 497 w 543"/>
                <a:gd name="T1" fmla="*/ 0 h 1030"/>
                <a:gd name="T2" fmla="*/ 46 w 543"/>
                <a:gd name="T3" fmla="*/ 0 h 1030"/>
                <a:gd name="T4" fmla="*/ 0 w 543"/>
                <a:gd name="T5" fmla="*/ 46 h 1030"/>
                <a:gd name="T6" fmla="*/ 0 w 543"/>
                <a:gd name="T7" fmla="*/ 983 h 1030"/>
                <a:gd name="T8" fmla="*/ 46 w 543"/>
                <a:gd name="T9" fmla="*/ 1030 h 1030"/>
                <a:gd name="T10" fmla="*/ 497 w 543"/>
                <a:gd name="T11" fmla="*/ 1030 h 1030"/>
                <a:gd name="T12" fmla="*/ 543 w 543"/>
                <a:gd name="T13" fmla="*/ 983 h 1030"/>
                <a:gd name="T14" fmla="*/ 543 w 543"/>
                <a:gd name="T15" fmla="*/ 46 h 1030"/>
                <a:gd name="T16" fmla="*/ 497 w 543"/>
                <a:gd name="T17" fmla="*/ 0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3" h="1030">
                  <a:moveTo>
                    <a:pt x="497" y="0"/>
                  </a:moveTo>
                  <a:cubicBezTo>
                    <a:pt x="46" y="0"/>
                    <a:pt x="46" y="0"/>
                    <a:pt x="46" y="0"/>
                  </a:cubicBezTo>
                  <a:cubicBezTo>
                    <a:pt x="21" y="0"/>
                    <a:pt x="0" y="21"/>
                    <a:pt x="0" y="46"/>
                  </a:cubicBezTo>
                  <a:cubicBezTo>
                    <a:pt x="0" y="983"/>
                    <a:pt x="0" y="983"/>
                    <a:pt x="0" y="983"/>
                  </a:cubicBezTo>
                  <a:cubicBezTo>
                    <a:pt x="0" y="1009"/>
                    <a:pt x="21" y="1030"/>
                    <a:pt x="46" y="1030"/>
                  </a:cubicBezTo>
                  <a:cubicBezTo>
                    <a:pt x="497" y="1030"/>
                    <a:pt x="497" y="1030"/>
                    <a:pt x="497" y="1030"/>
                  </a:cubicBezTo>
                  <a:cubicBezTo>
                    <a:pt x="522" y="1030"/>
                    <a:pt x="543" y="1009"/>
                    <a:pt x="543" y="983"/>
                  </a:cubicBezTo>
                  <a:cubicBezTo>
                    <a:pt x="543" y="46"/>
                    <a:pt x="543" y="46"/>
                    <a:pt x="543" y="46"/>
                  </a:cubicBezTo>
                  <a:cubicBezTo>
                    <a:pt x="543" y="21"/>
                    <a:pt x="522" y="0"/>
                    <a:pt x="497" y="0"/>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126" fontAlgn="auto">
                <a:lnSpc>
                  <a:spcPct val="100000"/>
                </a:lnSpc>
                <a:spcBef>
                  <a:spcPts val="0"/>
                </a:spcBef>
                <a:spcAft>
                  <a:spcPts val="0"/>
                </a:spcAft>
                <a:buClrTx/>
                <a:buSzTx/>
                <a:buFontTx/>
                <a:buNone/>
                <a:tabLst/>
              </a:pPr>
              <a:endParaRPr kumimoji="0" lang="en-US" sz="1799" b="0" i="0" u="none" strike="noStrike" kern="0" cap="none" spc="0" normalizeH="0" baseline="0">
                <a:ln>
                  <a:noFill/>
                </a:ln>
                <a:solidFill>
                  <a:srgbClr val="1A1A1A"/>
                </a:solidFill>
                <a:effectLst/>
                <a:uLnTx/>
                <a:uFillTx/>
              </a:endParaRPr>
            </a:p>
          </p:txBody>
        </p:sp>
        <p:sp>
          <p:nvSpPr>
            <p:cNvPr id="106" name="Freeform 27">
              <a:extLst>
                <a:ext uri="{FF2B5EF4-FFF2-40B4-BE49-F238E27FC236}">
                  <a16:creationId xmlns:a16="http://schemas.microsoft.com/office/drawing/2014/main" id="{62561F91-9D8C-4635-B806-AE2D11196147}"/>
                </a:ext>
              </a:extLst>
            </p:cNvPr>
            <p:cNvSpPr>
              <a:spLocks/>
            </p:cNvSpPr>
            <p:nvPr userDrawn="1"/>
          </p:nvSpPr>
          <p:spPr bwMode="gray">
            <a:xfrm>
              <a:off x="5310188" y="2262188"/>
              <a:ext cx="1577975" cy="2433638"/>
            </a:xfrm>
            <a:custGeom>
              <a:avLst/>
              <a:gdLst>
                <a:gd name="T0" fmla="*/ 0 w 994"/>
                <a:gd name="T1" fmla="*/ 1533 h 1533"/>
                <a:gd name="T2" fmla="*/ 994 w 994"/>
                <a:gd name="T3" fmla="*/ 1533 h 1533"/>
                <a:gd name="T4" fmla="*/ 994 w 994"/>
                <a:gd name="T5" fmla="*/ 62 h 1533"/>
                <a:gd name="T6" fmla="*/ 498 w 994"/>
                <a:gd name="T7" fmla="*/ 0 h 1533"/>
                <a:gd name="T8" fmla="*/ 0 w 994"/>
                <a:gd name="T9" fmla="*/ 62 h 1533"/>
                <a:gd name="T10" fmla="*/ 0 w 994"/>
                <a:gd name="T11" fmla="*/ 1533 h 1533"/>
              </a:gdLst>
              <a:ahLst/>
              <a:cxnLst>
                <a:cxn ang="0">
                  <a:pos x="T0" y="T1"/>
                </a:cxn>
                <a:cxn ang="0">
                  <a:pos x="T2" y="T3"/>
                </a:cxn>
                <a:cxn ang="0">
                  <a:pos x="T4" y="T5"/>
                </a:cxn>
                <a:cxn ang="0">
                  <a:pos x="T6" y="T7"/>
                </a:cxn>
                <a:cxn ang="0">
                  <a:pos x="T8" y="T9"/>
                </a:cxn>
                <a:cxn ang="0">
                  <a:pos x="T10" y="T11"/>
                </a:cxn>
              </a:cxnLst>
              <a:rect l="0" t="0" r="r" b="b"/>
              <a:pathLst>
                <a:path w="994" h="1533">
                  <a:moveTo>
                    <a:pt x="0" y="1533"/>
                  </a:moveTo>
                  <a:lnTo>
                    <a:pt x="994" y="1533"/>
                  </a:lnTo>
                  <a:lnTo>
                    <a:pt x="994" y="62"/>
                  </a:lnTo>
                  <a:lnTo>
                    <a:pt x="498" y="0"/>
                  </a:lnTo>
                  <a:lnTo>
                    <a:pt x="0" y="62"/>
                  </a:lnTo>
                  <a:lnTo>
                    <a:pt x="0" y="1533"/>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126" fontAlgn="auto">
                <a:lnSpc>
                  <a:spcPct val="100000"/>
                </a:lnSpc>
                <a:spcBef>
                  <a:spcPts val="0"/>
                </a:spcBef>
                <a:spcAft>
                  <a:spcPts val="0"/>
                </a:spcAft>
                <a:buClrTx/>
                <a:buSzTx/>
                <a:buFontTx/>
                <a:buNone/>
                <a:tabLst/>
              </a:pPr>
              <a:endParaRPr kumimoji="0" lang="en-US" sz="1799" b="0" i="0" u="none" strike="noStrike" kern="0" cap="none" spc="0" normalizeH="0" baseline="0">
                <a:ln>
                  <a:noFill/>
                </a:ln>
                <a:solidFill>
                  <a:srgbClr val="1A1A1A"/>
                </a:solidFill>
                <a:effectLst/>
                <a:uLnTx/>
                <a:uFillTx/>
              </a:endParaRPr>
            </a:p>
          </p:txBody>
        </p:sp>
        <p:sp>
          <p:nvSpPr>
            <p:cNvPr id="107" name="Rectangle 28">
              <a:extLst>
                <a:ext uri="{FF2B5EF4-FFF2-40B4-BE49-F238E27FC236}">
                  <a16:creationId xmlns:a16="http://schemas.microsoft.com/office/drawing/2014/main" id="{71C38A4E-A7CA-4FC4-B76A-394814BBAD30}"/>
                </a:ext>
              </a:extLst>
            </p:cNvPr>
            <p:cNvSpPr>
              <a:spLocks noChangeArrowheads="1"/>
            </p:cNvSpPr>
            <p:nvPr userDrawn="1"/>
          </p:nvSpPr>
          <p:spPr bwMode="gray">
            <a:xfrm>
              <a:off x="5310188" y="2006601"/>
              <a:ext cx="1577975" cy="3540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2399"/>
            </a:p>
          </p:txBody>
        </p:sp>
        <p:sp>
          <p:nvSpPr>
            <p:cNvPr id="108" name="Rectangle 29">
              <a:extLst>
                <a:ext uri="{FF2B5EF4-FFF2-40B4-BE49-F238E27FC236}">
                  <a16:creationId xmlns:a16="http://schemas.microsoft.com/office/drawing/2014/main" id="{0EB3CFB9-1B4F-40C4-8527-07696A24C42D}"/>
                </a:ext>
              </a:extLst>
            </p:cNvPr>
            <p:cNvSpPr>
              <a:spLocks noChangeArrowheads="1"/>
            </p:cNvSpPr>
            <p:nvPr userDrawn="1"/>
          </p:nvSpPr>
          <p:spPr bwMode="gray">
            <a:xfrm>
              <a:off x="5942013" y="3522663"/>
              <a:ext cx="804863"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126" fontAlgn="auto">
                <a:lnSpc>
                  <a:spcPct val="100000"/>
                </a:lnSpc>
                <a:spcBef>
                  <a:spcPts val="0"/>
                </a:spcBef>
                <a:spcAft>
                  <a:spcPts val="0"/>
                </a:spcAft>
                <a:buClrTx/>
                <a:buSzTx/>
                <a:buFontTx/>
                <a:buNone/>
                <a:tabLst/>
              </a:pPr>
              <a:endParaRPr kumimoji="0" lang="en-US" sz="1799" b="0" i="0" u="none" strike="noStrike" kern="0" cap="none" spc="0" normalizeH="0" baseline="0">
                <a:ln>
                  <a:noFill/>
                </a:ln>
                <a:solidFill>
                  <a:srgbClr val="1A1A1A"/>
                </a:solidFill>
                <a:effectLst/>
                <a:uLnTx/>
                <a:uFillTx/>
              </a:endParaRPr>
            </a:p>
          </p:txBody>
        </p:sp>
        <p:sp>
          <p:nvSpPr>
            <p:cNvPr id="109" name="Rectangle 30">
              <a:extLst>
                <a:ext uri="{FF2B5EF4-FFF2-40B4-BE49-F238E27FC236}">
                  <a16:creationId xmlns:a16="http://schemas.microsoft.com/office/drawing/2014/main" id="{A6E51830-661E-42FF-A82A-D30745B76D13}"/>
                </a:ext>
              </a:extLst>
            </p:cNvPr>
            <p:cNvSpPr>
              <a:spLocks noChangeArrowheads="1"/>
            </p:cNvSpPr>
            <p:nvPr userDrawn="1"/>
          </p:nvSpPr>
          <p:spPr bwMode="gray">
            <a:xfrm>
              <a:off x="5419725" y="3689351"/>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126" fontAlgn="auto">
                <a:lnSpc>
                  <a:spcPct val="100000"/>
                </a:lnSpc>
                <a:spcBef>
                  <a:spcPts val="0"/>
                </a:spcBef>
                <a:spcAft>
                  <a:spcPts val="0"/>
                </a:spcAft>
                <a:buClrTx/>
                <a:buSzTx/>
                <a:buFontTx/>
                <a:buNone/>
                <a:tabLst/>
              </a:pPr>
              <a:endParaRPr kumimoji="0" lang="en-US" sz="1799" b="0" i="0" u="none" strike="noStrike" kern="0" cap="none" spc="0" normalizeH="0" baseline="0">
                <a:ln>
                  <a:noFill/>
                </a:ln>
                <a:solidFill>
                  <a:srgbClr val="1A1A1A"/>
                </a:solidFill>
                <a:effectLst/>
                <a:uLnTx/>
                <a:uFillTx/>
              </a:endParaRPr>
            </a:p>
          </p:txBody>
        </p:sp>
        <p:sp>
          <p:nvSpPr>
            <p:cNvPr id="110" name="Rectangle 31">
              <a:extLst>
                <a:ext uri="{FF2B5EF4-FFF2-40B4-BE49-F238E27FC236}">
                  <a16:creationId xmlns:a16="http://schemas.microsoft.com/office/drawing/2014/main" id="{95201EB4-D463-4472-9390-C70DD9F565CA}"/>
                </a:ext>
              </a:extLst>
            </p:cNvPr>
            <p:cNvSpPr>
              <a:spLocks noChangeArrowheads="1"/>
            </p:cNvSpPr>
            <p:nvPr userDrawn="1"/>
          </p:nvSpPr>
          <p:spPr bwMode="gray">
            <a:xfrm>
              <a:off x="5419725" y="3851276"/>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126" fontAlgn="auto">
                <a:lnSpc>
                  <a:spcPct val="100000"/>
                </a:lnSpc>
                <a:spcBef>
                  <a:spcPts val="0"/>
                </a:spcBef>
                <a:spcAft>
                  <a:spcPts val="0"/>
                </a:spcAft>
                <a:buClrTx/>
                <a:buSzTx/>
                <a:buFontTx/>
                <a:buNone/>
                <a:tabLst/>
              </a:pPr>
              <a:endParaRPr kumimoji="0" lang="en-US" sz="1799" b="0" i="0" u="none" strike="noStrike" kern="0" cap="none" spc="0" normalizeH="0" baseline="0">
                <a:ln>
                  <a:noFill/>
                </a:ln>
                <a:solidFill>
                  <a:srgbClr val="1A1A1A"/>
                </a:solidFill>
                <a:effectLst/>
                <a:uLnTx/>
                <a:uFillTx/>
              </a:endParaRPr>
            </a:p>
          </p:txBody>
        </p:sp>
        <p:sp>
          <p:nvSpPr>
            <p:cNvPr id="111" name="Rectangle 32">
              <a:extLst>
                <a:ext uri="{FF2B5EF4-FFF2-40B4-BE49-F238E27FC236}">
                  <a16:creationId xmlns:a16="http://schemas.microsoft.com/office/drawing/2014/main" id="{B130CDDD-D0C4-4E72-B76C-DB9845238263}"/>
                </a:ext>
              </a:extLst>
            </p:cNvPr>
            <p:cNvSpPr>
              <a:spLocks noChangeArrowheads="1"/>
            </p:cNvSpPr>
            <p:nvPr userDrawn="1"/>
          </p:nvSpPr>
          <p:spPr bwMode="gray">
            <a:xfrm>
              <a:off x="5419725" y="4013201"/>
              <a:ext cx="730250" cy="428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126" fontAlgn="auto">
                <a:lnSpc>
                  <a:spcPct val="100000"/>
                </a:lnSpc>
                <a:spcBef>
                  <a:spcPts val="0"/>
                </a:spcBef>
                <a:spcAft>
                  <a:spcPts val="0"/>
                </a:spcAft>
                <a:buClrTx/>
                <a:buSzTx/>
                <a:buFontTx/>
                <a:buNone/>
                <a:tabLst/>
              </a:pPr>
              <a:endParaRPr kumimoji="0" lang="en-US" sz="1799" b="0" i="0" u="none" strike="noStrike" kern="0" cap="none" spc="0" normalizeH="0" baseline="0">
                <a:ln>
                  <a:noFill/>
                </a:ln>
                <a:solidFill>
                  <a:srgbClr val="1A1A1A"/>
                </a:solidFill>
                <a:effectLst/>
                <a:uLnTx/>
                <a:uFillTx/>
              </a:endParaRPr>
            </a:p>
          </p:txBody>
        </p:sp>
        <p:sp>
          <p:nvSpPr>
            <p:cNvPr id="112" name="Rectangle 33">
              <a:extLst>
                <a:ext uri="{FF2B5EF4-FFF2-40B4-BE49-F238E27FC236}">
                  <a16:creationId xmlns:a16="http://schemas.microsoft.com/office/drawing/2014/main" id="{65FB6058-8B32-4371-95BE-A2B310C6B8FB}"/>
                </a:ext>
              </a:extLst>
            </p:cNvPr>
            <p:cNvSpPr>
              <a:spLocks noChangeArrowheads="1"/>
            </p:cNvSpPr>
            <p:nvPr userDrawn="1"/>
          </p:nvSpPr>
          <p:spPr bwMode="gray">
            <a:xfrm>
              <a:off x="5419725" y="4178301"/>
              <a:ext cx="132715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126" fontAlgn="auto">
                <a:lnSpc>
                  <a:spcPct val="100000"/>
                </a:lnSpc>
                <a:spcBef>
                  <a:spcPts val="0"/>
                </a:spcBef>
                <a:spcAft>
                  <a:spcPts val="0"/>
                </a:spcAft>
                <a:buClrTx/>
                <a:buSzTx/>
                <a:buFontTx/>
                <a:buNone/>
                <a:tabLst/>
              </a:pPr>
              <a:endParaRPr kumimoji="0" lang="en-US" sz="1799" b="0" i="0" u="none" strike="noStrike" kern="0" cap="none" spc="0" normalizeH="0" baseline="0">
                <a:ln>
                  <a:noFill/>
                </a:ln>
                <a:solidFill>
                  <a:srgbClr val="1A1A1A"/>
                </a:solidFill>
                <a:effectLst/>
                <a:uLnTx/>
                <a:uFillTx/>
              </a:endParaRPr>
            </a:p>
          </p:txBody>
        </p:sp>
        <p:sp>
          <p:nvSpPr>
            <p:cNvPr id="113" name="Rectangle 34">
              <a:extLst>
                <a:ext uri="{FF2B5EF4-FFF2-40B4-BE49-F238E27FC236}">
                  <a16:creationId xmlns:a16="http://schemas.microsoft.com/office/drawing/2014/main" id="{FB2303C7-0661-4CF0-B491-D2E9D47EE15A}"/>
                </a:ext>
              </a:extLst>
            </p:cNvPr>
            <p:cNvSpPr>
              <a:spLocks noChangeArrowheads="1"/>
            </p:cNvSpPr>
            <p:nvPr userDrawn="1"/>
          </p:nvSpPr>
          <p:spPr bwMode="gray">
            <a:xfrm>
              <a:off x="6149975" y="4341813"/>
              <a:ext cx="59690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126" fontAlgn="auto">
                <a:lnSpc>
                  <a:spcPct val="100000"/>
                </a:lnSpc>
                <a:spcBef>
                  <a:spcPts val="0"/>
                </a:spcBef>
                <a:spcAft>
                  <a:spcPts val="0"/>
                </a:spcAft>
                <a:buClrTx/>
                <a:buSzTx/>
                <a:buFontTx/>
                <a:buNone/>
                <a:tabLst/>
              </a:pPr>
              <a:endParaRPr kumimoji="0" lang="en-US" sz="1799" b="0" i="0" u="none" strike="noStrike" kern="0" cap="none" spc="0" normalizeH="0" baseline="0">
                <a:ln>
                  <a:noFill/>
                </a:ln>
                <a:solidFill>
                  <a:srgbClr val="1A1A1A"/>
                </a:solidFill>
                <a:effectLst/>
                <a:uLnTx/>
                <a:uFillTx/>
              </a:endParaRPr>
            </a:p>
          </p:txBody>
        </p:sp>
        <p:sp>
          <p:nvSpPr>
            <p:cNvPr id="114" name="Rectangle 35">
              <a:extLst>
                <a:ext uri="{FF2B5EF4-FFF2-40B4-BE49-F238E27FC236}">
                  <a16:creationId xmlns:a16="http://schemas.microsoft.com/office/drawing/2014/main" id="{C3FA6748-9371-4617-9A5E-AEF6112AB5DA}"/>
                </a:ext>
              </a:extLst>
            </p:cNvPr>
            <p:cNvSpPr>
              <a:spLocks noChangeArrowheads="1"/>
            </p:cNvSpPr>
            <p:nvPr userDrawn="1"/>
          </p:nvSpPr>
          <p:spPr bwMode="gray">
            <a:xfrm>
              <a:off x="5932488" y="2509838"/>
              <a:ext cx="836613"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2399"/>
            </a:p>
          </p:txBody>
        </p:sp>
        <p:sp>
          <p:nvSpPr>
            <p:cNvPr id="115" name="Rectangle 36">
              <a:extLst>
                <a:ext uri="{FF2B5EF4-FFF2-40B4-BE49-F238E27FC236}">
                  <a16:creationId xmlns:a16="http://schemas.microsoft.com/office/drawing/2014/main" id="{22819134-DC28-4E40-9A2C-B052D6FE6E78}"/>
                </a:ext>
              </a:extLst>
            </p:cNvPr>
            <p:cNvSpPr>
              <a:spLocks noChangeArrowheads="1"/>
            </p:cNvSpPr>
            <p:nvPr userDrawn="1"/>
          </p:nvSpPr>
          <p:spPr bwMode="gray">
            <a:xfrm>
              <a:off x="5429250" y="2509838"/>
              <a:ext cx="171450"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2399"/>
            </a:p>
          </p:txBody>
        </p:sp>
        <p:sp>
          <p:nvSpPr>
            <p:cNvPr id="116" name="Rectangle 37">
              <a:extLst>
                <a:ext uri="{FF2B5EF4-FFF2-40B4-BE49-F238E27FC236}">
                  <a16:creationId xmlns:a16="http://schemas.microsoft.com/office/drawing/2014/main" id="{A8AB1BAE-A549-4C2D-90AE-29E7A84F30C2}"/>
                </a:ext>
              </a:extLst>
            </p:cNvPr>
            <p:cNvSpPr>
              <a:spLocks noChangeArrowheads="1"/>
            </p:cNvSpPr>
            <p:nvPr userDrawn="1"/>
          </p:nvSpPr>
          <p:spPr bwMode="gray">
            <a:xfrm>
              <a:off x="5680075" y="2509838"/>
              <a:ext cx="173038"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2399"/>
            </a:p>
          </p:txBody>
        </p:sp>
        <p:sp>
          <p:nvSpPr>
            <p:cNvPr id="117" name="Rectangle 38">
              <a:extLst>
                <a:ext uri="{FF2B5EF4-FFF2-40B4-BE49-F238E27FC236}">
                  <a16:creationId xmlns:a16="http://schemas.microsoft.com/office/drawing/2014/main" id="{6BB21AAD-BEBD-464D-9425-DFCE1A810212}"/>
                </a:ext>
              </a:extLst>
            </p:cNvPr>
            <p:cNvSpPr>
              <a:spLocks noChangeArrowheads="1"/>
            </p:cNvSpPr>
            <p:nvPr userDrawn="1"/>
          </p:nvSpPr>
          <p:spPr bwMode="gray">
            <a:xfrm>
              <a:off x="6650038" y="2125663"/>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399"/>
            </a:p>
          </p:txBody>
        </p:sp>
        <p:sp>
          <p:nvSpPr>
            <p:cNvPr id="118" name="Rectangle 39">
              <a:extLst>
                <a:ext uri="{FF2B5EF4-FFF2-40B4-BE49-F238E27FC236}">
                  <a16:creationId xmlns:a16="http://schemas.microsoft.com/office/drawing/2014/main" id="{82C133A5-90DA-4452-B1C2-96A28D1B3B2D}"/>
                </a:ext>
              </a:extLst>
            </p:cNvPr>
            <p:cNvSpPr>
              <a:spLocks noChangeArrowheads="1"/>
            </p:cNvSpPr>
            <p:nvPr userDrawn="1"/>
          </p:nvSpPr>
          <p:spPr bwMode="gray">
            <a:xfrm>
              <a:off x="6650038" y="2168526"/>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399"/>
            </a:p>
          </p:txBody>
        </p:sp>
        <p:sp>
          <p:nvSpPr>
            <p:cNvPr id="119" name="Rectangle 40">
              <a:extLst>
                <a:ext uri="{FF2B5EF4-FFF2-40B4-BE49-F238E27FC236}">
                  <a16:creationId xmlns:a16="http://schemas.microsoft.com/office/drawing/2014/main" id="{9EC959C0-2ED1-429D-9343-6B03D72EC2DB}"/>
                </a:ext>
              </a:extLst>
            </p:cNvPr>
            <p:cNvSpPr>
              <a:spLocks noChangeArrowheads="1"/>
            </p:cNvSpPr>
            <p:nvPr userDrawn="1"/>
          </p:nvSpPr>
          <p:spPr bwMode="gray">
            <a:xfrm>
              <a:off x="6650038" y="2216151"/>
              <a:ext cx="152400" cy="12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399"/>
            </a:p>
          </p:txBody>
        </p:sp>
        <p:sp>
          <p:nvSpPr>
            <p:cNvPr id="120" name="Rectangle 41">
              <a:extLst>
                <a:ext uri="{FF2B5EF4-FFF2-40B4-BE49-F238E27FC236}">
                  <a16:creationId xmlns:a16="http://schemas.microsoft.com/office/drawing/2014/main" id="{27EB350B-78EC-4CE4-9803-6981B8ABF253}"/>
                </a:ext>
              </a:extLst>
            </p:cNvPr>
            <p:cNvSpPr>
              <a:spLocks noChangeArrowheads="1"/>
            </p:cNvSpPr>
            <p:nvPr userDrawn="1"/>
          </p:nvSpPr>
          <p:spPr bwMode="gray">
            <a:xfrm>
              <a:off x="6027738" y="4837113"/>
              <a:ext cx="142875" cy="1460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126" fontAlgn="auto">
                <a:lnSpc>
                  <a:spcPct val="100000"/>
                </a:lnSpc>
                <a:spcBef>
                  <a:spcPts val="0"/>
                </a:spcBef>
                <a:spcAft>
                  <a:spcPts val="0"/>
                </a:spcAft>
                <a:buClrTx/>
                <a:buSzTx/>
                <a:buFontTx/>
                <a:buNone/>
                <a:tabLst/>
              </a:pPr>
              <a:endParaRPr kumimoji="0" lang="en-US" sz="1799" b="0" i="0" u="none" strike="noStrike" kern="0" cap="none" spc="0" normalizeH="0" baseline="0">
                <a:ln>
                  <a:noFill/>
                </a:ln>
                <a:solidFill>
                  <a:srgbClr val="1A1A1A"/>
                </a:solidFill>
                <a:effectLst/>
                <a:uLnTx/>
                <a:uFillTx/>
              </a:endParaRPr>
            </a:p>
          </p:txBody>
        </p:sp>
        <p:sp>
          <p:nvSpPr>
            <p:cNvPr id="121" name="Freeform 42">
              <a:extLst>
                <a:ext uri="{FF2B5EF4-FFF2-40B4-BE49-F238E27FC236}">
                  <a16:creationId xmlns:a16="http://schemas.microsoft.com/office/drawing/2014/main" id="{E19CD1BB-BAEF-4D84-8870-955840A2D735}"/>
                </a:ext>
              </a:extLst>
            </p:cNvPr>
            <p:cNvSpPr>
              <a:spLocks/>
            </p:cNvSpPr>
            <p:nvPr userDrawn="1"/>
          </p:nvSpPr>
          <p:spPr bwMode="gray">
            <a:xfrm>
              <a:off x="5783263" y="1841501"/>
              <a:ext cx="631825" cy="36513"/>
            </a:xfrm>
            <a:custGeom>
              <a:avLst/>
              <a:gdLst>
                <a:gd name="T0" fmla="*/ 185 w 191"/>
                <a:gd name="T1" fmla="*/ 11 h 11"/>
                <a:gd name="T2" fmla="*/ 6 w 191"/>
                <a:gd name="T3" fmla="*/ 11 h 11"/>
                <a:gd name="T4" fmla="*/ 0 w 191"/>
                <a:gd name="T5" fmla="*/ 6 h 11"/>
                <a:gd name="T6" fmla="*/ 6 w 191"/>
                <a:gd name="T7" fmla="*/ 0 h 11"/>
                <a:gd name="T8" fmla="*/ 185 w 191"/>
                <a:gd name="T9" fmla="*/ 0 h 11"/>
                <a:gd name="T10" fmla="*/ 191 w 191"/>
                <a:gd name="T11" fmla="*/ 6 h 11"/>
                <a:gd name="T12" fmla="*/ 185 w 191"/>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91" h="11">
                  <a:moveTo>
                    <a:pt x="185" y="11"/>
                  </a:moveTo>
                  <a:cubicBezTo>
                    <a:pt x="6" y="11"/>
                    <a:pt x="6" y="11"/>
                    <a:pt x="6" y="11"/>
                  </a:cubicBezTo>
                  <a:cubicBezTo>
                    <a:pt x="2" y="11"/>
                    <a:pt x="0" y="9"/>
                    <a:pt x="0" y="6"/>
                  </a:cubicBezTo>
                  <a:cubicBezTo>
                    <a:pt x="0" y="2"/>
                    <a:pt x="2" y="0"/>
                    <a:pt x="6" y="0"/>
                  </a:cubicBezTo>
                  <a:cubicBezTo>
                    <a:pt x="185" y="0"/>
                    <a:pt x="185" y="0"/>
                    <a:pt x="185" y="0"/>
                  </a:cubicBezTo>
                  <a:cubicBezTo>
                    <a:pt x="189" y="0"/>
                    <a:pt x="191" y="2"/>
                    <a:pt x="191" y="6"/>
                  </a:cubicBezTo>
                  <a:cubicBezTo>
                    <a:pt x="191" y="9"/>
                    <a:pt x="189" y="11"/>
                    <a:pt x="185" y="11"/>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126" fontAlgn="auto">
                <a:lnSpc>
                  <a:spcPct val="100000"/>
                </a:lnSpc>
                <a:spcBef>
                  <a:spcPts val="0"/>
                </a:spcBef>
                <a:spcAft>
                  <a:spcPts val="0"/>
                </a:spcAft>
                <a:buClrTx/>
                <a:buSzTx/>
                <a:buFontTx/>
                <a:buNone/>
                <a:tabLst/>
              </a:pPr>
              <a:endParaRPr kumimoji="0" lang="en-US" sz="1799" b="0" i="0" u="none" strike="noStrike" kern="0" cap="none" spc="0" normalizeH="0" baseline="0">
                <a:ln>
                  <a:noFill/>
                </a:ln>
                <a:solidFill>
                  <a:srgbClr val="1A1A1A"/>
                </a:solidFill>
                <a:effectLst/>
                <a:uLnTx/>
                <a:uFillTx/>
              </a:endParaRPr>
            </a:p>
          </p:txBody>
        </p:sp>
        <p:sp>
          <p:nvSpPr>
            <p:cNvPr id="122" name="Rectangle 43">
              <a:extLst>
                <a:ext uri="{FF2B5EF4-FFF2-40B4-BE49-F238E27FC236}">
                  <a16:creationId xmlns:a16="http://schemas.microsoft.com/office/drawing/2014/main" id="{AB3A5491-F398-47CB-BBBC-35E96F4E414D}"/>
                </a:ext>
              </a:extLst>
            </p:cNvPr>
            <p:cNvSpPr>
              <a:spLocks noChangeArrowheads="1"/>
            </p:cNvSpPr>
            <p:nvPr userDrawn="1"/>
          </p:nvSpPr>
          <p:spPr bwMode="gray">
            <a:xfrm>
              <a:off x="5429250" y="2722563"/>
              <a:ext cx="1339850" cy="6286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2399"/>
            </a:p>
          </p:txBody>
        </p:sp>
      </p:grpSp>
      <p:sp>
        <p:nvSpPr>
          <p:cNvPr id="149" name="Oval 148">
            <a:extLst>
              <a:ext uri="{FF2B5EF4-FFF2-40B4-BE49-F238E27FC236}">
                <a16:creationId xmlns:a16="http://schemas.microsoft.com/office/drawing/2014/main" id="{88B05F2C-2F66-43AA-A9E2-803B1F843606}"/>
              </a:ext>
            </a:extLst>
          </p:cNvPr>
          <p:cNvSpPr/>
          <p:nvPr userDrawn="1"/>
        </p:nvSpPr>
        <p:spPr bwMode="gray">
          <a:xfrm>
            <a:off x="7892021"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11" rIns="0" bIns="46611" numCol="1" rtlCol="0" anchor="ctr" anchorCtr="0" compatLnSpc="1">
            <a:prstTxWarp prst="textNoShape">
              <a:avLst/>
            </a:prstTxWarp>
          </a:bodyPr>
          <a:lstStyle/>
          <a:p>
            <a:pPr marR="0" lvl="0" indent="0" algn="ctr" defTabSz="931834" fontAlgn="base">
              <a:lnSpc>
                <a:spcPct val="100000"/>
              </a:lnSpc>
              <a:spcBef>
                <a:spcPct val="0"/>
              </a:spcBef>
              <a:spcAft>
                <a:spcPct val="0"/>
              </a:spcAft>
              <a:buClrTx/>
              <a:buSzTx/>
              <a:buFontTx/>
              <a:buNone/>
              <a:tabLst/>
            </a:pPr>
            <a:endParaRPr kumimoji="0" lang="en-US" sz="1999"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148" name="Group 147">
            <a:extLst>
              <a:ext uri="{FF2B5EF4-FFF2-40B4-BE49-F238E27FC236}">
                <a16:creationId xmlns:a16="http://schemas.microsoft.com/office/drawing/2014/main" id="{E88D9ECD-A4C6-4CFD-BE83-83D944C0F97B}"/>
              </a:ext>
            </a:extLst>
          </p:cNvPr>
          <p:cNvGrpSpPr/>
          <p:nvPr userDrawn="1"/>
        </p:nvGrpSpPr>
        <p:grpSpPr bwMode="gray">
          <a:xfrm>
            <a:off x="8118307" y="2286842"/>
            <a:ext cx="1150309" cy="610594"/>
            <a:chOff x="6151563" y="1584325"/>
            <a:chExt cx="4276725" cy="2270126"/>
          </a:xfrm>
        </p:grpSpPr>
        <p:sp>
          <p:nvSpPr>
            <p:cNvPr id="129" name="Rectangle 47">
              <a:extLst>
                <a:ext uri="{FF2B5EF4-FFF2-40B4-BE49-F238E27FC236}">
                  <a16:creationId xmlns:a16="http://schemas.microsoft.com/office/drawing/2014/main" id="{26C055B8-93FF-46DA-B415-D8D54497176C}"/>
                </a:ext>
              </a:extLst>
            </p:cNvPr>
            <p:cNvSpPr>
              <a:spLocks noChangeArrowheads="1"/>
            </p:cNvSpPr>
            <p:nvPr userDrawn="1"/>
          </p:nvSpPr>
          <p:spPr bwMode="gray">
            <a:xfrm>
              <a:off x="6630988" y="1584325"/>
              <a:ext cx="3317875" cy="208438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126" fontAlgn="auto">
                <a:lnSpc>
                  <a:spcPct val="100000"/>
                </a:lnSpc>
                <a:spcBef>
                  <a:spcPts val="0"/>
                </a:spcBef>
                <a:spcAft>
                  <a:spcPts val="0"/>
                </a:spcAft>
                <a:buClrTx/>
                <a:buSzTx/>
                <a:buFontTx/>
                <a:buNone/>
                <a:tabLst/>
              </a:pPr>
              <a:endParaRPr kumimoji="0" lang="en-US" sz="1799" b="0" i="0" u="none" strike="noStrike" kern="0" cap="none" spc="0" normalizeH="0" baseline="0">
                <a:ln>
                  <a:noFill/>
                </a:ln>
                <a:solidFill>
                  <a:srgbClr val="1A1A1A"/>
                </a:solidFill>
                <a:effectLst/>
                <a:uLnTx/>
                <a:uFillTx/>
              </a:endParaRPr>
            </a:p>
          </p:txBody>
        </p:sp>
        <p:sp>
          <p:nvSpPr>
            <p:cNvPr id="130" name="Rectangle 48">
              <a:extLst>
                <a:ext uri="{FF2B5EF4-FFF2-40B4-BE49-F238E27FC236}">
                  <a16:creationId xmlns:a16="http://schemas.microsoft.com/office/drawing/2014/main" id="{CFE4BDC0-DE0F-4728-875B-177D4395AAE0}"/>
                </a:ext>
              </a:extLst>
            </p:cNvPr>
            <p:cNvSpPr>
              <a:spLocks noChangeArrowheads="1"/>
            </p:cNvSpPr>
            <p:nvPr userDrawn="1"/>
          </p:nvSpPr>
          <p:spPr bwMode="gray">
            <a:xfrm>
              <a:off x="6848476" y="1785938"/>
              <a:ext cx="2879725" cy="17637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399"/>
            </a:p>
          </p:txBody>
        </p:sp>
        <p:sp>
          <p:nvSpPr>
            <p:cNvPr id="131" name="Freeform 49">
              <a:extLst>
                <a:ext uri="{FF2B5EF4-FFF2-40B4-BE49-F238E27FC236}">
                  <a16:creationId xmlns:a16="http://schemas.microsoft.com/office/drawing/2014/main" id="{DF9925D4-DE10-40F0-8BA3-16B00AE6C44D}"/>
                </a:ext>
              </a:extLst>
            </p:cNvPr>
            <p:cNvSpPr>
              <a:spLocks/>
            </p:cNvSpPr>
            <p:nvPr userDrawn="1"/>
          </p:nvSpPr>
          <p:spPr bwMode="gray">
            <a:xfrm>
              <a:off x="6151563" y="3668713"/>
              <a:ext cx="4276725" cy="185738"/>
            </a:xfrm>
            <a:custGeom>
              <a:avLst/>
              <a:gdLst>
                <a:gd name="T0" fmla="*/ 1265 w 1295"/>
                <a:gd name="T1" fmla="*/ 56 h 56"/>
                <a:gd name="T2" fmla="*/ 29 w 1295"/>
                <a:gd name="T3" fmla="*/ 56 h 56"/>
                <a:gd name="T4" fmla="*/ 0 w 1295"/>
                <a:gd name="T5" fmla="*/ 26 h 56"/>
                <a:gd name="T6" fmla="*/ 0 w 1295"/>
                <a:gd name="T7" fmla="*/ 0 h 56"/>
                <a:gd name="T8" fmla="*/ 1295 w 1295"/>
                <a:gd name="T9" fmla="*/ 0 h 56"/>
                <a:gd name="T10" fmla="*/ 1295 w 1295"/>
                <a:gd name="T11" fmla="*/ 26 h 56"/>
                <a:gd name="T12" fmla="*/ 1265 w 1295"/>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1295" h="56">
                  <a:moveTo>
                    <a:pt x="1265" y="56"/>
                  </a:moveTo>
                  <a:cubicBezTo>
                    <a:pt x="29" y="56"/>
                    <a:pt x="29" y="56"/>
                    <a:pt x="29" y="56"/>
                  </a:cubicBezTo>
                  <a:cubicBezTo>
                    <a:pt x="13" y="56"/>
                    <a:pt x="0" y="43"/>
                    <a:pt x="0" y="26"/>
                  </a:cubicBezTo>
                  <a:cubicBezTo>
                    <a:pt x="0" y="0"/>
                    <a:pt x="0" y="0"/>
                    <a:pt x="0" y="0"/>
                  </a:cubicBezTo>
                  <a:cubicBezTo>
                    <a:pt x="1295" y="0"/>
                    <a:pt x="1295" y="0"/>
                    <a:pt x="1295" y="0"/>
                  </a:cubicBezTo>
                  <a:cubicBezTo>
                    <a:pt x="1295" y="26"/>
                    <a:pt x="1295" y="26"/>
                    <a:pt x="1295" y="26"/>
                  </a:cubicBezTo>
                  <a:cubicBezTo>
                    <a:pt x="1295" y="43"/>
                    <a:pt x="1282" y="56"/>
                    <a:pt x="1265" y="5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round/>
                  <a:headEnd/>
                  <a:tailEnd/>
                </a14:hiddenLine>
              </a:ext>
            </a:extLst>
          </p:spPr>
          <p:txBody>
            <a:bodyPr/>
            <a:lstStyle/>
            <a:p>
              <a:pPr lvl="0"/>
              <a:endParaRPr lang="en-US" sz="2399"/>
            </a:p>
          </p:txBody>
        </p:sp>
        <p:sp>
          <p:nvSpPr>
            <p:cNvPr id="132" name="Rectangle 50">
              <a:extLst>
                <a:ext uri="{FF2B5EF4-FFF2-40B4-BE49-F238E27FC236}">
                  <a16:creationId xmlns:a16="http://schemas.microsoft.com/office/drawing/2014/main" id="{E95E9909-20A7-4A13-8FBC-BB76A4AAD529}"/>
                </a:ext>
              </a:extLst>
            </p:cNvPr>
            <p:cNvSpPr>
              <a:spLocks noChangeArrowheads="1"/>
            </p:cNvSpPr>
            <p:nvPr userDrawn="1"/>
          </p:nvSpPr>
          <p:spPr bwMode="gray">
            <a:xfrm>
              <a:off x="7353301" y="2098675"/>
              <a:ext cx="865188" cy="3302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2399"/>
            </a:p>
          </p:txBody>
        </p:sp>
        <p:sp>
          <p:nvSpPr>
            <p:cNvPr id="133" name="Rectangle 51">
              <a:extLst>
                <a:ext uri="{FF2B5EF4-FFF2-40B4-BE49-F238E27FC236}">
                  <a16:creationId xmlns:a16="http://schemas.microsoft.com/office/drawing/2014/main" id="{2FD4C439-4658-45FA-AB12-5252FC20915B}"/>
                </a:ext>
              </a:extLst>
            </p:cNvPr>
            <p:cNvSpPr>
              <a:spLocks noChangeArrowheads="1"/>
            </p:cNvSpPr>
            <p:nvPr userDrawn="1"/>
          </p:nvSpPr>
          <p:spPr bwMode="gray">
            <a:xfrm>
              <a:off x="7086601" y="2098675"/>
              <a:ext cx="266700" cy="330200"/>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2399"/>
            </a:p>
          </p:txBody>
        </p:sp>
        <p:sp>
          <p:nvSpPr>
            <p:cNvPr id="134" name="Rectangle 52">
              <a:extLst>
                <a:ext uri="{FF2B5EF4-FFF2-40B4-BE49-F238E27FC236}">
                  <a16:creationId xmlns:a16="http://schemas.microsoft.com/office/drawing/2014/main" id="{D9CFF0E1-0AE6-43B7-BC45-CB587EB544AE}"/>
                </a:ext>
              </a:extLst>
            </p:cNvPr>
            <p:cNvSpPr>
              <a:spLocks noChangeArrowheads="1"/>
            </p:cNvSpPr>
            <p:nvPr userDrawn="1"/>
          </p:nvSpPr>
          <p:spPr bwMode="gray">
            <a:xfrm>
              <a:off x="7086601" y="2559050"/>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2399"/>
            </a:p>
          </p:txBody>
        </p:sp>
        <p:sp>
          <p:nvSpPr>
            <p:cNvPr id="135" name="Rectangle 53">
              <a:extLst>
                <a:ext uri="{FF2B5EF4-FFF2-40B4-BE49-F238E27FC236}">
                  <a16:creationId xmlns:a16="http://schemas.microsoft.com/office/drawing/2014/main" id="{E57A2468-B3CA-4D73-B693-76A85B0F761F}"/>
                </a:ext>
              </a:extLst>
            </p:cNvPr>
            <p:cNvSpPr>
              <a:spLocks noChangeArrowheads="1"/>
            </p:cNvSpPr>
            <p:nvPr userDrawn="1"/>
          </p:nvSpPr>
          <p:spPr bwMode="gray">
            <a:xfrm>
              <a:off x="7086601" y="2744788"/>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2399"/>
            </a:p>
          </p:txBody>
        </p:sp>
        <p:sp>
          <p:nvSpPr>
            <p:cNvPr id="136" name="Rectangle 54">
              <a:extLst>
                <a:ext uri="{FF2B5EF4-FFF2-40B4-BE49-F238E27FC236}">
                  <a16:creationId xmlns:a16="http://schemas.microsoft.com/office/drawing/2014/main" id="{590B34AA-176F-4A9B-8492-C9062CEEB0A2}"/>
                </a:ext>
              </a:extLst>
            </p:cNvPr>
            <p:cNvSpPr>
              <a:spLocks noChangeArrowheads="1"/>
            </p:cNvSpPr>
            <p:nvPr userDrawn="1"/>
          </p:nvSpPr>
          <p:spPr bwMode="gray">
            <a:xfrm>
              <a:off x="7086601" y="2925763"/>
              <a:ext cx="1131888" cy="1063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2399"/>
            </a:p>
          </p:txBody>
        </p:sp>
        <p:sp>
          <p:nvSpPr>
            <p:cNvPr id="137" name="Rectangle 55">
              <a:extLst>
                <a:ext uri="{FF2B5EF4-FFF2-40B4-BE49-F238E27FC236}">
                  <a16:creationId xmlns:a16="http://schemas.microsoft.com/office/drawing/2014/main" id="{B478D54E-B6DE-4ACF-B271-59436F9D78D0}"/>
                </a:ext>
              </a:extLst>
            </p:cNvPr>
            <p:cNvSpPr>
              <a:spLocks noChangeArrowheads="1"/>
            </p:cNvSpPr>
            <p:nvPr userDrawn="1"/>
          </p:nvSpPr>
          <p:spPr bwMode="gray">
            <a:xfrm>
              <a:off x="7086601" y="3111500"/>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2399"/>
            </a:p>
          </p:txBody>
        </p:sp>
        <p:sp>
          <p:nvSpPr>
            <p:cNvPr id="138" name="Rectangle 56">
              <a:extLst>
                <a:ext uri="{FF2B5EF4-FFF2-40B4-BE49-F238E27FC236}">
                  <a16:creationId xmlns:a16="http://schemas.microsoft.com/office/drawing/2014/main" id="{10E94144-47B6-4CC4-8ACA-8555C206329A}"/>
                </a:ext>
              </a:extLst>
            </p:cNvPr>
            <p:cNvSpPr>
              <a:spLocks noChangeArrowheads="1"/>
            </p:cNvSpPr>
            <p:nvPr userDrawn="1"/>
          </p:nvSpPr>
          <p:spPr bwMode="gray">
            <a:xfrm>
              <a:off x="7086601" y="3297238"/>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2399"/>
            </a:p>
          </p:txBody>
        </p:sp>
        <p:sp>
          <p:nvSpPr>
            <p:cNvPr id="139" name="Rectangle 57">
              <a:extLst>
                <a:ext uri="{FF2B5EF4-FFF2-40B4-BE49-F238E27FC236}">
                  <a16:creationId xmlns:a16="http://schemas.microsoft.com/office/drawing/2014/main" id="{884B7082-B3DA-41C6-888E-340C61D061D8}"/>
                </a:ext>
              </a:extLst>
            </p:cNvPr>
            <p:cNvSpPr>
              <a:spLocks noChangeArrowheads="1"/>
            </p:cNvSpPr>
            <p:nvPr userDrawn="1"/>
          </p:nvSpPr>
          <p:spPr bwMode="gray">
            <a:xfrm>
              <a:off x="8337551"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126" fontAlgn="auto">
                <a:lnSpc>
                  <a:spcPct val="100000"/>
                </a:lnSpc>
                <a:spcBef>
                  <a:spcPts val="0"/>
                </a:spcBef>
                <a:spcAft>
                  <a:spcPts val="0"/>
                </a:spcAft>
                <a:buClrTx/>
                <a:buSzTx/>
                <a:buFontTx/>
                <a:buNone/>
                <a:tabLst/>
              </a:pPr>
              <a:endParaRPr kumimoji="0" lang="en-US" sz="1799" b="0" i="0" u="none" strike="noStrike" kern="0" cap="none" spc="0" normalizeH="0" baseline="0">
                <a:ln>
                  <a:noFill/>
                </a:ln>
                <a:solidFill>
                  <a:srgbClr val="1A1A1A"/>
                </a:solidFill>
                <a:effectLst/>
                <a:uLnTx/>
                <a:uFillTx/>
              </a:endParaRPr>
            </a:p>
          </p:txBody>
        </p:sp>
        <p:sp>
          <p:nvSpPr>
            <p:cNvPr id="140" name="Rectangle 58">
              <a:extLst>
                <a:ext uri="{FF2B5EF4-FFF2-40B4-BE49-F238E27FC236}">
                  <a16:creationId xmlns:a16="http://schemas.microsoft.com/office/drawing/2014/main" id="{EAB98FDB-F070-4FD8-8674-449941060C9E}"/>
                </a:ext>
              </a:extLst>
            </p:cNvPr>
            <p:cNvSpPr>
              <a:spLocks noChangeArrowheads="1"/>
            </p:cNvSpPr>
            <p:nvPr userDrawn="1"/>
          </p:nvSpPr>
          <p:spPr bwMode="gray">
            <a:xfrm>
              <a:off x="8764588" y="2098675"/>
              <a:ext cx="312738"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126" fontAlgn="auto">
                <a:lnSpc>
                  <a:spcPct val="100000"/>
                </a:lnSpc>
                <a:spcBef>
                  <a:spcPts val="0"/>
                </a:spcBef>
                <a:spcAft>
                  <a:spcPts val="0"/>
                </a:spcAft>
                <a:buClrTx/>
                <a:buSzTx/>
                <a:buFontTx/>
                <a:buNone/>
                <a:tabLst/>
              </a:pPr>
              <a:endParaRPr kumimoji="0" lang="en-US" sz="1799" b="0" i="0" u="none" strike="noStrike" kern="0" cap="none" spc="0" normalizeH="0" baseline="0">
                <a:ln>
                  <a:noFill/>
                </a:ln>
                <a:solidFill>
                  <a:srgbClr val="1A1A1A"/>
                </a:solidFill>
                <a:effectLst/>
                <a:uLnTx/>
                <a:uFillTx/>
              </a:endParaRPr>
            </a:p>
          </p:txBody>
        </p:sp>
        <p:sp>
          <p:nvSpPr>
            <p:cNvPr id="141" name="Rectangle 59">
              <a:extLst>
                <a:ext uri="{FF2B5EF4-FFF2-40B4-BE49-F238E27FC236}">
                  <a16:creationId xmlns:a16="http://schemas.microsoft.com/office/drawing/2014/main" id="{B045539F-5CE5-47A9-A17E-1643D4CD9B2A}"/>
                </a:ext>
              </a:extLst>
            </p:cNvPr>
            <p:cNvSpPr>
              <a:spLocks noChangeArrowheads="1"/>
            </p:cNvSpPr>
            <p:nvPr userDrawn="1"/>
          </p:nvSpPr>
          <p:spPr bwMode="gray">
            <a:xfrm>
              <a:off x="9193213"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126" fontAlgn="auto">
                <a:lnSpc>
                  <a:spcPct val="100000"/>
                </a:lnSpc>
                <a:spcBef>
                  <a:spcPts val="0"/>
                </a:spcBef>
                <a:spcAft>
                  <a:spcPts val="0"/>
                </a:spcAft>
                <a:buClrTx/>
                <a:buSzTx/>
                <a:buFontTx/>
                <a:buNone/>
                <a:tabLst/>
              </a:pPr>
              <a:endParaRPr kumimoji="0" lang="en-US" sz="1799" b="0" i="0" u="none" strike="noStrike" kern="0" cap="none" spc="0" normalizeH="0" baseline="0">
                <a:ln>
                  <a:noFill/>
                </a:ln>
                <a:solidFill>
                  <a:srgbClr val="1A1A1A"/>
                </a:solidFill>
                <a:effectLst/>
                <a:uLnTx/>
                <a:uFillTx/>
              </a:endParaRPr>
            </a:p>
          </p:txBody>
        </p:sp>
        <p:sp>
          <p:nvSpPr>
            <p:cNvPr id="142" name="Rectangle 60">
              <a:extLst>
                <a:ext uri="{FF2B5EF4-FFF2-40B4-BE49-F238E27FC236}">
                  <a16:creationId xmlns:a16="http://schemas.microsoft.com/office/drawing/2014/main" id="{C0C7BB4D-3B48-4D4F-B494-4C1EE0FD7C1C}"/>
                </a:ext>
              </a:extLst>
            </p:cNvPr>
            <p:cNvSpPr>
              <a:spLocks noChangeArrowheads="1"/>
            </p:cNvSpPr>
            <p:nvPr userDrawn="1"/>
          </p:nvSpPr>
          <p:spPr bwMode="gray">
            <a:xfrm>
              <a:off x="8337551"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126" fontAlgn="auto">
                <a:lnSpc>
                  <a:spcPct val="100000"/>
                </a:lnSpc>
                <a:spcBef>
                  <a:spcPts val="0"/>
                </a:spcBef>
                <a:spcAft>
                  <a:spcPts val="0"/>
                </a:spcAft>
                <a:buClrTx/>
                <a:buSzTx/>
                <a:buFontTx/>
                <a:buNone/>
                <a:tabLst/>
              </a:pPr>
              <a:endParaRPr kumimoji="0" lang="en-US" sz="1799" b="0" i="0" u="none" strike="noStrike" kern="0" cap="none" spc="0" normalizeH="0" baseline="0">
                <a:ln>
                  <a:noFill/>
                </a:ln>
                <a:solidFill>
                  <a:srgbClr val="1A1A1A"/>
                </a:solidFill>
                <a:effectLst/>
                <a:uLnTx/>
                <a:uFillTx/>
              </a:endParaRPr>
            </a:p>
          </p:txBody>
        </p:sp>
        <p:sp>
          <p:nvSpPr>
            <p:cNvPr id="143" name="Rectangle 61">
              <a:extLst>
                <a:ext uri="{FF2B5EF4-FFF2-40B4-BE49-F238E27FC236}">
                  <a16:creationId xmlns:a16="http://schemas.microsoft.com/office/drawing/2014/main" id="{0BFA0E04-B61F-491E-8CEE-282132478766}"/>
                </a:ext>
              </a:extLst>
            </p:cNvPr>
            <p:cNvSpPr>
              <a:spLocks noChangeArrowheads="1"/>
            </p:cNvSpPr>
            <p:nvPr userDrawn="1"/>
          </p:nvSpPr>
          <p:spPr bwMode="gray">
            <a:xfrm>
              <a:off x="8764588" y="2581275"/>
              <a:ext cx="312738"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126" fontAlgn="auto">
                <a:lnSpc>
                  <a:spcPct val="100000"/>
                </a:lnSpc>
                <a:spcBef>
                  <a:spcPts val="0"/>
                </a:spcBef>
                <a:spcAft>
                  <a:spcPts val="0"/>
                </a:spcAft>
                <a:buClrTx/>
                <a:buSzTx/>
                <a:buFontTx/>
                <a:buNone/>
                <a:tabLst/>
              </a:pPr>
              <a:endParaRPr kumimoji="0" lang="en-US" sz="1799" b="0" i="0" u="none" strike="noStrike" kern="0" cap="none" spc="0" normalizeH="0" baseline="0">
                <a:ln>
                  <a:noFill/>
                </a:ln>
                <a:solidFill>
                  <a:srgbClr val="1A1A1A"/>
                </a:solidFill>
                <a:effectLst/>
                <a:uLnTx/>
                <a:uFillTx/>
              </a:endParaRPr>
            </a:p>
          </p:txBody>
        </p:sp>
        <p:sp>
          <p:nvSpPr>
            <p:cNvPr id="144" name="Rectangle 62">
              <a:extLst>
                <a:ext uri="{FF2B5EF4-FFF2-40B4-BE49-F238E27FC236}">
                  <a16:creationId xmlns:a16="http://schemas.microsoft.com/office/drawing/2014/main" id="{AFB42A0A-BD91-43E7-988D-573EEC534564}"/>
                </a:ext>
              </a:extLst>
            </p:cNvPr>
            <p:cNvSpPr>
              <a:spLocks noChangeArrowheads="1"/>
            </p:cNvSpPr>
            <p:nvPr userDrawn="1"/>
          </p:nvSpPr>
          <p:spPr bwMode="gray">
            <a:xfrm>
              <a:off x="9193213"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126" fontAlgn="auto">
                <a:lnSpc>
                  <a:spcPct val="100000"/>
                </a:lnSpc>
                <a:spcBef>
                  <a:spcPts val="0"/>
                </a:spcBef>
                <a:spcAft>
                  <a:spcPts val="0"/>
                </a:spcAft>
                <a:buClrTx/>
                <a:buSzTx/>
                <a:buFontTx/>
                <a:buNone/>
                <a:tabLst/>
              </a:pPr>
              <a:endParaRPr kumimoji="0" lang="en-US" sz="1799" b="0" i="0" u="none" strike="noStrike" kern="0" cap="none" spc="0" normalizeH="0" baseline="0">
                <a:ln>
                  <a:noFill/>
                </a:ln>
                <a:solidFill>
                  <a:srgbClr val="1A1A1A"/>
                </a:solidFill>
                <a:effectLst/>
                <a:uLnTx/>
                <a:uFillTx/>
              </a:endParaRPr>
            </a:p>
          </p:txBody>
        </p:sp>
        <p:sp>
          <p:nvSpPr>
            <p:cNvPr id="145" name="Rectangle 63">
              <a:extLst>
                <a:ext uri="{FF2B5EF4-FFF2-40B4-BE49-F238E27FC236}">
                  <a16:creationId xmlns:a16="http://schemas.microsoft.com/office/drawing/2014/main" id="{BA15039E-DBE6-4F6E-80B1-70B510D54B0F}"/>
                </a:ext>
              </a:extLst>
            </p:cNvPr>
            <p:cNvSpPr>
              <a:spLocks noChangeArrowheads="1"/>
            </p:cNvSpPr>
            <p:nvPr userDrawn="1"/>
          </p:nvSpPr>
          <p:spPr bwMode="gray">
            <a:xfrm>
              <a:off x="8337551"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126" fontAlgn="auto">
                <a:lnSpc>
                  <a:spcPct val="100000"/>
                </a:lnSpc>
                <a:spcBef>
                  <a:spcPts val="0"/>
                </a:spcBef>
                <a:spcAft>
                  <a:spcPts val="0"/>
                </a:spcAft>
                <a:buClrTx/>
                <a:buSzTx/>
                <a:buFontTx/>
                <a:buNone/>
                <a:tabLst/>
              </a:pPr>
              <a:endParaRPr kumimoji="0" lang="en-US" sz="1799" b="0" i="0" u="none" strike="noStrike" kern="0" cap="none" spc="0" normalizeH="0" baseline="0">
                <a:ln>
                  <a:noFill/>
                </a:ln>
                <a:solidFill>
                  <a:srgbClr val="1A1A1A"/>
                </a:solidFill>
                <a:effectLst/>
                <a:uLnTx/>
                <a:uFillTx/>
              </a:endParaRPr>
            </a:p>
          </p:txBody>
        </p:sp>
        <p:sp>
          <p:nvSpPr>
            <p:cNvPr id="146" name="Rectangle 64">
              <a:extLst>
                <a:ext uri="{FF2B5EF4-FFF2-40B4-BE49-F238E27FC236}">
                  <a16:creationId xmlns:a16="http://schemas.microsoft.com/office/drawing/2014/main" id="{265A4B65-72CE-4B68-9D58-5199411F4C96}"/>
                </a:ext>
              </a:extLst>
            </p:cNvPr>
            <p:cNvSpPr>
              <a:spLocks noChangeArrowheads="1"/>
            </p:cNvSpPr>
            <p:nvPr userDrawn="1"/>
          </p:nvSpPr>
          <p:spPr bwMode="gray">
            <a:xfrm>
              <a:off x="8764588" y="3062288"/>
              <a:ext cx="312738"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126" fontAlgn="auto">
                <a:lnSpc>
                  <a:spcPct val="100000"/>
                </a:lnSpc>
                <a:spcBef>
                  <a:spcPts val="0"/>
                </a:spcBef>
                <a:spcAft>
                  <a:spcPts val="0"/>
                </a:spcAft>
                <a:buClrTx/>
                <a:buSzTx/>
                <a:buFontTx/>
                <a:buNone/>
                <a:tabLst/>
              </a:pPr>
              <a:endParaRPr kumimoji="0" lang="en-US" sz="1799" b="0" i="0" u="none" strike="noStrike" kern="0" cap="none" spc="0" normalizeH="0" baseline="0">
                <a:ln>
                  <a:noFill/>
                </a:ln>
                <a:solidFill>
                  <a:srgbClr val="1A1A1A"/>
                </a:solidFill>
                <a:effectLst/>
                <a:uLnTx/>
                <a:uFillTx/>
              </a:endParaRPr>
            </a:p>
          </p:txBody>
        </p:sp>
        <p:sp>
          <p:nvSpPr>
            <p:cNvPr id="147" name="Rectangle 65">
              <a:extLst>
                <a:ext uri="{FF2B5EF4-FFF2-40B4-BE49-F238E27FC236}">
                  <a16:creationId xmlns:a16="http://schemas.microsoft.com/office/drawing/2014/main" id="{9602881A-C071-4CA3-9947-55E1E8A8C5B1}"/>
                </a:ext>
              </a:extLst>
            </p:cNvPr>
            <p:cNvSpPr>
              <a:spLocks noChangeArrowheads="1"/>
            </p:cNvSpPr>
            <p:nvPr userDrawn="1"/>
          </p:nvSpPr>
          <p:spPr bwMode="gray">
            <a:xfrm>
              <a:off x="9193213"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126" fontAlgn="auto">
                <a:lnSpc>
                  <a:spcPct val="100000"/>
                </a:lnSpc>
                <a:spcBef>
                  <a:spcPts val="0"/>
                </a:spcBef>
                <a:spcAft>
                  <a:spcPts val="0"/>
                </a:spcAft>
                <a:buClrTx/>
                <a:buSzTx/>
                <a:buFontTx/>
                <a:buNone/>
                <a:tabLst/>
              </a:pPr>
              <a:endParaRPr kumimoji="0" lang="en-US" sz="1799" b="0" i="0" u="none" strike="noStrike" kern="0" cap="none" spc="0" normalizeH="0" baseline="0">
                <a:ln>
                  <a:noFill/>
                </a:ln>
                <a:solidFill>
                  <a:srgbClr val="1A1A1A"/>
                </a:solidFill>
                <a:effectLst/>
                <a:uLnTx/>
                <a:uFillTx/>
              </a:endParaRPr>
            </a:p>
          </p:txBody>
        </p:sp>
      </p:grpSp>
      <p:sp>
        <p:nvSpPr>
          <p:cNvPr id="205" name="Multiplication Sign 204">
            <a:extLst>
              <a:ext uri="{FF2B5EF4-FFF2-40B4-BE49-F238E27FC236}">
                <a16:creationId xmlns:a16="http://schemas.microsoft.com/office/drawing/2014/main" id="{464A0F58-5D65-499E-8280-34A9DFF27F4A}"/>
              </a:ext>
            </a:extLst>
          </p:cNvPr>
          <p:cNvSpPr/>
          <p:nvPr userDrawn="1"/>
        </p:nvSpPr>
        <p:spPr bwMode="ltGray">
          <a:xfrm>
            <a:off x="3643244"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err="1">
              <a:gradFill>
                <a:gsLst>
                  <a:gs pos="0">
                    <a:srgbClr val="FFFFFF"/>
                  </a:gs>
                  <a:gs pos="100000">
                    <a:srgbClr val="FFFFFF"/>
                  </a:gs>
                </a:gsLst>
                <a:lin ang="5400000" scaled="0"/>
              </a:gradFill>
              <a:ea typeface="Segoe UI" pitchFamily="34" charset="0"/>
              <a:cs typeface="Segoe UI" pitchFamily="34" charset="0"/>
            </a:endParaRPr>
          </a:p>
        </p:txBody>
      </p:sp>
      <p:sp>
        <p:nvSpPr>
          <p:cNvPr id="211" name="Multiplication Sign 210">
            <a:extLst>
              <a:ext uri="{FF2B5EF4-FFF2-40B4-BE49-F238E27FC236}">
                <a16:creationId xmlns:a16="http://schemas.microsoft.com/office/drawing/2014/main" id="{69338860-60E4-44A3-B6C1-0BC1315BA942}"/>
              </a:ext>
            </a:extLst>
          </p:cNvPr>
          <p:cNvSpPr/>
          <p:nvPr userDrawn="1"/>
        </p:nvSpPr>
        <p:spPr bwMode="ltGray">
          <a:xfrm>
            <a:off x="6271892"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err="1">
              <a:gradFill>
                <a:gsLst>
                  <a:gs pos="0">
                    <a:srgbClr val="FFFFFF"/>
                  </a:gs>
                  <a:gs pos="100000">
                    <a:srgbClr val="FFFFFF"/>
                  </a:gs>
                </a:gsLst>
                <a:lin ang="5400000" scaled="0"/>
              </a:gradFill>
              <a:ea typeface="Segoe UI" pitchFamily="34" charset="0"/>
              <a:cs typeface="Segoe UI" pitchFamily="34" charset="0"/>
            </a:endParaRPr>
          </a:p>
        </p:txBody>
      </p:sp>
      <p:sp>
        <p:nvSpPr>
          <p:cNvPr id="214" name="Multiplication Sign 213">
            <a:extLst>
              <a:ext uri="{FF2B5EF4-FFF2-40B4-BE49-F238E27FC236}">
                <a16:creationId xmlns:a16="http://schemas.microsoft.com/office/drawing/2014/main" id="{DFD379AB-2220-4E7F-85FE-EBBE910DB5C2}"/>
              </a:ext>
            </a:extLst>
          </p:cNvPr>
          <p:cNvSpPr/>
          <p:nvPr userDrawn="1"/>
        </p:nvSpPr>
        <p:spPr bwMode="ltGray">
          <a:xfrm>
            <a:off x="8826629"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err="1">
              <a:gradFill>
                <a:gsLst>
                  <a:gs pos="0">
                    <a:srgbClr val="FFFFFF"/>
                  </a:gs>
                  <a:gs pos="100000">
                    <a:srgbClr val="FFFFFF"/>
                  </a:gs>
                </a:gsLst>
                <a:lin ang="5400000" scaled="0"/>
              </a:gradFill>
              <a:ea typeface="Segoe UI" pitchFamily="34" charset="0"/>
              <a:cs typeface="Segoe UI" pitchFamily="34" charset="0"/>
            </a:endParaRPr>
          </a:p>
        </p:txBody>
      </p:sp>
      <p:grpSp>
        <p:nvGrpSpPr>
          <p:cNvPr id="4" name="Group 3">
            <a:extLst>
              <a:ext uri="{FF2B5EF4-FFF2-40B4-BE49-F238E27FC236}">
                <a16:creationId xmlns:a16="http://schemas.microsoft.com/office/drawing/2014/main" id="{8971C9C6-D4A9-4DFA-9E2D-9E501DB092DC}"/>
              </a:ext>
            </a:extLst>
          </p:cNvPr>
          <p:cNvGrpSpPr/>
          <p:nvPr userDrawn="1"/>
        </p:nvGrpSpPr>
        <p:grpSpPr bwMode="gray">
          <a:xfrm>
            <a:off x="3132278" y="2298248"/>
            <a:ext cx="718204" cy="544549"/>
            <a:chOff x="3132278" y="2298246"/>
            <a:chExt cx="718204" cy="544549"/>
          </a:xfrm>
        </p:grpSpPr>
        <p:sp>
          <p:nvSpPr>
            <p:cNvPr id="79" name="Freeform: Shape 78">
              <a:extLst>
                <a:ext uri="{FF2B5EF4-FFF2-40B4-BE49-F238E27FC236}">
                  <a16:creationId xmlns:a16="http://schemas.microsoft.com/office/drawing/2014/main" id="{19123BC5-D4FA-46FE-A2AC-4D6533EA9AB2}"/>
                </a:ext>
              </a:extLst>
            </p:cNvPr>
            <p:cNvSpPr/>
            <p:nvPr/>
          </p:nvSpPr>
          <p:spPr bwMode="gray">
            <a:xfrm>
              <a:off x="3194451" y="2298246"/>
              <a:ext cx="107195" cy="171511"/>
            </a:xfrm>
            <a:custGeom>
              <a:avLst/>
              <a:gdLst/>
              <a:ahLst/>
              <a:cxnLst/>
              <a:rect l="0" t="0" r="0" b="0"/>
              <a:pathLst>
                <a:path w="95250" h="152400">
                  <a:moveTo>
                    <a:pt x="81439" y="147161"/>
                  </a:moveTo>
                  <a:lnTo>
                    <a:pt x="20479" y="147161"/>
                  </a:lnTo>
                  <a:cubicBezTo>
                    <a:pt x="13811" y="147161"/>
                    <a:pt x="7144" y="141446"/>
                    <a:pt x="7144" y="133826"/>
                  </a:cubicBezTo>
                  <a:lnTo>
                    <a:pt x="7144" y="19526"/>
                  </a:lnTo>
                  <a:cubicBezTo>
                    <a:pt x="7144" y="12859"/>
                    <a:pt x="12859" y="7144"/>
                    <a:pt x="20479" y="7144"/>
                  </a:cubicBezTo>
                  <a:lnTo>
                    <a:pt x="81439" y="7144"/>
                  </a:lnTo>
                  <a:cubicBezTo>
                    <a:pt x="88106" y="7144"/>
                    <a:pt x="94774" y="12859"/>
                    <a:pt x="94774" y="20479"/>
                  </a:cubicBezTo>
                  <a:lnTo>
                    <a:pt x="94774" y="134779"/>
                  </a:lnTo>
                  <a:cubicBezTo>
                    <a:pt x="94774" y="141446"/>
                    <a:pt x="88106" y="147161"/>
                    <a:pt x="81439" y="1471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1A1A1A"/>
                </a:solidFill>
                <a:effectLst/>
                <a:uLnTx/>
                <a:uFillTx/>
              </a:endParaRPr>
            </a:p>
          </p:txBody>
        </p:sp>
        <p:sp>
          <p:nvSpPr>
            <p:cNvPr id="80" name="Freeform: Shape 79">
              <a:extLst>
                <a:ext uri="{FF2B5EF4-FFF2-40B4-BE49-F238E27FC236}">
                  <a16:creationId xmlns:a16="http://schemas.microsoft.com/office/drawing/2014/main" id="{5711D87E-2859-4301-A153-9C62DB528E0B}"/>
                </a:ext>
              </a:extLst>
            </p:cNvPr>
            <p:cNvSpPr/>
            <p:nvPr/>
          </p:nvSpPr>
          <p:spPr bwMode="gray">
            <a:xfrm>
              <a:off x="3293070" y="2417233"/>
              <a:ext cx="557412" cy="407339"/>
            </a:xfrm>
            <a:custGeom>
              <a:avLst/>
              <a:gdLst/>
              <a:ahLst/>
              <a:cxnLst/>
              <a:rect l="0" t="0" r="0" b="0"/>
              <a:pathLst>
                <a:path w="495300" h="361950">
                  <a:moveTo>
                    <a:pt x="488156" y="31909"/>
                  </a:moveTo>
                  <a:lnTo>
                    <a:pt x="439579" y="7144"/>
                  </a:lnTo>
                  <a:lnTo>
                    <a:pt x="7144" y="7144"/>
                  </a:lnTo>
                  <a:lnTo>
                    <a:pt x="7144" y="356711"/>
                  </a:lnTo>
                  <a:lnTo>
                    <a:pt x="433864" y="356711"/>
                  </a:lnTo>
                  <a:lnTo>
                    <a:pt x="488156" y="32813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1A1A1A"/>
                </a:solidFill>
                <a:effectLst/>
                <a:uLnTx/>
                <a:uFillTx/>
              </a:endParaRPr>
            </a:p>
          </p:txBody>
        </p:sp>
        <p:sp>
          <p:nvSpPr>
            <p:cNvPr id="81" name="Freeform: Shape 80">
              <a:extLst>
                <a:ext uri="{FF2B5EF4-FFF2-40B4-BE49-F238E27FC236}">
                  <a16:creationId xmlns:a16="http://schemas.microsoft.com/office/drawing/2014/main" id="{A4F64010-C37F-4B0B-8C4B-E5CD5398E636}"/>
                </a:ext>
              </a:extLst>
            </p:cNvPr>
            <p:cNvSpPr/>
            <p:nvPr/>
          </p:nvSpPr>
          <p:spPr bwMode="gray">
            <a:xfrm>
              <a:off x="3293070" y="2392577"/>
              <a:ext cx="557412" cy="64317"/>
            </a:xfrm>
            <a:custGeom>
              <a:avLst/>
              <a:gdLst/>
              <a:ahLst/>
              <a:cxnLst/>
              <a:rect l="0" t="0" r="0" b="0"/>
              <a:pathLst>
                <a:path w="495300" h="57150">
                  <a:moveTo>
                    <a:pt x="488156" y="53816"/>
                  </a:moveTo>
                  <a:lnTo>
                    <a:pt x="488156" y="49054"/>
                  </a:lnTo>
                  <a:cubicBezTo>
                    <a:pt x="488156" y="26194"/>
                    <a:pt x="469106" y="7144"/>
                    <a:pt x="446246" y="7144"/>
                  </a:cubicBezTo>
                  <a:lnTo>
                    <a:pt x="7144" y="7144"/>
                  </a:lnTo>
                  <a:lnTo>
                    <a:pt x="7144" y="53816"/>
                  </a:lnTo>
                  <a:lnTo>
                    <a:pt x="488156" y="5381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1A1A1A"/>
                </a:solidFill>
                <a:effectLst/>
                <a:uLnTx/>
                <a:uFillTx/>
              </a:endParaRPr>
            </a:p>
          </p:txBody>
        </p:sp>
        <p:sp>
          <p:nvSpPr>
            <p:cNvPr id="82" name="Freeform: Shape 81">
              <a:extLst>
                <a:ext uri="{FF2B5EF4-FFF2-40B4-BE49-F238E27FC236}">
                  <a16:creationId xmlns:a16="http://schemas.microsoft.com/office/drawing/2014/main" id="{DF5111A6-FF13-4B86-9A02-4968F86EFDFC}"/>
                </a:ext>
              </a:extLst>
            </p:cNvPr>
            <p:cNvSpPr/>
            <p:nvPr/>
          </p:nvSpPr>
          <p:spPr bwMode="gray">
            <a:xfrm>
              <a:off x="3293070" y="2778478"/>
              <a:ext cx="557412" cy="64317"/>
            </a:xfrm>
            <a:custGeom>
              <a:avLst/>
              <a:gdLst/>
              <a:ahLst/>
              <a:cxnLst/>
              <a:rect l="0" t="0" r="0" b="0"/>
              <a:pathLst>
                <a:path w="495300" h="57150">
                  <a:moveTo>
                    <a:pt x="7144" y="7144"/>
                  </a:moveTo>
                  <a:lnTo>
                    <a:pt x="7144" y="57626"/>
                  </a:lnTo>
                  <a:lnTo>
                    <a:pt x="446246" y="57626"/>
                  </a:lnTo>
                  <a:cubicBezTo>
                    <a:pt x="469106" y="57626"/>
                    <a:pt x="488156" y="38576"/>
                    <a:pt x="488156" y="15716"/>
                  </a:cubicBezTo>
                  <a:lnTo>
                    <a:pt x="488156"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1A1A1A"/>
                </a:solidFill>
                <a:effectLst/>
                <a:uLnTx/>
                <a:uFillTx/>
              </a:endParaRPr>
            </a:p>
          </p:txBody>
        </p:sp>
        <p:sp>
          <p:nvSpPr>
            <p:cNvPr id="83" name="Freeform: Shape 82">
              <a:extLst>
                <a:ext uri="{FF2B5EF4-FFF2-40B4-BE49-F238E27FC236}">
                  <a16:creationId xmlns:a16="http://schemas.microsoft.com/office/drawing/2014/main" id="{D46C1B4E-7932-4411-ADEE-738D4EB9AB4F}"/>
                </a:ext>
              </a:extLst>
            </p:cNvPr>
            <p:cNvSpPr/>
            <p:nvPr/>
          </p:nvSpPr>
          <p:spPr bwMode="gray">
            <a:xfrm>
              <a:off x="3132278" y="2346484"/>
              <a:ext cx="235828" cy="482376"/>
            </a:xfrm>
            <a:custGeom>
              <a:avLst/>
              <a:gdLst/>
              <a:ahLst/>
              <a:cxnLst/>
              <a:rect l="0" t="0" r="0" b="0"/>
              <a:pathLst>
                <a:path w="209550" h="428625">
                  <a:moveTo>
                    <a:pt x="205264" y="391001"/>
                  </a:moveTo>
                  <a:lnTo>
                    <a:pt x="109061" y="428149"/>
                  </a:lnTo>
                  <a:lnTo>
                    <a:pt x="7144" y="391001"/>
                  </a:lnTo>
                  <a:lnTo>
                    <a:pt x="7144" y="48101"/>
                  </a:lnTo>
                  <a:lnTo>
                    <a:pt x="106204" y="7144"/>
                  </a:lnTo>
                  <a:lnTo>
                    <a:pt x="205264" y="48101"/>
                  </a:ln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1A1A1A"/>
                </a:solidFill>
                <a:effectLst/>
                <a:uLnTx/>
                <a:uFillTx/>
              </a:endParaRPr>
            </a:p>
          </p:txBody>
        </p:sp>
        <p:sp>
          <p:nvSpPr>
            <p:cNvPr id="84" name="Freeform: Shape 83">
              <a:extLst>
                <a:ext uri="{FF2B5EF4-FFF2-40B4-BE49-F238E27FC236}">
                  <a16:creationId xmlns:a16="http://schemas.microsoft.com/office/drawing/2014/main" id="{403E67C2-61A7-4327-B9AE-EB39024D08C9}"/>
                </a:ext>
              </a:extLst>
            </p:cNvPr>
            <p:cNvSpPr/>
            <p:nvPr/>
          </p:nvSpPr>
          <p:spPr bwMode="gray">
            <a:xfrm>
              <a:off x="3132278" y="2327189"/>
              <a:ext cx="235828" cy="75036"/>
            </a:xfrm>
            <a:custGeom>
              <a:avLst/>
              <a:gdLst/>
              <a:ahLst/>
              <a:cxnLst/>
              <a:rect l="0" t="0" r="0" b="0"/>
              <a:pathLst>
                <a:path w="209550" h="66675">
                  <a:moveTo>
                    <a:pt x="205264" y="65246"/>
                  </a:moveTo>
                  <a:lnTo>
                    <a:pt x="205264" y="44291"/>
                  </a:lnTo>
                  <a:cubicBezTo>
                    <a:pt x="205264" y="23336"/>
                    <a:pt x="188119" y="7144"/>
                    <a:pt x="168116" y="7144"/>
                  </a:cubicBezTo>
                  <a:lnTo>
                    <a:pt x="44291" y="7144"/>
                  </a:lnTo>
                  <a:cubicBezTo>
                    <a:pt x="24289" y="7144"/>
                    <a:pt x="7144" y="24289"/>
                    <a:pt x="7144" y="44291"/>
                  </a:cubicBezTo>
                  <a:lnTo>
                    <a:pt x="7144" y="65246"/>
                  </a:lnTo>
                  <a:lnTo>
                    <a:pt x="205264" y="6524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1A1A1A"/>
                </a:solidFill>
                <a:effectLst/>
                <a:uLnTx/>
                <a:uFillTx/>
              </a:endParaRPr>
            </a:p>
          </p:txBody>
        </p:sp>
        <p:sp>
          <p:nvSpPr>
            <p:cNvPr id="85" name="Freeform: Shape 84">
              <a:extLst>
                <a:ext uri="{FF2B5EF4-FFF2-40B4-BE49-F238E27FC236}">
                  <a16:creationId xmlns:a16="http://schemas.microsoft.com/office/drawing/2014/main" id="{6D3A9CA2-5D0F-4251-A1DB-C27B4C28C03D}"/>
                </a:ext>
              </a:extLst>
            </p:cNvPr>
            <p:cNvSpPr/>
            <p:nvPr/>
          </p:nvSpPr>
          <p:spPr bwMode="gray">
            <a:xfrm>
              <a:off x="3132278" y="2778478"/>
              <a:ext cx="235828" cy="64317"/>
            </a:xfrm>
            <a:custGeom>
              <a:avLst/>
              <a:gdLst/>
              <a:ahLst/>
              <a:cxnLst/>
              <a:rect l="0" t="0" r="0" b="0"/>
              <a:pathLst>
                <a:path w="209550" h="57150">
                  <a:moveTo>
                    <a:pt x="7144" y="7144"/>
                  </a:moveTo>
                  <a:lnTo>
                    <a:pt x="7144" y="19526"/>
                  </a:lnTo>
                  <a:cubicBezTo>
                    <a:pt x="7144" y="40481"/>
                    <a:pt x="24289" y="56674"/>
                    <a:pt x="44291" y="56674"/>
                  </a:cubicBezTo>
                  <a:lnTo>
                    <a:pt x="167164" y="56674"/>
                  </a:lnTo>
                  <a:cubicBezTo>
                    <a:pt x="188119" y="56674"/>
                    <a:pt x="204311" y="39529"/>
                    <a:pt x="204311" y="19526"/>
                  </a:cubicBezTo>
                  <a:lnTo>
                    <a:pt x="204311"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1A1A1A"/>
                </a:solidFill>
                <a:effectLst/>
                <a:uLnTx/>
                <a:uFillTx/>
              </a:endParaRPr>
            </a:p>
          </p:txBody>
        </p:sp>
        <p:sp>
          <p:nvSpPr>
            <p:cNvPr id="86" name="Freeform: Shape 85">
              <a:extLst>
                <a:ext uri="{FF2B5EF4-FFF2-40B4-BE49-F238E27FC236}">
                  <a16:creationId xmlns:a16="http://schemas.microsoft.com/office/drawing/2014/main" id="{139DA858-1E17-41E2-A370-09FD78386FD7}"/>
                </a:ext>
              </a:extLst>
            </p:cNvPr>
            <p:cNvSpPr/>
            <p:nvPr/>
          </p:nvSpPr>
          <p:spPr bwMode="gray">
            <a:xfrm>
              <a:off x="3407769" y="2427952"/>
              <a:ext cx="375181" cy="375181"/>
            </a:xfrm>
            <a:custGeom>
              <a:avLst/>
              <a:gdLst/>
              <a:ahLst/>
              <a:cxnLst/>
              <a:rect l="0" t="0" r="0" b="0"/>
              <a:pathLst>
                <a:path w="333375" h="333375">
                  <a:moveTo>
                    <a:pt x="329089" y="168116"/>
                  </a:moveTo>
                  <a:cubicBezTo>
                    <a:pt x="329089" y="257019"/>
                    <a:pt x="257019" y="329089"/>
                    <a:pt x="168116" y="329089"/>
                  </a:cubicBezTo>
                  <a:cubicBezTo>
                    <a:pt x="79214" y="329089"/>
                    <a:pt x="7144" y="257019"/>
                    <a:pt x="7144" y="168116"/>
                  </a:cubicBezTo>
                  <a:cubicBezTo>
                    <a:pt x="7144" y="79214"/>
                    <a:pt x="79214" y="7144"/>
                    <a:pt x="168116" y="7144"/>
                  </a:cubicBezTo>
                  <a:cubicBezTo>
                    <a:pt x="257019" y="7144"/>
                    <a:pt x="329089" y="79214"/>
                    <a:pt x="329089" y="168116"/>
                  </a:cubicBez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1A1A1A"/>
                </a:solidFill>
                <a:effectLst/>
                <a:uLnTx/>
                <a:uFillTx/>
              </a:endParaRPr>
            </a:p>
          </p:txBody>
        </p:sp>
        <p:sp>
          <p:nvSpPr>
            <p:cNvPr id="87" name="Freeform: Shape 86">
              <a:extLst>
                <a:ext uri="{FF2B5EF4-FFF2-40B4-BE49-F238E27FC236}">
                  <a16:creationId xmlns:a16="http://schemas.microsoft.com/office/drawing/2014/main" id="{B982D7D2-16E2-4E71-A0C9-3E8F510C3D69}"/>
                </a:ext>
              </a:extLst>
            </p:cNvPr>
            <p:cNvSpPr/>
            <p:nvPr/>
          </p:nvSpPr>
          <p:spPr bwMode="gray">
            <a:xfrm>
              <a:off x="3436711" y="2456894"/>
              <a:ext cx="310864" cy="310864"/>
            </a:xfrm>
            <a:custGeom>
              <a:avLst/>
              <a:gdLst/>
              <a:ahLst/>
              <a:cxnLst/>
              <a:rect l="0" t="0" r="0" b="0"/>
              <a:pathLst>
                <a:path w="276225" h="276225">
                  <a:moveTo>
                    <a:pt x="277654" y="142399"/>
                  </a:moveTo>
                  <a:cubicBezTo>
                    <a:pt x="277654" y="217098"/>
                    <a:pt x="217098" y="277654"/>
                    <a:pt x="142399" y="277654"/>
                  </a:cubicBezTo>
                  <a:cubicBezTo>
                    <a:pt x="67699" y="277654"/>
                    <a:pt x="7144" y="217098"/>
                    <a:pt x="7144" y="142399"/>
                  </a:cubicBezTo>
                  <a:cubicBezTo>
                    <a:pt x="7144" y="67699"/>
                    <a:pt x="67699" y="7144"/>
                    <a:pt x="142399" y="7144"/>
                  </a:cubicBezTo>
                  <a:cubicBezTo>
                    <a:pt x="217098" y="7144"/>
                    <a:pt x="277654" y="67699"/>
                    <a:pt x="277654" y="142399"/>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1A1A1A"/>
                </a:solidFill>
                <a:effectLst/>
                <a:uLnTx/>
                <a:uFillTx/>
              </a:endParaRPr>
            </a:p>
          </p:txBody>
        </p:sp>
        <p:sp>
          <p:nvSpPr>
            <p:cNvPr id="88" name="Freeform: Shape 87">
              <a:extLst>
                <a:ext uri="{FF2B5EF4-FFF2-40B4-BE49-F238E27FC236}">
                  <a16:creationId xmlns:a16="http://schemas.microsoft.com/office/drawing/2014/main" id="{A6D67E79-9064-4B8F-BA3E-B5213A78A1AD}"/>
                </a:ext>
              </a:extLst>
            </p:cNvPr>
            <p:cNvSpPr/>
            <p:nvPr/>
          </p:nvSpPr>
          <p:spPr bwMode="gray">
            <a:xfrm>
              <a:off x="3588927" y="2609110"/>
              <a:ext cx="160792" cy="160792"/>
            </a:xfrm>
            <a:custGeom>
              <a:avLst/>
              <a:gdLst/>
              <a:ahLst/>
              <a:cxnLst/>
              <a:rect l="0" t="0" r="0" b="0"/>
              <a:pathLst>
                <a:path w="142875" h="142875">
                  <a:moveTo>
                    <a:pt x="7144" y="141446"/>
                  </a:moveTo>
                  <a:lnTo>
                    <a:pt x="7144" y="7144"/>
                  </a:lnTo>
                  <a:lnTo>
                    <a:pt x="142399" y="7144"/>
                  </a:lnTo>
                  <a:lnTo>
                    <a:pt x="142399" y="7144"/>
                  </a:lnTo>
                  <a:cubicBezTo>
                    <a:pt x="142399" y="81439"/>
                    <a:pt x="82391" y="141446"/>
                    <a:pt x="7144" y="141446"/>
                  </a:cubicBezTo>
                  <a:lnTo>
                    <a:pt x="7144" y="14144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1A1A1A"/>
                </a:solidFill>
                <a:effectLst/>
                <a:uLnTx/>
                <a:uFillTx/>
              </a:endParaRPr>
            </a:p>
          </p:txBody>
        </p:sp>
        <p:sp>
          <p:nvSpPr>
            <p:cNvPr id="89" name="Freeform: Shape 88">
              <a:extLst>
                <a:ext uri="{FF2B5EF4-FFF2-40B4-BE49-F238E27FC236}">
                  <a16:creationId xmlns:a16="http://schemas.microsoft.com/office/drawing/2014/main" id="{9881B2B0-E706-40DB-902E-6B6B6D6A4E6C}"/>
                </a:ext>
              </a:extLst>
            </p:cNvPr>
            <p:cNvSpPr/>
            <p:nvPr/>
          </p:nvSpPr>
          <p:spPr bwMode="gray">
            <a:xfrm>
              <a:off x="3497812" y="2517996"/>
              <a:ext cx="192950" cy="192950"/>
            </a:xfrm>
            <a:custGeom>
              <a:avLst/>
              <a:gdLst/>
              <a:ahLst/>
              <a:cxnLst/>
              <a:rect l="0" t="0" r="0" b="0"/>
              <a:pathLst>
                <a:path w="171450" h="171450">
                  <a:moveTo>
                    <a:pt x="169069" y="88106"/>
                  </a:moveTo>
                  <a:cubicBezTo>
                    <a:pt x="169069" y="132821"/>
                    <a:pt x="132821" y="169069"/>
                    <a:pt x="88106" y="169069"/>
                  </a:cubicBezTo>
                  <a:cubicBezTo>
                    <a:pt x="43392" y="169069"/>
                    <a:pt x="7144" y="132821"/>
                    <a:pt x="7144" y="88106"/>
                  </a:cubicBezTo>
                  <a:cubicBezTo>
                    <a:pt x="7144" y="43392"/>
                    <a:pt x="43392" y="7144"/>
                    <a:pt x="88106" y="7144"/>
                  </a:cubicBezTo>
                  <a:cubicBezTo>
                    <a:pt x="132821" y="7144"/>
                    <a:pt x="169069" y="43392"/>
                    <a:pt x="169069" y="8810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1A1A1A"/>
                </a:solidFill>
                <a:effectLst/>
                <a:uLnTx/>
                <a:uFillTx/>
              </a:endParaRPr>
            </a:p>
          </p:txBody>
        </p:sp>
        <p:sp>
          <p:nvSpPr>
            <p:cNvPr id="90" name="Freeform: Shape 89">
              <a:extLst>
                <a:ext uri="{FF2B5EF4-FFF2-40B4-BE49-F238E27FC236}">
                  <a16:creationId xmlns:a16="http://schemas.microsoft.com/office/drawing/2014/main" id="{A2AA46AB-18A0-4251-B4B2-A28EA46FABC6}"/>
                </a:ext>
              </a:extLst>
            </p:cNvPr>
            <p:cNvSpPr/>
            <p:nvPr/>
          </p:nvSpPr>
          <p:spPr bwMode="gray">
            <a:xfrm>
              <a:off x="3528898" y="2549081"/>
              <a:ext cx="75036" cy="75036"/>
            </a:xfrm>
            <a:custGeom>
              <a:avLst/>
              <a:gdLst/>
              <a:ahLst/>
              <a:cxnLst/>
              <a:rect l="0" t="0" r="0" b="0"/>
              <a:pathLst>
                <a:path w="66675" h="66675">
                  <a:moveTo>
                    <a:pt x="68104" y="37624"/>
                  </a:moveTo>
                  <a:cubicBezTo>
                    <a:pt x="68104" y="54457"/>
                    <a:pt x="54457" y="68104"/>
                    <a:pt x="37624" y="68104"/>
                  </a:cubicBezTo>
                  <a:cubicBezTo>
                    <a:pt x="20790" y="68104"/>
                    <a:pt x="7144" y="54457"/>
                    <a:pt x="7144" y="37624"/>
                  </a:cubicBezTo>
                  <a:cubicBezTo>
                    <a:pt x="7144" y="20790"/>
                    <a:pt x="20790" y="7144"/>
                    <a:pt x="37624" y="7144"/>
                  </a:cubicBezTo>
                  <a:cubicBezTo>
                    <a:pt x="54457" y="7144"/>
                    <a:pt x="68104" y="20790"/>
                    <a:pt x="68104" y="37624"/>
                  </a:cubicBezTo>
                  <a:close/>
                </a:path>
              </a:pathLst>
            </a:custGeom>
            <a:solidFill>
              <a:srgbClr val="FFFFFF"/>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1A1A1A"/>
                </a:solidFill>
                <a:effectLst/>
                <a:uLnTx/>
                <a:uFillTx/>
              </a:endParaRPr>
            </a:p>
          </p:txBody>
        </p:sp>
        <p:sp>
          <p:nvSpPr>
            <p:cNvPr id="91" name="Freeform: Shape 90">
              <a:extLst>
                <a:ext uri="{FF2B5EF4-FFF2-40B4-BE49-F238E27FC236}">
                  <a16:creationId xmlns:a16="http://schemas.microsoft.com/office/drawing/2014/main" id="{EF43424F-38F4-432B-AE52-7BC0881813F7}"/>
                </a:ext>
              </a:extLst>
            </p:cNvPr>
            <p:cNvSpPr/>
            <p:nvPr/>
          </p:nvSpPr>
          <p:spPr bwMode="gray">
            <a:xfrm>
              <a:off x="3388474" y="2416160"/>
              <a:ext cx="64317" cy="64317"/>
            </a:xfrm>
            <a:custGeom>
              <a:avLst/>
              <a:gdLst/>
              <a:ahLst/>
              <a:cxnLst/>
              <a:rect l="0" t="0" r="0" b="0"/>
              <a:pathLst>
                <a:path w="57150" h="57150">
                  <a:moveTo>
                    <a:pt x="58579" y="32861"/>
                  </a:moveTo>
                  <a:cubicBezTo>
                    <a:pt x="58579" y="47065"/>
                    <a:pt x="47065" y="58579"/>
                    <a:pt x="32861" y="58579"/>
                  </a:cubicBezTo>
                  <a:cubicBezTo>
                    <a:pt x="18658" y="58579"/>
                    <a:pt x="7144" y="47065"/>
                    <a:pt x="7144" y="32861"/>
                  </a:cubicBezTo>
                  <a:cubicBezTo>
                    <a:pt x="7144" y="18658"/>
                    <a:pt x="18658" y="7144"/>
                    <a:pt x="32861" y="7144"/>
                  </a:cubicBezTo>
                  <a:cubicBezTo>
                    <a:pt x="47065" y="7144"/>
                    <a:pt x="58579" y="18658"/>
                    <a:pt x="58579" y="328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1A1A1A"/>
                </a:solidFill>
                <a:effectLst/>
                <a:uLnTx/>
                <a:uFillTx/>
              </a:endParaRPr>
            </a:p>
          </p:txBody>
        </p:sp>
        <p:sp>
          <p:nvSpPr>
            <p:cNvPr id="92" name="Freeform: Shape 91">
              <a:extLst>
                <a:ext uri="{FF2B5EF4-FFF2-40B4-BE49-F238E27FC236}">
                  <a16:creationId xmlns:a16="http://schemas.microsoft.com/office/drawing/2014/main" id="{CA05F177-6194-465B-BE2A-800E5ED64142}"/>
                </a:ext>
              </a:extLst>
            </p:cNvPr>
            <p:cNvSpPr/>
            <p:nvPr/>
          </p:nvSpPr>
          <p:spPr bwMode="gray">
            <a:xfrm>
              <a:off x="3132278" y="2392577"/>
              <a:ext cx="96475" cy="396620"/>
            </a:xfrm>
            <a:custGeom>
              <a:avLst/>
              <a:gdLst/>
              <a:ahLst/>
              <a:cxnLst/>
              <a:rect l="0" t="0" r="0" b="0"/>
              <a:pathLst>
                <a:path w="85725" h="352425">
                  <a:moveTo>
                    <a:pt x="7144" y="7144"/>
                  </a:moveTo>
                  <a:lnTo>
                    <a:pt x="83344" y="7144"/>
                  </a:lnTo>
                  <a:lnTo>
                    <a:pt x="83344" y="350044"/>
                  </a:lnTo>
                  <a:lnTo>
                    <a:pt x="7144" y="35004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1A1A1A"/>
                </a:solidFill>
                <a:effectLst/>
                <a:uLnTx/>
                <a:uFillTx/>
              </a:endParaRPr>
            </a:p>
          </p:txBody>
        </p:sp>
        <p:sp>
          <p:nvSpPr>
            <p:cNvPr id="93" name="Freeform: Shape 92">
              <a:extLst>
                <a:ext uri="{FF2B5EF4-FFF2-40B4-BE49-F238E27FC236}">
                  <a16:creationId xmlns:a16="http://schemas.microsoft.com/office/drawing/2014/main" id="{83D552AA-E188-4FE9-820E-7624D3B5EABD}"/>
                </a:ext>
              </a:extLst>
            </p:cNvPr>
            <p:cNvSpPr/>
            <p:nvPr/>
          </p:nvSpPr>
          <p:spPr bwMode="gray">
            <a:xfrm>
              <a:off x="3451718" y="2316470"/>
              <a:ext cx="289425" cy="85756"/>
            </a:xfrm>
            <a:custGeom>
              <a:avLst/>
              <a:gdLst/>
              <a:ahLst/>
              <a:cxnLst/>
              <a:rect l="0" t="0" r="0" b="0"/>
              <a:pathLst>
                <a:path w="257175" h="76200">
                  <a:moveTo>
                    <a:pt x="251936" y="75724"/>
                  </a:moveTo>
                  <a:lnTo>
                    <a:pt x="7144" y="75724"/>
                  </a:lnTo>
                  <a:lnTo>
                    <a:pt x="41434" y="17621"/>
                  </a:lnTo>
                  <a:cubicBezTo>
                    <a:pt x="45244" y="10954"/>
                    <a:pt x="52864" y="7144"/>
                    <a:pt x="60484" y="7144"/>
                  </a:cubicBezTo>
                  <a:lnTo>
                    <a:pt x="198596" y="7144"/>
                  </a:lnTo>
                  <a:cubicBezTo>
                    <a:pt x="206216" y="7144"/>
                    <a:pt x="213836" y="10954"/>
                    <a:pt x="217646" y="17621"/>
                  </a:cubicBezTo>
                  <a:lnTo>
                    <a:pt x="251936" y="7572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1A1A1A"/>
                </a:solidFill>
                <a:effectLst/>
                <a:uLnTx/>
                <a:uFillTx/>
              </a:endParaRPr>
            </a:p>
          </p:txBody>
        </p:sp>
      </p:grpSp>
    </p:spTree>
    <p:extLst>
      <p:ext uri="{BB962C8B-B14F-4D97-AF65-F5344CB8AC3E}">
        <p14:creationId xmlns:p14="http://schemas.microsoft.com/office/powerpoint/2010/main" val="375213617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54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1" y="1435101"/>
            <a:ext cx="11018838" cy="16124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7073733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44.xml><?xml version="1.0" encoding="utf-8"?>
<p:sldLayout xmlns:a="http://schemas.openxmlformats.org/drawingml/2006/main" xmlns:r="http://schemas.openxmlformats.org/officeDocument/2006/relationships" xmlns:p="http://schemas.openxmlformats.org/presentationml/2006/main"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80"/>
            <a:ext cx="11653523" cy="1612493"/>
          </a:xfrm>
        </p:spPr>
        <p:txBody>
          <a:bodyPr>
            <a:spAutoFit/>
          </a:bodyPr>
          <a:lstStyle>
            <a:lvl1pPr>
              <a:defRPr>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435674" y="6571862"/>
            <a:ext cx="3320653" cy="148502"/>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40076">
              <a:defRPr/>
            </a:pPr>
            <a:r>
              <a:rPr lang="en-US" sz="965" spc="138">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4047311840"/>
      </p:ext>
    </p:extLst>
  </p:cSld>
  <p:clrMapOvr>
    <a:masterClrMapping/>
  </p:clrMapOvr>
  <p:transition>
    <p:fade/>
  </p:transition>
</p:sldLayout>
</file>

<file path=ppt/slideLayouts/slideLayout545.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8" name="Title Placeholder 1">
            <a:extLst>
              <a:ext uri="{FF2B5EF4-FFF2-40B4-BE49-F238E27FC236}">
                <a16:creationId xmlns:a16="http://schemas.microsoft.com/office/drawing/2014/main" id="{CAEC6540-64C7-9747-877E-6D8504F5DE51}"/>
              </a:ext>
            </a:extLst>
          </p:cNvPr>
          <p:cNvSpPr>
            <a:spLocks noGrp="1"/>
          </p:cNvSpPr>
          <p:nvPr>
            <p:ph type="title"/>
          </p:nvPr>
        </p:nvSpPr>
        <p:spPr>
          <a:xfrm>
            <a:off x="355602" y="96296"/>
            <a:ext cx="11403631" cy="777240"/>
          </a:xfrm>
          <a:prstGeom prst="rect">
            <a:avLst/>
          </a:prstGeom>
        </p:spPr>
        <p:txBody>
          <a:bodyPr vert="horz" lIns="121888" tIns="60944" rIns="121888" bIns="60944" rtlCol="0" anchor="t" anchorCtr="0">
            <a:noAutofit/>
          </a:bodyPr>
          <a:lstStyle>
            <a:lvl1pPr>
              <a:defRPr sz="4400"/>
            </a:lvl1pPr>
          </a:lstStyle>
          <a:p>
            <a:r>
              <a:rPr lang="en-US"/>
              <a:t>Click to edit Master title</a:t>
            </a:r>
          </a:p>
        </p:txBody>
      </p:sp>
      <p:sp>
        <p:nvSpPr>
          <p:cNvPr id="13" name="Content Placeholder 12">
            <a:extLst>
              <a:ext uri="{FF2B5EF4-FFF2-40B4-BE49-F238E27FC236}">
                <a16:creationId xmlns:a16="http://schemas.microsoft.com/office/drawing/2014/main" id="{986DAD2F-D448-354C-9ACF-03ED78E9AF94}"/>
              </a:ext>
            </a:extLst>
          </p:cNvPr>
          <p:cNvSpPr>
            <a:spLocks noGrp="1"/>
          </p:cNvSpPr>
          <p:nvPr>
            <p:ph sz="quarter" idx="13"/>
          </p:nvPr>
        </p:nvSpPr>
        <p:spPr>
          <a:xfrm>
            <a:off x="354870" y="923074"/>
            <a:ext cx="11403630" cy="2191369"/>
          </a:xfrm>
          <a:prstGeom prst="rect">
            <a:avLst/>
          </a:prstGeom>
        </p:spPr>
        <p:txBody>
          <a:bodyPr/>
          <a:lstStyle>
            <a:lvl1pPr marL="274201" indent="-274201">
              <a:defRPr sz="3200"/>
            </a:lvl1pPr>
            <a:lvl2pPr marL="576072" indent="-274320">
              <a:defRPr sz="2800"/>
            </a:lvl2pPr>
            <a:lvl3pPr marL="868680" indent="-274320">
              <a:defRPr sz="2400"/>
            </a:lvl3pPr>
            <a:lvl4pPr marL="1143000" indent="-274320">
              <a:defRPr sz="2000"/>
            </a:lvl4pPr>
            <a:lvl5pPr marL="1435608" indent="-274320">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07674638"/>
      </p:ext>
    </p:extLst>
  </p:cSld>
  <p:clrMapOvr>
    <a:masterClrMapping/>
  </p:clrMapOvr>
</p:sldLayout>
</file>

<file path=ppt/slideLayouts/slideLayout546.xml><?xml version="1.0" encoding="utf-8"?>
<p:sldLayout xmlns:a="http://schemas.openxmlformats.org/drawingml/2006/main" xmlns:r="http://schemas.openxmlformats.org/officeDocument/2006/relationships" xmlns:p="http://schemas.openxmlformats.org/presentationml/2006/main" preserve="1">
  <p:cSld name="1_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strike="noStrike">
                <a:gradFill>
                  <a:gsLst>
                    <a:gs pos="0">
                      <a:schemeClr val="tx1"/>
                    </a:gs>
                    <a:gs pos="100000">
                      <a:schemeClr val="tx1"/>
                    </a:gs>
                  </a:gsLst>
                  <a:lin ang="5400000" scaled="1"/>
                </a:gradFill>
              </a:defRPr>
            </a:lvl1pPr>
          </a:lstStyle>
          <a:p>
            <a:r>
              <a:rPr lang="en-US"/>
              <a:t>Title</a:t>
            </a:r>
          </a:p>
        </p:txBody>
      </p:sp>
    </p:spTree>
    <p:extLst>
      <p:ext uri="{BB962C8B-B14F-4D97-AF65-F5344CB8AC3E}">
        <p14:creationId xmlns:p14="http://schemas.microsoft.com/office/powerpoint/2010/main" val="4030414333"/>
      </p:ext>
    </p:extLst>
  </p:cSld>
  <p:clrMapOvr>
    <a:masterClrMapping/>
  </p:clrMapOvr>
  <p:transition>
    <p:fade/>
  </p:transition>
</p:sldLayout>
</file>

<file path=ppt/slideLayouts/slideLayout547.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rgbClr val="000000"/>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2" y="2532448"/>
            <a:ext cx="5874751" cy="1793104"/>
          </a:xfrm>
          <a:prstGeom prst="rect">
            <a:avLst/>
          </a:prstGeom>
          <a:noFill/>
        </p:spPr>
        <p:txBody>
          <a:bodyPr lIns="0" tIns="0" rIns="0" bIns="182880" anchor="b" anchorCtr="0"/>
          <a:lstStyle>
            <a:lvl1pPr>
              <a:defRPr sz="4705" strike="noStrike" spc="-49" baseline="0">
                <a:gradFill>
                  <a:gsLst>
                    <a:gs pos="0">
                      <a:schemeClr val="bg1"/>
                    </a:gs>
                    <a:gs pos="100000">
                      <a:schemeClr val="bg1"/>
                    </a:gs>
                  </a:gsLst>
                  <a:lin ang="5400000" scaled="1"/>
                </a:gradFill>
              </a:defRPr>
            </a:lvl1pPr>
          </a:lstStyle>
          <a:p>
            <a:r>
              <a:rPr lang="en-US"/>
              <a:t>Azure presentation title 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42466" y="4350114"/>
            <a:ext cx="5874751" cy="724246"/>
          </a:xfrm>
          <a:prstGeom prst="rect">
            <a:avLst/>
          </a:prstGeom>
        </p:spPr>
        <p:txBody>
          <a:bodyPr/>
          <a:lstStyle>
            <a:lvl1pPr>
              <a:defRPr sz="1765">
                <a:gradFill>
                  <a:gsLst>
                    <a:gs pos="0">
                      <a:schemeClr val="bg1"/>
                    </a:gs>
                    <a:gs pos="100000">
                      <a:schemeClr val="bg1"/>
                    </a:gs>
                  </a:gsLst>
                  <a:lin ang="5400000" scaled="1"/>
                </a:gra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25" name="Picture 24">
            <a:extLst>
              <a:ext uri="{FF2B5EF4-FFF2-40B4-BE49-F238E27FC236}">
                <a16:creationId xmlns:a16="http://schemas.microsoft.com/office/drawing/2014/main" id="{DD6F765C-BA87-4024-A0EA-D44C275128C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
        <p:nvSpPr>
          <p:cNvPr id="28" name="Picture Placeholder 27">
            <a:extLst>
              <a:ext uri="{FF2B5EF4-FFF2-40B4-BE49-F238E27FC236}">
                <a16:creationId xmlns:a16="http://schemas.microsoft.com/office/drawing/2014/main" id="{F115ABEF-D43C-4943-82B6-BC159FC73908}"/>
              </a:ext>
            </a:extLst>
          </p:cNvPr>
          <p:cNvSpPr>
            <a:spLocks noGrp="1"/>
          </p:cNvSpPr>
          <p:nvPr>
            <p:ph type="pic" sz="quarter" idx="16"/>
          </p:nvPr>
        </p:nvSpPr>
        <p:spPr>
          <a:xfrm>
            <a:off x="6161365" y="793822"/>
            <a:ext cx="2096326" cy="1618774"/>
          </a:xfrm>
          <a:solidFill>
            <a:schemeClr val="tx2"/>
          </a:solidFill>
        </p:spPr>
        <p:txBody>
          <a:bodyPr anchor="b" anchorCtr="1">
            <a:noAutofit/>
          </a:bodyPr>
          <a:lstStyle/>
          <a:p>
            <a:endParaRPr lang="en-US"/>
          </a:p>
        </p:txBody>
      </p:sp>
      <p:sp>
        <p:nvSpPr>
          <p:cNvPr id="29" name="Picture Placeholder 27">
            <a:extLst>
              <a:ext uri="{FF2B5EF4-FFF2-40B4-BE49-F238E27FC236}">
                <a16:creationId xmlns:a16="http://schemas.microsoft.com/office/drawing/2014/main" id="{AA47FD53-1E53-4FDE-94A4-B6A5469787D2}"/>
              </a:ext>
            </a:extLst>
          </p:cNvPr>
          <p:cNvSpPr>
            <a:spLocks noGrp="1"/>
          </p:cNvSpPr>
          <p:nvPr>
            <p:ph type="pic" sz="quarter" idx="17"/>
          </p:nvPr>
        </p:nvSpPr>
        <p:spPr>
          <a:xfrm>
            <a:off x="8472758" y="793822"/>
            <a:ext cx="2096326" cy="1618774"/>
          </a:xfrm>
          <a:solidFill>
            <a:schemeClr val="tx2"/>
          </a:solidFill>
        </p:spPr>
        <p:txBody>
          <a:bodyPr anchor="b" anchorCtr="1">
            <a:noAutofit/>
          </a:bodyPr>
          <a:lstStyle/>
          <a:p>
            <a:endParaRPr lang="en-US"/>
          </a:p>
        </p:txBody>
      </p:sp>
      <p:sp>
        <p:nvSpPr>
          <p:cNvPr id="30" name="Picture Placeholder 27">
            <a:extLst>
              <a:ext uri="{FF2B5EF4-FFF2-40B4-BE49-F238E27FC236}">
                <a16:creationId xmlns:a16="http://schemas.microsoft.com/office/drawing/2014/main" id="{E251C08D-157D-49F9-81E7-B96806AE1099}"/>
              </a:ext>
            </a:extLst>
          </p:cNvPr>
          <p:cNvSpPr>
            <a:spLocks noGrp="1"/>
          </p:cNvSpPr>
          <p:nvPr>
            <p:ph type="pic" sz="quarter" idx="18"/>
          </p:nvPr>
        </p:nvSpPr>
        <p:spPr>
          <a:xfrm>
            <a:off x="7203560" y="4460417"/>
            <a:ext cx="2096326" cy="1618774"/>
          </a:xfrm>
          <a:solidFill>
            <a:schemeClr val="tx2"/>
          </a:solidFill>
        </p:spPr>
        <p:txBody>
          <a:bodyPr anchor="b" anchorCtr="1">
            <a:noAutofit/>
          </a:bodyPr>
          <a:lstStyle/>
          <a:p>
            <a:endParaRPr lang="en-US"/>
          </a:p>
        </p:txBody>
      </p:sp>
      <p:sp>
        <p:nvSpPr>
          <p:cNvPr id="31" name="Picture Placeholder 27">
            <a:extLst>
              <a:ext uri="{FF2B5EF4-FFF2-40B4-BE49-F238E27FC236}">
                <a16:creationId xmlns:a16="http://schemas.microsoft.com/office/drawing/2014/main" id="{72A7D44E-978B-43E5-9BC0-A9F9EE7738C9}"/>
              </a:ext>
            </a:extLst>
          </p:cNvPr>
          <p:cNvSpPr>
            <a:spLocks noGrp="1"/>
          </p:cNvSpPr>
          <p:nvPr>
            <p:ph type="pic" sz="quarter" idx="19"/>
          </p:nvPr>
        </p:nvSpPr>
        <p:spPr>
          <a:xfrm>
            <a:off x="9514953" y="4460417"/>
            <a:ext cx="2096326" cy="1618774"/>
          </a:xfrm>
          <a:solidFill>
            <a:schemeClr val="tx2"/>
          </a:solidFill>
        </p:spPr>
        <p:txBody>
          <a:bodyPr anchor="b" anchorCtr="1">
            <a:noAutofit/>
          </a:bodyPr>
          <a:lstStyle/>
          <a:p>
            <a:endParaRPr lang="en-US"/>
          </a:p>
        </p:txBody>
      </p:sp>
      <p:sp>
        <p:nvSpPr>
          <p:cNvPr id="32" name="Picture Placeholder 27">
            <a:extLst>
              <a:ext uri="{FF2B5EF4-FFF2-40B4-BE49-F238E27FC236}">
                <a16:creationId xmlns:a16="http://schemas.microsoft.com/office/drawing/2014/main" id="{FFC800EB-936E-4743-B0BB-27566A34C2D7}"/>
              </a:ext>
            </a:extLst>
          </p:cNvPr>
          <p:cNvSpPr>
            <a:spLocks noGrp="1"/>
          </p:cNvSpPr>
          <p:nvPr>
            <p:ph type="pic" sz="quarter" idx="20"/>
          </p:nvPr>
        </p:nvSpPr>
        <p:spPr>
          <a:xfrm>
            <a:off x="5776786" y="2611744"/>
            <a:ext cx="2096326" cy="1618774"/>
          </a:xfrm>
          <a:solidFill>
            <a:schemeClr val="tx2"/>
          </a:solidFill>
        </p:spPr>
        <p:txBody>
          <a:bodyPr anchor="b" anchorCtr="1">
            <a:noAutofit/>
          </a:bodyPr>
          <a:lstStyle/>
          <a:p>
            <a:endParaRPr lang="en-US"/>
          </a:p>
        </p:txBody>
      </p:sp>
      <p:sp>
        <p:nvSpPr>
          <p:cNvPr id="33" name="Picture Placeholder 27">
            <a:extLst>
              <a:ext uri="{FF2B5EF4-FFF2-40B4-BE49-F238E27FC236}">
                <a16:creationId xmlns:a16="http://schemas.microsoft.com/office/drawing/2014/main" id="{9F092611-3E78-46B1-BA8A-97F767E93167}"/>
              </a:ext>
            </a:extLst>
          </p:cNvPr>
          <p:cNvSpPr>
            <a:spLocks noGrp="1"/>
          </p:cNvSpPr>
          <p:nvPr>
            <p:ph type="pic" sz="quarter" idx="21"/>
          </p:nvPr>
        </p:nvSpPr>
        <p:spPr>
          <a:xfrm>
            <a:off x="8061123" y="2611744"/>
            <a:ext cx="2096326" cy="1618774"/>
          </a:xfrm>
          <a:solidFill>
            <a:schemeClr val="tx2"/>
          </a:solidFill>
        </p:spPr>
        <p:txBody>
          <a:bodyPr anchor="b" anchorCtr="1">
            <a:noAutofit/>
          </a:bodyPr>
          <a:lstStyle/>
          <a:p>
            <a:endParaRPr lang="en-US"/>
          </a:p>
        </p:txBody>
      </p:sp>
      <p:sp>
        <p:nvSpPr>
          <p:cNvPr id="34" name="Picture Placeholder 27">
            <a:extLst>
              <a:ext uri="{FF2B5EF4-FFF2-40B4-BE49-F238E27FC236}">
                <a16:creationId xmlns:a16="http://schemas.microsoft.com/office/drawing/2014/main" id="{CFCBDAA1-18C9-4D7C-B4F2-F169EEF5C655}"/>
              </a:ext>
            </a:extLst>
          </p:cNvPr>
          <p:cNvSpPr>
            <a:spLocks noGrp="1"/>
          </p:cNvSpPr>
          <p:nvPr>
            <p:ph type="pic" sz="quarter" idx="22"/>
          </p:nvPr>
        </p:nvSpPr>
        <p:spPr>
          <a:xfrm>
            <a:off x="10345460" y="2611744"/>
            <a:ext cx="2096326" cy="1618774"/>
          </a:xfrm>
          <a:solidFill>
            <a:schemeClr val="tx2"/>
          </a:solidFill>
        </p:spPr>
        <p:txBody>
          <a:bodyPr anchor="b" anchorCtr="1">
            <a:noAutofit/>
          </a:bodyPr>
          <a:lstStyle/>
          <a:p>
            <a:endParaRPr lang="en-US"/>
          </a:p>
        </p:txBody>
      </p:sp>
    </p:spTree>
    <p:extLst>
      <p:ext uri="{BB962C8B-B14F-4D97-AF65-F5344CB8AC3E}">
        <p14:creationId xmlns:p14="http://schemas.microsoft.com/office/powerpoint/2010/main" val="18666529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750"/>
                                        <p:tgtEl>
                                          <p:spTgt spid="28"/>
                                        </p:tgtEl>
                                      </p:cBhvr>
                                    </p:animEffect>
                                  </p:childTnLst>
                                </p:cTn>
                              </p:par>
                              <p:par>
                                <p:cTn id="8" presetID="42" presetClass="path" presetSubtype="0" decel="100000" fill="hold" grpId="1" nodeType="withEffect">
                                  <p:stCondLst>
                                    <p:cond delay="50"/>
                                  </p:stCondLst>
                                  <p:childTnLst>
                                    <p:animMotion origin="layout" path="M 1.17182E-6 -2.12892E-6 L 0.04353 -2.12892E-6 " pathEditMode="relative" rAng="0" ptsTypes="AA">
                                      <p:cBhvr>
                                        <p:cTn id="9" dur="750" spd="-100000" fill="hold"/>
                                        <p:tgtEl>
                                          <p:spTgt spid="28"/>
                                        </p:tgtEl>
                                        <p:attrNameLst>
                                          <p:attrName>ppt_x</p:attrName>
                                          <p:attrName>ppt_y</p:attrName>
                                        </p:attrNameLst>
                                      </p:cBhvr>
                                      <p:rCtr x="2170" y="0"/>
                                    </p:animMotion>
                                  </p:childTnLst>
                                </p:cTn>
                              </p:par>
                              <p:par>
                                <p:cTn id="10" presetID="10" presetClass="entr" presetSubtype="0" fill="hold" grpId="0" nodeType="withEffect">
                                  <p:stCondLst>
                                    <p:cond delay="15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750"/>
                                        <p:tgtEl>
                                          <p:spTgt spid="29"/>
                                        </p:tgtEl>
                                      </p:cBhvr>
                                    </p:animEffect>
                                  </p:childTnLst>
                                </p:cTn>
                              </p:par>
                              <p:par>
                                <p:cTn id="13" presetID="42" presetClass="path" presetSubtype="0" decel="100000" fill="hold" grpId="1" nodeType="withEffect">
                                  <p:stCondLst>
                                    <p:cond delay="150"/>
                                  </p:stCondLst>
                                  <p:childTnLst>
                                    <p:animMotion origin="layout" path="M 1.17182E-6 -2.12892E-6 L 0.04353 -2.12892E-6 " pathEditMode="relative" rAng="0" ptsTypes="AA">
                                      <p:cBhvr>
                                        <p:cTn id="14" dur="750" spd="-100000" fill="hold"/>
                                        <p:tgtEl>
                                          <p:spTgt spid="29"/>
                                        </p:tgtEl>
                                        <p:attrNameLst>
                                          <p:attrName>ppt_x</p:attrName>
                                          <p:attrName>ppt_y</p:attrName>
                                        </p:attrNameLst>
                                      </p:cBhvr>
                                      <p:rCtr x="2170" y="0"/>
                                    </p:animMotion>
                                  </p:childTnLst>
                                </p:cTn>
                              </p:par>
                              <p:par>
                                <p:cTn id="15" presetID="10" presetClass="entr" presetSubtype="0" fill="hold" grpId="0" nodeType="withEffect">
                                  <p:stCondLst>
                                    <p:cond delay="0"/>
                                  </p:stCondLst>
                                  <p:childTnLst>
                                    <p:set>
                                      <p:cBhvr>
                                        <p:cTn id="16" dur="1" fill="hold">
                                          <p:stCondLst>
                                            <p:cond delay="0"/>
                                          </p:stCondLst>
                                        </p:cTn>
                                        <p:tgtEl>
                                          <p:spTgt spid="32"/>
                                        </p:tgtEl>
                                        <p:attrNameLst>
                                          <p:attrName>style.visibility</p:attrName>
                                        </p:attrNameLst>
                                      </p:cBhvr>
                                      <p:to>
                                        <p:strVal val="visible"/>
                                      </p:to>
                                    </p:set>
                                    <p:animEffect transition="in" filter="fade">
                                      <p:cBhvr>
                                        <p:cTn id="17" dur="750"/>
                                        <p:tgtEl>
                                          <p:spTgt spid="32"/>
                                        </p:tgtEl>
                                      </p:cBhvr>
                                    </p:animEffect>
                                  </p:childTnLst>
                                </p:cTn>
                              </p:par>
                              <p:par>
                                <p:cTn id="18" presetID="42" presetClass="path" presetSubtype="0" decel="100000" fill="hold" grpId="1" nodeType="withEffect">
                                  <p:stCondLst>
                                    <p:cond delay="0"/>
                                  </p:stCondLst>
                                  <p:childTnLst>
                                    <p:animMotion origin="layout" path="M 1.17182E-6 -2.12892E-6 L 0.04353 -2.12892E-6 " pathEditMode="relative" rAng="0" ptsTypes="AA">
                                      <p:cBhvr>
                                        <p:cTn id="19" dur="750" spd="-100000" fill="hold"/>
                                        <p:tgtEl>
                                          <p:spTgt spid="32"/>
                                        </p:tgtEl>
                                        <p:attrNameLst>
                                          <p:attrName>ppt_x</p:attrName>
                                          <p:attrName>ppt_y</p:attrName>
                                        </p:attrNameLst>
                                      </p:cBhvr>
                                      <p:rCtr x="2170" y="0"/>
                                    </p:animMotion>
                                  </p:childTnLst>
                                </p:cTn>
                              </p:par>
                              <p:par>
                                <p:cTn id="20" presetID="10" presetClass="entr" presetSubtype="0" fill="hold" grpId="0" nodeType="withEffect">
                                  <p:stCondLst>
                                    <p:cond delay="150"/>
                                  </p:stCondLst>
                                  <p:childTnLst>
                                    <p:set>
                                      <p:cBhvr>
                                        <p:cTn id="21" dur="1" fill="hold">
                                          <p:stCondLst>
                                            <p:cond delay="0"/>
                                          </p:stCondLst>
                                        </p:cTn>
                                        <p:tgtEl>
                                          <p:spTgt spid="33"/>
                                        </p:tgtEl>
                                        <p:attrNameLst>
                                          <p:attrName>style.visibility</p:attrName>
                                        </p:attrNameLst>
                                      </p:cBhvr>
                                      <p:to>
                                        <p:strVal val="visible"/>
                                      </p:to>
                                    </p:set>
                                    <p:animEffect transition="in" filter="fade">
                                      <p:cBhvr>
                                        <p:cTn id="22" dur="750"/>
                                        <p:tgtEl>
                                          <p:spTgt spid="33"/>
                                        </p:tgtEl>
                                      </p:cBhvr>
                                    </p:animEffect>
                                  </p:childTnLst>
                                </p:cTn>
                              </p:par>
                              <p:par>
                                <p:cTn id="23" presetID="42" presetClass="path" presetSubtype="0" decel="100000" fill="hold" grpId="1" nodeType="withEffect">
                                  <p:stCondLst>
                                    <p:cond delay="150"/>
                                  </p:stCondLst>
                                  <p:childTnLst>
                                    <p:animMotion origin="layout" path="M 1.17182E-6 -2.12892E-6 L 0.04353 -2.12892E-6 " pathEditMode="relative" rAng="0" ptsTypes="AA">
                                      <p:cBhvr>
                                        <p:cTn id="24" dur="750" spd="-100000" fill="hold"/>
                                        <p:tgtEl>
                                          <p:spTgt spid="33"/>
                                        </p:tgtEl>
                                        <p:attrNameLst>
                                          <p:attrName>ppt_x</p:attrName>
                                          <p:attrName>ppt_y</p:attrName>
                                        </p:attrNameLst>
                                      </p:cBhvr>
                                      <p:rCtr x="2170" y="0"/>
                                    </p:animMotion>
                                  </p:childTnLst>
                                </p:cTn>
                              </p:par>
                              <p:par>
                                <p:cTn id="25" presetID="10" presetClass="entr" presetSubtype="0" fill="hold" grpId="0" nodeType="withEffect">
                                  <p:stCondLst>
                                    <p:cond delay="250"/>
                                  </p:stCondLst>
                                  <p:childTnLst>
                                    <p:set>
                                      <p:cBhvr>
                                        <p:cTn id="26" dur="1" fill="hold">
                                          <p:stCondLst>
                                            <p:cond delay="0"/>
                                          </p:stCondLst>
                                        </p:cTn>
                                        <p:tgtEl>
                                          <p:spTgt spid="34"/>
                                        </p:tgtEl>
                                        <p:attrNameLst>
                                          <p:attrName>style.visibility</p:attrName>
                                        </p:attrNameLst>
                                      </p:cBhvr>
                                      <p:to>
                                        <p:strVal val="visible"/>
                                      </p:to>
                                    </p:set>
                                    <p:animEffect transition="in" filter="fade">
                                      <p:cBhvr>
                                        <p:cTn id="27" dur="750"/>
                                        <p:tgtEl>
                                          <p:spTgt spid="34"/>
                                        </p:tgtEl>
                                      </p:cBhvr>
                                    </p:animEffect>
                                  </p:childTnLst>
                                </p:cTn>
                              </p:par>
                              <p:par>
                                <p:cTn id="28" presetID="42" presetClass="path" presetSubtype="0" decel="100000" fill="hold" grpId="1" nodeType="withEffect">
                                  <p:stCondLst>
                                    <p:cond delay="250"/>
                                  </p:stCondLst>
                                  <p:childTnLst>
                                    <p:animMotion origin="layout" path="M 1.17182E-6 -2.12892E-6 L 0.04353 -2.12892E-6 " pathEditMode="relative" rAng="0" ptsTypes="AA">
                                      <p:cBhvr>
                                        <p:cTn id="29" dur="750" spd="-100000" fill="hold"/>
                                        <p:tgtEl>
                                          <p:spTgt spid="34"/>
                                        </p:tgtEl>
                                        <p:attrNameLst>
                                          <p:attrName>ppt_x</p:attrName>
                                          <p:attrName>ppt_y</p:attrName>
                                        </p:attrNameLst>
                                      </p:cBhvr>
                                      <p:rCtr x="2170" y="0"/>
                                    </p:animMotion>
                                  </p:childTnLst>
                                </p:cTn>
                              </p:par>
                              <p:par>
                                <p:cTn id="30" presetID="10" presetClass="entr" presetSubtype="0" fill="hold" grpId="0" nodeType="withEffect">
                                  <p:stCondLst>
                                    <p:cond delay="50"/>
                                  </p:stCondLst>
                                  <p:childTnLst>
                                    <p:set>
                                      <p:cBhvr>
                                        <p:cTn id="31" dur="1" fill="hold">
                                          <p:stCondLst>
                                            <p:cond delay="0"/>
                                          </p:stCondLst>
                                        </p:cTn>
                                        <p:tgtEl>
                                          <p:spTgt spid="30"/>
                                        </p:tgtEl>
                                        <p:attrNameLst>
                                          <p:attrName>style.visibility</p:attrName>
                                        </p:attrNameLst>
                                      </p:cBhvr>
                                      <p:to>
                                        <p:strVal val="visible"/>
                                      </p:to>
                                    </p:set>
                                    <p:animEffect transition="in" filter="fade">
                                      <p:cBhvr>
                                        <p:cTn id="32" dur="750"/>
                                        <p:tgtEl>
                                          <p:spTgt spid="30"/>
                                        </p:tgtEl>
                                      </p:cBhvr>
                                    </p:animEffect>
                                  </p:childTnLst>
                                </p:cTn>
                              </p:par>
                              <p:par>
                                <p:cTn id="33" presetID="42" presetClass="path" presetSubtype="0" decel="100000" fill="hold" grpId="1" nodeType="withEffect">
                                  <p:stCondLst>
                                    <p:cond delay="50"/>
                                  </p:stCondLst>
                                  <p:childTnLst>
                                    <p:animMotion origin="layout" path="M 1.17182E-6 -2.12892E-6 L 0.04353 -2.12892E-6 " pathEditMode="relative" rAng="0" ptsTypes="AA">
                                      <p:cBhvr>
                                        <p:cTn id="34" dur="750" spd="-100000" fill="hold"/>
                                        <p:tgtEl>
                                          <p:spTgt spid="30"/>
                                        </p:tgtEl>
                                        <p:attrNameLst>
                                          <p:attrName>ppt_x</p:attrName>
                                          <p:attrName>ppt_y</p:attrName>
                                        </p:attrNameLst>
                                      </p:cBhvr>
                                      <p:rCtr x="2170" y="0"/>
                                    </p:animMotion>
                                  </p:childTnLst>
                                </p:cTn>
                              </p:par>
                              <p:par>
                                <p:cTn id="35" presetID="10" presetClass="entr" presetSubtype="0" fill="hold" grpId="0" nodeType="withEffect">
                                  <p:stCondLst>
                                    <p:cond delay="150"/>
                                  </p:stCondLst>
                                  <p:childTnLst>
                                    <p:set>
                                      <p:cBhvr>
                                        <p:cTn id="36" dur="1" fill="hold">
                                          <p:stCondLst>
                                            <p:cond delay="0"/>
                                          </p:stCondLst>
                                        </p:cTn>
                                        <p:tgtEl>
                                          <p:spTgt spid="31"/>
                                        </p:tgtEl>
                                        <p:attrNameLst>
                                          <p:attrName>style.visibility</p:attrName>
                                        </p:attrNameLst>
                                      </p:cBhvr>
                                      <p:to>
                                        <p:strVal val="visible"/>
                                      </p:to>
                                    </p:set>
                                    <p:animEffect transition="in" filter="fade">
                                      <p:cBhvr>
                                        <p:cTn id="37" dur="750"/>
                                        <p:tgtEl>
                                          <p:spTgt spid="31"/>
                                        </p:tgtEl>
                                      </p:cBhvr>
                                    </p:animEffect>
                                  </p:childTnLst>
                                </p:cTn>
                              </p:par>
                              <p:par>
                                <p:cTn id="38" presetID="42" presetClass="path" presetSubtype="0" decel="100000" fill="hold" grpId="1" nodeType="withEffect">
                                  <p:stCondLst>
                                    <p:cond delay="150"/>
                                  </p:stCondLst>
                                  <p:childTnLst>
                                    <p:animMotion origin="layout" path="M 1.17182E-6 -2.12892E-6 L 0.04353 -2.12892E-6 " pathEditMode="relative" rAng="0" ptsTypes="AA">
                                      <p:cBhvr>
                                        <p:cTn id="39" dur="750" spd="-100000" fill="hold"/>
                                        <p:tgtEl>
                                          <p:spTgt spid="31"/>
                                        </p:tgtEl>
                                        <p:attrNameLst>
                                          <p:attrName>ppt_x</p:attrName>
                                          <p:attrName>ppt_y</p:attrName>
                                        </p:attrNameLst>
                                      </p:cBhvr>
                                      <p:rCtr x="217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8" grpId="1" animBg="1"/>
      <p:bldP spid="29" grpId="0" animBg="1"/>
      <p:bldP spid="29" grpId="1" animBg="1"/>
      <p:bldP spid="30" grpId="0" animBg="1"/>
      <p:bldP spid="30" grpId="1" animBg="1"/>
      <p:bldP spid="31" grpId="0" animBg="1"/>
      <p:bldP spid="31" grpId="1" animBg="1"/>
      <p:bldP spid="32" grpId="0" animBg="1"/>
      <p:bldP spid="32" grpId="1" animBg="1"/>
      <p:bldP spid="33" grpId="0" animBg="1"/>
      <p:bldP spid="33" grpId="1" animBg="1"/>
      <p:bldP spid="34" grpId="0" animBg="1"/>
      <p:bldP spid="34" grpId="1" animBg="1"/>
    </p:bldLst>
  </p:timing>
</p:sldLayout>
</file>

<file path=ppt/slideLayouts/slideLayout548.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0419340-DB0C-B34E-84FE-2AA1A19A58C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857617" y="0"/>
            <a:ext cx="5973790" cy="6858000"/>
          </a:xfrm>
          <a:prstGeom prst="rect">
            <a:avLst/>
          </a:prstGeom>
        </p:spPr>
      </p:pic>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gradFill>
                  <a:gsLst>
                    <a:gs pos="0">
                      <a:schemeClr val="tx1"/>
                    </a:gs>
                    <a:gs pos="100000">
                      <a:schemeClr val="tx1"/>
                    </a:gs>
                  </a:gsLst>
                  <a:lin ang="5400000" scaled="1"/>
                </a:gradFill>
              </a:defRPr>
            </a:lvl1pPr>
          </a:lstStyle>
          <a:p>
            <a:r>
              <a:rPr lang="en-US"/>
              <a:t>Azure presentation</a:t>
            </a:r>
            <a:br>
              <a:rPr lang="en-US"/>
            </a:br>
            <a:r>
              <a:rPr lang="en-US"/>
              <a:t>title or event name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42466" y="4350114"/>
            <a:ext cx="5413394" cy="724246"/>
          </a:xfrm>
          <a:prstGeom prst="rect">
            <a:avLst/>
          </a:prstGeom>
        </p:spPr>
        <p:txBody>
          <a:bodyPr/>
          <a:lstStyle>
            <a:lvl1pPr>
              <a:defRPr sz="1765">
                <a:gradFill>
                  <a:gsLst>
                    <a:gs pos="0">
                      <a:schemeClr val="tx1"/>
                    </a:gs>
                    <a:gs pos="100000">
                      <a:schemeClr val="tx1"/>
                    </a:gs>
                  </a:gsLst>
                  <a:lin ang="5400000" scaled="1"/>
                </a:gra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2" name="Picture 1">
            <a:extLst>
              <a:ext uri="{FF2B5EF4-FFF2-40B4-BE49-F238E27FC236}">
                <a16:creationId xmlns:a16="http://schemas.microsoft.com/office/drawing/2014/main" id="{A1DB2018-D351-4E93-97E1-244D6E394979}"/>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2127230411"/>
      </p:ext>
    </p:extLst>
  </p:cSld>
  <p:clrMapOvr>
    <a:masterClrMapping/>
  </p:clrMapOvr>
  <p:transition>
    <p:fade/>
  </p:transition>
</p:sldLayout>
</file>

<file path=ppt/slideLayouts/slideLayout549.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gradFill>
                  <a:gsLst>
                    <a:gs pos="0">
                      <a:schemeClr val="tx1"/>
                    </a:gs>
                    <a:gs pos="100000">
                      <a:schemeClr val="tx1"/>
                    </a:gs>
                  </a:gsLst>
                  <a:lin ang="5400000" scaled="1"/>
                </a:gra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gradFill>
                  <a:gsLst>
                    <a:gs pos="0">
                      <a:schemeClr val="tx1"/>
                    </a:gs>
                    <a:gs pos="100000">
                      <a:schemeClr val="tx1"/>
                    </a:gs>
                  </a:gsLst>
                  <a:lin ang="5400000" scaled="1"/>
                </a:gra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64BDF03-4137-9B4F-811A-B300BDF9B2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505542" y="96568"/>
            <a:ext cx="5583404" cy="6409831"/>
          </a:xfrm>
          <a:prstGeom prst="rect">
            <a:avLst/>
          </a:prstGeom>
        </p:spPr>
      </p:pic>
    </p:spTree>
    <p:extLst>
      <p:ext uri="{BB962C8B-B14F-4D97-AF65-F5344CB8AC3E}">
        <p14:creationId xmlns:p14="http://schemas.microsoft.com/office/powerpoint/2010/main" val="4081088504"/>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Tree>
    <p:extLst>
      <p:ext uri="{BB962C8B-B14F-4D97-AF65-F5344CB8AC3E}">
        <p14:creationId xmlns:p14="http://schemas.microsoft.com/office/powerpoint/2010/main" val="235603704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550.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gradFill>
                  <a:gsLst>
                    <a:gs pos="0">
                      <a:schemeClr val="tx1"/>
                    </a:gs>
                    <a:gs pos="100000">
                      <a:schemeClr val="tx1"/>
                    </a:gs>
                  </a:gsLst>
                  <a:lin ang="5400000" scaled="1"/>
                </a:gra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gradFill>
                  <a:gsLst>
                    <a:gs pos="0">
                      <a:schemeClr val="tx1"/>
                    </a:gs>
                    <a:gs pos="100000">
                      <a:schemeClr val="tx1"/>
                    </a:gs>
                  </a:gsLst>
                  <a:lin ang="5400000" scaled="1"/>
                </a:gra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8" name="Picture 7">
            <a:extLst>
              <a:ext uri="{FF2B5EF4-FFF2-40B4-BE49-F238E27FC236}">
                <a16:creationId xmlns:a16="http://schemas.microsoft.com/office/drawing/2014/main" id="{67DB9C92-5B22-1645-98AA-DEA153351D4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45182" y="321589"/>
            <a:ext cx="5413537" cy="6214821"/>
          </a:xfrm>
          <a:prstGeom prst="rect">
            <a:avLst/>
          </a:prstGeom>
        </p:spPr>
      </p:pic>
      <p:sp>
        <p:nvSpPr>
          <p:cNvPr id="2" name="TextBox 1">
            <a:extLst>
              <a:ext uri="{FF2B5EF4-FFF2-40B4-BE49-F238E27FC236}">
                <a16:creationId xmlns:a16="http://schemas.microsoft.com/office/drawing/2014/main" id="{202B95C2-531E-4F36-ABBC-DD67383CDAC9}"/>
              </a:ext>
            </a:extLst>
          </p:cNvPr>
          <p:cNvSpPr txBox="1"/>
          <p:nvPr userDrawn="1"/>
        </p:nvSpPr>
        <p:spPr>
          <a:xfrm>
            <a:off x="10553701" y="34930"/>
            <a:ext cx="1557337" cy="627864"/>
          </a:xfrm>
          <a:prstGeom prst="rect">
            <a:avLst/>
          </a:prstGeom>
          <a:solidFill>
            <a:schemeClr val="bg1"/>
          </a:solidFill>
        </p:spPr>
        <p:txBody>
          <a:bodyPr wrap="square" lIns="182880" tIns="146304" rIns="182880" bIns="146304" rtlCol="0">
            <a:spAutoFit/>
          </a:bodyPr>
          <a:lstStyle/>
          <a:p>
            <a:pPr>
              <a:lnSpc>
                <a:spcPct val="90000"/>
              </a:lnSpc>
              <a:spcAft>
                <a:spcPts val="600"/>
              </a:spcAft>
            </a:pPr>
            <a:endParaRPr lang="en-US" sz="240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972203177"/>
      </p:ext>
    </p:extLst>
  </p:cSld>
  <p:clrMapOvr>
    <a:masterClrMapping/>
  </p:clrMapOvr>
  <p:transition>
    <p:fade/>
  </p:transition>
</p:sldLayout>
</file>

<file path=ppt/slideLayouts/slideLayout551.xml><?xml version="1.0" encoding="utf-8"?>
<p:sldLayout xmlns:a="http://schemas.openxmlformats.org/drawingml/2006/main" xmlns:r="http://schemas.openxmlformats.org/officeDocument/2006/relationships" xmlns:p="http://schemas.openxmlformats.org/presentationml/2006/main" preserve="1" userDrawn="1">
  <p:cSld name="1_Title Slide 6">
    <p:bg>
      <p:bgPr>
        <a:solidFill>
          <a:schemeClr val="tx1"/>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gradFill>
                  <a:gsLst>
                    <a:gs pos="0">
                      <a:schemeClr val="bg1"/>
                    </a:gs>
                    <a:gs pos="100000">
                      <a:schemeClr val="bg1"/>
                    </a:gs>
                  </a:gsLst>
                  <a:lin ang="5400000" scaled="1"/>
                </a:gra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gradFill>
                  <a:gsLst>
                    <a:gs pos="0">
                      <a:schemeClr val="bg1"/>
                    </a:gs>
                    <a:gs pos="100000">
                      <a:schemeClr val="bg1"/>
                    </a:gs>
                  </a:gsLst>
                  <a:lin ang="5400000" scaled="1"/>
                </a:gra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06666B8-50C7-4992-A344-31FE42F94A1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pic>
        <p:nvPicPr>
          <p:cNvPr id="9" name="Picture 8">
            <a:extLst>
              <a:ext uri="{FF2B5EF4-FFF2-40B4-BE49-F238E27FC236}">
                <a16:creationId xmlns:a16="http://schemas.microsoft.com/office/drawing/2014/main" id="{8CCD8A32-672C-450E-BF26-7AF0C2F8835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57617" y="0"/>
            <a:ext cx="5973790" cy="6858000"/>
          </a:xfrm>
          <a:prstGeom prst="rect">
            <a:avLst/>
          </a:prstGeom>
        </p:spPr>
      </p:pic>
      <p:sp>
        <p:nvSpPr>
          <p:cNvPr id="2" name="TextBox 1">
            <a:extLst>
              <a:ext uri="{FF2B5EF4-FFF2-40B4-BE49-F238E27FC236}">
                <a16:creationId xmlns:a16="http://schemas.microsoft.com/office/drawing/2014/main" id="{D4DE672F-FA30-45B6-8B9F-8216211D17C7}"/>
              </a:ext>
            </a:extLst>
          </p:cNvPr>
          <p:cNvSpPr txBox="1"/>
          <p:nvPr userDrawn="1"/>
        </p:nvSpPr>
        <p:spPr>
          <a:xfrm>
            <a:off x="10553701" y="34930"/>
            <a:ext cx="1557337" cy="627864"/>
          </a:xfrm>
          <a:prstGeom prst="rect">
            <a:avLst/>
          </a:prstGeom>
          <a:solidFill>
            <a:schemeClr val="tx1"/>
          </a:solidFill>
        </p:spPr>
        <p:txBody>
          <a:bodyPr wrap="square" lIns="182880" tIns="146304" rIns="182880" bIns="146304" rtlCol="0">
            <a:spAutoFit/>
          </a:bodyPr>
          <a:lstStyle/>
          <a:p>
            <a:pPr>
              <a:lnSpc>
                <a:spcPct val="90000"/>
              </a:lnSpc>
              <a:spcAft>
                <a:spcPts val="600"/>
              </a:spcAft>
            </a:pPr>
            <a:endParaRPr lang="en-US" sz="240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330977208"/>
      </p:ext>
    </p:extLst>
  </p:cSld>
  <p:clrMapOvr>
    <a:masterClrMapping/>
  </p:clrMapOvr>
  <p:transition>
    <p:fade/>
  </p:transition>
</p:sldLayout>
</file>

<file path=ppt/slideLayouts/slideLayout552.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gradFill>
                  <a:gsLst>
                    <a:gs pos="0">
                      <a:schemeClr val="tx1"/>
                    </a:gs>
                    <a:gs pos="100000">
                      <a:schemeClr val="tx1"/>
                    </a:gs>
                  </a:gsLst>
                  <a:lin ang="5400000" scaled="1"/>
                </a:gra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gradFill>
                  <a:gsLst>
                    <a:gs pos="0">
                      <a:schemeClr val="tx1"/>
                    </a:gs>
                    <a:gs pos="100000">
                      <a:schemeClr val="tx1"/>
                    </a:gs>
                  </a:gsLst>
                  <a:lin ang="5400000" scaled="1"/>
                </a:gra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7507D490-6D76-184D-B20A-2C0F2F3DD099}"/>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9" name="Picture 8">
            <a:extLst>
              <a:ext uri="{FF2B5EF4-FFF2-40B4-BE49-F238E27FC236}">
                <a16:creationId xmlns:a16="http://schemas.microsoft.com/office/drawing/2014/main" id="{04B63C3A-8B21-B940-BD1D-D9281E6DD25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2963050400"/>
      </p:ext>
    </p:extLst>
  </p:cSld>
  <p:clrMapOvr>
    <a:masterClrMapping/>
  </p:clrMapOvr>
  <p:transition>
    <p:fade/>
  </p:transition>
</p:sldLayout>
</file>

<file path=ppt/slideLayouts/slideLayout553.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gradFill>
                  <a:gsLst>
                    <a:gs pos="0">
                      <a:schemeClr val="tx1"/>
                    </a:gs>
                    <a:gs pos="100000">
                      <a:schemeClr val="tx1"/>
                    </a:gs>
                  </a:gsLst>
                  <a:lin ang="5400000" scaled="1"/>
                </a:gra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gradFill>
                  <a:gsLst>
                    <a:gs pos="0">
                      <a:schemeClr val="tx1"/>
                    </a:gs>
                    <a:gs pos="100000">
                      <a:schemeClr val="tx1"/>
                    </a:gs>
                  </a:gsLst>
                  <a:lin ang="5400000" scaled="1"/>
                </a:gra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D76228DA-C78B-F44C-94F8-7128E0B2D7A7}"/>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942E84EF-6F95-A646-8F37-FD94FE90797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111901" y="0"/>
            <a:ext cx="6080099" cy="6858000"/>
          </a:xfrm>
          <a:prstGeom prst="rect">
            <a:avLst/>
          </a:prstGeom>
        </p:spPr>
      </p:pic>
    </p:spTree>
    <p:extLst>
      <p:ext uri="{BB962C8B-B14F-4D97-AF65-F5344CB8AC3E}">
        <p14:creationId xmlns:p14="http://schemas.microsoft.com/office/powerpoint/2010/main" val="448885928"/>
      </p:ext>
    </p:extLst>
  </p:cSld>
  <p:clrMapOvr>
    <a:masterClrMapping/>
  </p:clrMapOvr>
  <p:transition>
    <p:fade/>
  </p:transition>
</p:sldLayout>
</file>

<file path=ppt/slideLayouts/slideLayout554.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strike="noStrike">
                <a:gradFill>
                  <a:gsLst>
                    <a:gs pos="0">
                      <a:schemeClr val="tx1"/>
                    </a:gs>
                    <a:gs pos="100000">
                      <a:schemeClr val="tx1"/>
                    </a:gs>
                  </a:gsLst>
                  <a:lin ang="5400000" scaled="1"/>
                </a:gradFill>
              </a:defRPr>
            </a:lvl1pPr>
          </a:lstStyle>
          <a:p>
            <a:r>
              <a:rPr lang="en-US"/>
              <a:t>Title</a:t>
            </a:r>
          </a:p>
        </p:txBody>
      </p:sp>
      <p:sp>
        <p:nvSpPr>
          <p:cNvPr id="8" name="Text Box 3">
            <a:extLst>
              <a:ext uri="{FF2B5EF4-FFF2-40B4-BE49-F238E27FC236}">
                <a16:creationId xmlns:a16="http://schemas.microsoft.com/office/drawing/2014/main" id="{3F1DAFF6-F27C-B74D-96EC-43A1B70AA064}"/>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3200712749"/>
      </p:ext>
    </p:extLst>
  </p:cSld>
  <p:clrMapOvr>
    <a:masterClrMapping/>
  </p:clrMapOvr>
  <p:transition>
    <p:fade/>
  </p:transition>
</p:sldLayout>
</file>

<file path=ppt/slideLayouts/slideLayout55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32C2206-5980-DD4F-B1E7-EC8A49D8130C}"/>
              </a:ext>
            </a:extLst>
          </p:cNvPr>
          <p:cNvSpPr>
            <a:spLocks noGrp="1"/>
          </p:cNvSpPr>
          <p:nvPr>
            <p:ph idx="1"/>
          </p:nvPr>
        </p:nvSpPr>
        <p:spPr>
          <a:xfrm>
            <a:off x="455994" y="1817559"/>
            <a:ext cx="11231768" cy="141831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6">
            <a:extLst>
              <a:ext uri="{FF2B5EF4-FFF2-40B4-BE49-F238E27FC236}">
                <a16:creationId xmlns:a16="http://schemas.microsoft.com/office/drawing/2014/main" id="{16D04B4B-B8F2-47D4-850E-16491285F995}"/>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78237890"/>
      </p:ext>
    </p:extLst>
  </p:cSld>
  <p:clrMapOvr>
    <a:masterClrMapping/>
  </p:clrMapOvr>
</p:sldLayout>
</file>

<file path=ppt/slideLayouts/slideLayout556.xml><?xml version="1.0" encoding="utf-8"?>
<p:sldLayout xmlns:a="http://schemas.openxmlformats.org/drawingml/2006/main" xmlns:r="http://schemas.openxmlformats.org/officeDocument/2006/relationships" xmlns:p="http://schemas.openxmlformats.org/presentationml/2006/main" userDrawn="1">
  <p:cSld name="Dark 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26397098"/>
      </p:ext>
    </p:extLst>
  </p:cSld>
  <p:clrMapOvr>
    <a:masterClrMapping/>
  </p:clrMapOvr>
</p:sldLayout>
</file>

<file path=ppt/slideLayouts/slideLayout557.xml><?xml version="1.0" encoding="utf-8"?>
<p:sldLayout xmlns:a="http://schemas.openxmlformats.org/drawingml/2006/main" xmlns:r="http://schemas.openxmlformats.org/officeDocument/2006/relationships" xmlns:p="http://schemas.openxmlformats.org/presentationml/2006/main"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5"/>
            <a:ext cx="5378548" cy="2127221"/>
          </a:xfrm>
        </p:spPr>
        <p:txBody>
          <a:bodyPr wrap="square">
            <a:spAutoFit/>
          </a:bodyPr>
          <a:lstStyle>
            <a:lvl1pPr marL="0" indent="0">
              <a:spcBef>
                <a:spcPts val="1124"/>
              </a:spcBef>
              <a:buClr>
                <a:schemeClr val="tx1"/>
              </a:buClr>
              <a:buFont typeface="Wingdings" pitchFamily="2" charset="2"/>
              <a:buNone/>
              <a:defRPr sz="3308">
                <a:gradFill>
                  <a:gsLst>
                    <a:gs pos="1250">
                      <a:schemeClr val="tx2"/>
                    </a:gs>
                    <a:gs pos="99000">
                      <a:schemeClr val="tx2"/>
                    </a:gs>
                  </a:gsLst>
                  <a:lin ang="5400000" scaled="0"/>
                </a:gradFill>
              </a:defRPr>
            </a:lvl1pPr>
            <a:lvl2pPr marL="0" indent="0">
              <a:buNone/>
              <a:defRPr sz="1838"/>
            </a:lvl2pPr>
            <a:lvl3pPr marL="212967" indent="0">
              <a:buNone/>
              <a:tabLst/>
              <a:defRPr sz="1838"/>
            </a:lvl3pPr>
            <a:lvl4pPr marL="423018" indent="0">
              <a:buNone/>
              <a:defRPr/>
            </a:lvl4pPr>
            <a:lvl5pPr marL="63015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2127221"/>
          </a:xfrm>
        </p:spPr>
        <p:txBody>
          <a:bodyPr wrap="square">
            <a:spAutoFit/>
          </a:bodyPr>
          <a:lstStyle>
            <a:lvl1pPr marL="0" indent="0">
              <a:spcBef>
                <a:spcPts val="1124"/>
              </a:spcBef>
              <a:buClr>
                <a:schemeClr val="tx1"/>
              </a:buClr>
              <a:buFont typeface="Wingdings" pitchFamily="2" charset="2"/>
              <a:buNone/>
              <a:defRPr sz="3308">
                <a:gradFill>
                  <a:gsLst>
                    <a:gs pos="1250">
                      <a:schemeClr val="tx2"/>
                    </a:gs>
                    <a:gs pos="99000">
                      <a:schemeClr val="tx2"/>
                    </a:gs>
                  </a:gsLst>
                  <a:lin ang="5400000" scaled="0"/>
                </a:gradFill>
              </a:defRPr>
            </a:lvl1pPr>
            <a:lvl2pPr marL="0" indent="0">
              <a:buNone/>
              <a:defRPr sz="1838"/>
            </a:lvl2pPr>
            <a:lvl3pPr marL="212967" indent="0">
              <a:buNone/>
              <a:tabLst/>
              <a:defRPr sz="1838"/>
            </a:lvl3pPr>
            <a:lvl4pPr marL="423018" indent="0">
              <a:buNone/>
              <a:defRPr/>
            </a:lvl4pPr>
            <a:lvl5pPr marL="63015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7"/>
          <p:cNvSpPr txBox="1"/>
          <p:nvPr userDrawn="1"/>
        </p:nvSpPr>
        <p:spPr bwMode="white">
          <a:xfrm>
            <a:off x="4435674" y="6571862"/>
            <a:ext cx="3320654" cy="148502"/>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40167">
              <a:defRPr/>
            </a:pPr>
            <a:r>
              <a:rPr lang="en-US" sz="965" spc="138">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2664856089"/>
      </p:ext>
    </p:extLst>
  </p:cSld>
  <p:clrMapOvr>
    <a:masterClrMapping/>
  </p:clrMapOvr>
  <p:transition>
    <p:fade/>
  </p:transition>
</p:sldLayout>
</file>

<file path=ppt/slideLayouts/slideLayout558.xml><?xml version="1.0" encoding="utf-8"?>
<p:sldLayout xmlns:a="http://schemas.openxmlformats.org/drawingml/2006/main" xmlns:r="http://schemas.openxmlformats.org/officeDocument/2006/relationships" xmlns:p="http://schemas.openxmlformats.org/presentationml/2006/main"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9"/>
            <a:ext cx="11653523" cy="1418315"/>
          </a:xfrm>
        </p:spPr>
        <p:txBody>
          <a:bodyPr>
            <a:spAutoFit/>
          </a:bodyPr>
          <a:lstStyle>
            <a:lvl1pPr>
              <a:defRPr>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435674" y="6571862"/>
            <a:ext cx="3320654" cy="148502"/>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40167">
              <a:defRPr/>
            </a:pPr>
            <a:r>
              <a:rPr lang="en-US" sz="965" spc="138">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2380342008"/>
      </p:ext>
    </p:extLst>
  </p:cSld>
  <p:clrMapOvr>
    <a:masterClrMapping/>
  </p:clrMapOvr>
  <p:transition>
    <p:fade/>
  </p:transition>
</p:sldLayout>
</file>

<file path=ppt/slideLayouts/slideLayout559.xml><?xml version="1.0" encoding="utf-8"?>
<p:sldLayout xmlns:a="http://schemas.openxmlformats.org/drawingml/2006/main" xmlns:r="http://schemas.openxmlformats.org/officeDocument/2006/relationships" xmlns:p="http://schemas.openxmlformats.org/presentationml/2006/main"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7"/>
            <a:ext cx="5378548" cy="2183802"/>
          </a:xfrm>
        </p:spPr>
        <p:txBody>
          <a:bodyPr wrap="square">
            <a:spAutoFit/>
          </a:bodyPr>
          <a:lstStyle>
            <a:lvl1pPr marL="264021" indent="-264021">
              <a:spcBef>
                <a:spcPts val="1124"/>
              </a:spcBef>
              <a:buClr>
                <a:schemeClr val="tx2"/>
              </a:buClr>
              <a:buFont typeface="Arial" pitchFamily="34" charset="0"/>
              <a:buChar char="•"/>
              <a:defRPr sz="3308">
                <a:gradFill>
                  <a:gsLst>
                    <a:gs pos="1250">
                      <a:schemeClr val="tx2"/>
                    </a:gs>
                    <a:gs pos="99000">
                      <a:schemeClr val="tx2"/>
                    </a:gs>
                  </a:gsLst>
                  <a:lin ang="5400000" scaled="0"/>
                </a:gradFill>
              </a:defRPr>
            </a:lvl1pPr>
            <a:lvl2pPr marL="488064" indent="-214272">
              <a:defRPr sz="2206"/>
            </a:lvl2pPr>
            <a:lvl3pPr marL="642817" indent="-154752">
              <a:tabLst/>
              <a:defRPr sz="1838"/>
            </a:lvl3pPr>
            <a:lvl4pPr marL="809473" indent="-166656">
              <a:defRPr/>
            </a:lvl4pPr>
            <a:lvl5pPr marL="964225" indent="-154752">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7"/>
            <a:ext cx="5378548" cy="2183802"/>
          </a:xfrm>
        </p:spPr>
        <p:txBody>
          <a:bodyPr wrap="square">
            <a:spAutoFit/>
          </a:bodyPr>
          <a:lstStyle>
            <a:lvl1pPr marL="264021" indent="-264021">
              <a:spcBef>
                <a:spcPts val="1124"/>
              </a:spcBef>
              <a:buClr>
                <a:schemeClr val="tx2"/>
              </a:buClr>
              <a:buFont typeface="Arial" pitchFamily="34" charset="0"/>
              <a:buChar char="•"/>
              <a:defRPr sz="3308">
                <a:gradFill>
                  <a:gsLst>
                    <a:gs pos="1250">
                      <a:schemeClr val="tx2"/>
                    </a:gs>
                    <a:gs pos="99000">
                      <a:schemeClr val="tx2"/>
                    </a:gs>
                  </a:gsLst>
                  <a:lin ang="5400000" scaled="0"/>
                </a:gradFill>
              </a:defRPr>
            </a:lvl1pPr>
            <a:lvl2pPr marL="488064" indent="-214272">
              <a:defRPr sz="2206"/>
            </a:lvl2pPr>
            <a:lvl3pPr marL="642817" indent="-154752">
              <a:tabLst/>
              <a:defRPr sz="1838"/>
            </a:lvl3pPr>
            <a:lvl4pPr marL="809473" indent="-166656">
              <a:defRPr/>
            </a:lvl4pPr>
            <a:lvl5pPr marL="964225" indent="-154752">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7"/>
          <p:cNvSpPr txBox="1"/>
          <p:nvPr userDrawn="1"/>
        </p:nvSpPr>
        <p:spPr bwMode="white">
          <a:xfrm>
            <a:off x="4435674" y="6571862"/>
            <a:ext cx="3320654" cy="148502"/>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40167">
              <a:defRPr/>
            </a:pPr>
            <a:r>
              <a:rPr lang="en-US" sz="965" spc="138">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2219661254"/>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Tree>
    <p:extLst>
      <p:ext uri="{BB962C8B-B14F-4D97-AF65-F5344CB8AC3E}">
        <p14:creationId xmlns:p14="http://schemas.microsoft.com/office/powerpoint/2010/main" val="216749060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560.xml><?xml version="1.0" encoding="utf-8"?>
<p:sldLayout xmlns:a="http://schemas.openxmlformats.org/drawingml/2006/main" xmlns:r="http://schemas.openxmlformats.org/officeDocument/2006/relationships" xmlns:p="http://schemas.openxmlformats.org/presentationml/2006/main">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3200">
                <a:gradFill>
                  <a:gsLst>
                    <a:gs pos="0">
                      <a:schemeClr val="tx1"/>
                    </a:gs>
                    <a:gs pos="100000">
                      <a:schemeClr val="tx1"/>
                    </a:gs>
                  </a:gsLst>
                  <a:lin ang="5400000" scaled="1"/>
                </a:gradFill>
              </a:defRPr>
            </a:lvl1pPr>
          </a:lstStyle>
          <a:p>
            <a:r>
              <a:rPr lang="en-US"/>
              <a:t>Table styling</a:t>
            </a:r>
          </a:p>
        </p:txBody>
      </p:sp>
      <p:sp>
        <p:nvSpPr>
          <p:cNvPr id="4" name="Table Placeholder 3"/>
          <p:cNvSpPr>
            <a:spLocks noGrp="1"/>
          </p:cNvSpPr>
          <p:nvPr>
            <p:ph type="tbl" sz="quarter" idx="10"/>
          </p:nvPr>
        </p:nvSpPr>
        <p:spPr>
          <a:xfrm>
            <a:off x="455995" y="2158885"/>
            <a:ext cx="11306469" cy="4078687"/>
          </a:xfrm>
          <a:prstGeom prst="rect">
            <a:avLst/>
          </a:prstGeom>
        </p:spPr>
        <p:txBody>
          <a:bodyPr anchor="ctr" anchorCtr="0">
            <a:noAutofit/>
          </a:bodyPr>
          <a:lstStyle>
            <a:lvl1pPr algn="ctr">
              <a:defRPr>
                <a:gradFill>
                  <a:gsLst>
                    <a:gs pos="0">
                      <a:schemeClr val="tx1"/>
                    </a:gs>
                    <a:gs pos="100000">
                      <a:schemeClr val="tx1"/>
                    </a:gs>
                  </a:gsLst>
                  <a:lin ang="5400000" scaled="1"/>
                </a:gradFill>
              </a:defRPr>
            </a:lvl1pPr>
          </a:lstStyle>
          <a:p>
            <a:r>
              <a:rPr lang="en-US"/>
              <a:t>Click icon to add table</a:t>
            </a:r>
          </a:p>
        </p:txBody>
      </p:sp>
      <p:sp>
        <p:nvSpPr>
          <p:cNvPr id="10" name="Text Box 3">
            <a:extLst>
              <a:ext uri="{FF2B5EF4-FFF2-40B4-BE49-F238E27FC236}">
                <a16:creationId xmlns:a16="http://schemas.microsoft.com/office/drawing/2014/main" id="{AD9F5927-827C-2E4D-8781-07CF39C27494}"/>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3070702683"/>
      </p:ext>
    </p:extLst>
  </p:cSld>
  <p:clrMapOvr>
    <a:masterClrMapping/>
  </p:clrMapOvr>
  <p:transition>
    <p:fade/>
  </p:transition>
</p:sldLayout>
</file>

<file path=ppt/slideLayouts/slideLayout561.xml><?xml version="1.0" encoding="utf-8"?>
<p:sldLayout xmlns:a="http://schemas.openxmlformats.org/drawingml/2006/main" xmlns:r="http://schemas.openxmlformats.org/officeDocument/2006/relationships" xmlns:p="http://schemas.openxmlformats.org/presentationml/2006/main" userDrawn="1">
  <p:cSld name="Title square photo 2">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pic>
        <p:nvPicPr>
          <p:cNvPr id="7" name="MS logo gray - EMF">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6" name="Picture 5" descr="A view of a city at night&#10;&#10;Description generated with very high confidence">
            <a:extLst>
              <a:ext uri="{FF2B5EF4-FFF2-40B4-BE49-F238E27FC236}">
                <a16:creationId xmlns:a16="http://schemas.microsoft.com/office/drawing/2014/main" id="{72FF2D6A-C9E9-4B3B-8A3D-0C7380D0F0DD}"/>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24325" r="8922"/>
          <a:stretch/>
        </p:blipFill>
        <p:spPr>
          <a:xfrm>
            <a:off x="5333998" y="0"/>
            <a:ext cx="6858001" cy="6858000"/>
          </a:xfrm>
          <a:prstGeom prst="rect">
            <a:avLst/>
          </a:prstGeom>
        </p:spPr>
      </p:pic>
    </p:spTree>
    <p:extLst>
      <p:ext uri="{BB962C8B-B14F-4D97-AF65-F5344CB8AC3E}">
        <p14:creationId xmlns:p14="http://schemas.microsoft.com/office/powerpoint/2010/main" val="10919232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62.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rgbClr val="0070C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56186" y="2294474"/>
            <a:ext cx="10757098" cy="1077315"/>
          </a:xfrm>
          <a:noFill/>
        </p:spPr>
        <p:txBody>
          <a:bodyPr wrap="square" tIns="91440" bIns="91440" anchor="t" anchorCtr="0">
            <a:spAutoFit/>
          </a:bodyPr>
          <a:lstStyle>
            <a:lvl1pPr algn="ctr">
              <a:defRPr sz="6470"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6605053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56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69746269"/>
      </p:ext>
    </p:extLst>
  </p:cSld>
  <p:clrMapOvr>
    <a:masterClrMapping/>
  </p:clrMapOvr>
</p:sldLayout>
</file>

<file path=ppt/slideLayouts/slideLayout564.xml><?xml version="1.0" encoding="utf-8"?>
<p:sldLayout xmlns:a="http://schemas.openxmlformats.org/drawingml/2006/main" xmlns:r="http://schemas.openxmlformats.org/officeDocument/2006/relationships" xmlns:p="http://schemas.openxmlformats.org/presentationml/2006/main">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rgbClr val="FFFFFF"/>
                </a:solidFill>
              </a:defRPr>
            </a:lvl1pPr>
          </a:lstStyle>
          <a:p>
            <a:pPr marL="0" lvl="0">
              <a:lnSpc>
                <a:spcPts val="5490"/>
              </a:lnSpc>
            </a:pPr>
            <a:r>
              <a:rPr lang="en-US"/>
              <a:t>Section title</a:t>
            </a:r>
          </a:p>
        </p:txBody>
      </p:sp>
    </p:spTree>
    <p:extLst>
      <p:ext uri="{BB962C8B-B14F-4D97-AF65-F5344CB8AC3E}">
        <p14:creationId xmlns:p14="http://schemas.microsoft.com/office/powerpoint/2010/main" val="30909419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65.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380206" y="223043"/>
            <a:ext cx="10515600" cy="1325563"/>
          </a:xfrm>
          <a:prstGeom prst="rect">
            <a:avLst/>
          </a:prstGeom>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9822019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66.xml><?xml version="1.0" encoding="utf-8"?>
<p:sldLayout xmlns:a="http://schemas.openxmlformats.org/drawingml/2006/main" xmlns:r="http://schemas.openxmlformats.org/officeDocument/2006/relationships" xmlns:p="http://schemas.openxmlformats.org/presentationml/2006/main" userDrawn="1">
  <p:cSld name="Title and Content (2 Col)">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52DDD6CB-BF48-F740-8165-37C1A075C69B}"/>
              </a:ext>
            </a:extLst>
          </p:cNvPr>
          <p:cNvSpPr>
            <a:spLocks noGrp="1"/>
          </p:cNvSpPr>
          <p:nvPr>
            <p:ph type="title"/>
          </p:nvPr>
        </p:nvSpPr>
        <p:spPr>
          <a:xfrm>
            <a:off x="588263" y="457199"/>
            <a:ext cx="7508990" cy="553998"/>
          </a:xfrm>
          <a:prstGeom prst="rect">
            <a:avLst/>
          </a:prstGeom>
        </p:spPr>
        <p:txBody>
          <a:bodyPr/>
          <a:lstStyle>
            <a:lvl1pPr>
              <a:defRPr>
                <a:solidFill>
                  <a:schemeClr val="tx1"/>
                </a:solidFill>
              </a:defRPr>
            </a:lvl1pPr>
          </a:lstStyle>
          <a:p>
            <a:r>
              <a:rPr lang="en-US"/>
              <a:t>Click to edit Master title style</a:t>
            </a:r>
          </a:p>
        </p:txBody>
      </p:sp>
      <p:sp>
        <p:nvSpPr>
          <p:cNvPr id="7" name="Content Placeholder 1">
            <a:extLst>
              <a:ext uri="{FF2B5EF4-FFF2-40B4-BE49-F238E27FC236}">
                <a16:creationId xmlns:a16="http://schemas.microsoft.com/office/drawing/2014/main" id="{529CD3D1-1CFC-4540-BAC6-B737D02320E4}"/>
              </a:ext>
            </a:extLst>
          </p:cNvPr>
          <p:cNvSpPr>
            <a:spLocks noGrp="1"/>
          </p:cNvSpPr>
          <p:nvPr>
            <p:ph sz="quarter" idx="11"/>
          </p:nvPr>
        </p:nvSpPr>
        <p:spPr>
          <a:xfrm>
            <a:off x="586390" y="1195469"/>
            <a:ext cx="5415759" cy="1612749"/>
          </a:xfrm>
          <a:prstGeom prst="rect">
            <a:avLst/>
          </a:prstGeom>
        </p:spPr>
        <p:txBody>
          <a:bodyPr/>
          <a:lstStyle>
            <a:lvl1pPr marL="0" indent="0">
              <a:buNone/>
              <a:defRPr>
                <a:solidFill>
                  <a:schemeClr val="tx1"/>
                </a:solidFill>
              </a:defRPr>
            </a:lvl1pPr>
            <a:lvl2pPr marL="228600" indent="0">
              <a:buNone/>
              <a:defRPr>
                <a:solidFill>
                  <a:schemeClr val="tx1"/>
                </a:solidFill>
              </a:defRPr>
            </a:lvl2pPr>
            <a:lvl3pPr marL="457200" indent="0">
              <a:buNone/>
              <a:defRPr>
                <a:solidFill>
                  <a:schemeClr val="tx1"/>
                </a:solidFill>
              </a:defRPr>
            </a:lvl3pPr>
            <a:lvl4pPr marL="661988" indent="0">
              <a:buNone/>
              <a:defRPr>
                <a:solidFill>
                  <a:schemeClr val="tx1"/>
                </a:solidFill>
              </a:defRPr>
            </a:lvl4pPr>
            <a:lvl5pPr marL="855663" indent="0">
              <a:buNone/>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2">
            <a:extLst>
              <a:ext uri="{FF2B5EF4-FFF2-40B4-BE49-F238E27FC236}">
                <a16:creationId xmlns:a16="http://schemas.microsoft.com/office/drawing/2014/main" id="{D36C8216-CF44-794B-A25D-DC252D549B99}"/>
              </a:ext>
            </a:extLst>
          </p:cNvPr>
          <p:cNvSpPr>
            <a:spLocks noGrp="1"/>
          </p:cNvSpPr>
          <p:nvPr>
            <p:ph sz="quarter" idx="12"/>
          </p:nvPr>
        </p:nvSpPr>
        <p:spPr>
          <a:xfrm>
            <a:off x="6189853" y="1195469"/>
            <a:ext cx="5413248" cy="1612749"/>
          </a:xfrm>
          <a:prstGeom prst="rect">
            <a:avLst/>
          </a:prstGeom>
        </p:spPr>
        <p:txBody>
          <a:bodyPr/>
          <a:lstStyle>
            <a:lvl1pPr marL="0" indent="0">
              <a:buNone/>
              <a:defRPr>
                <a:solidFill>
                  <a:schemeClr val="tx1"/>
                </a:solidFill>
              </a:defRPr>
            </a:lvl1pPr>
            <a:lvl2pPr marL="228600" indent="0">
              <a:buNone/>
              <a:defRPr>
                <a:solidFill>
                  <a:schemeClr val="tx1"/>
                </a:solidFill>
              </a:defRPr>
            </a:lvl2pPr>
            <a:lvl3pPr marL="457200" indent="0">
              <a:buNone/>
              <a:defRPr>
                <a:solidFill>
                  <a:schemeClr val="tx1"/>
                </a:solidFill>
              </a:defRPr>
            </a:lvl3pPr>
            <a:lvl4pPr marL="661988" indent="0">
              <a:buNone/>
              <a:defRPr>
                <a:solidFill>
                  <a:schemeClr val="tx1"/>
                </a:solidFill>
              </a:defRPr>
            </a:lvl4pPr>
            <a:lvl5pPr marL="855663" indent="0">
              <a:buNone/>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35282137"/>
      </p:ext>
    </p:extLst>
  </p:cSld>
  <p:clrMapOvr>
    <a:masterClrMapping/>
  </p:clrMapOvr>
  <p:transition>
    <p:fade/>
  </p:transition>
  <p:extLst>
    <p:ext uri="{DCECCB84-F9BA-43D5-87BE-67443E8EF086}">
      <p15:sldGuideLst xmlns:p15="http://schemas.microsoft.com/office/powerpoint/2012/main">
        <p15:guide id="1" pos="184">
          <p15:clr>
            <a:srgbClr val="CCCCCC"/>
          </p15:clr>
        </p15:guide>
        <p15:guide id="2" pos="7496">
          <p15:clr>
            <a:srgbClr val="CCCCCC"/>
          </p15:clr>
        </p15:guide>
      </p15:sldGuideLst>
    </p:ext>
  </p:extLst>
</p:sldLayout>
</file>

<file path=ppt/slideLayouts/slideLayout567.xml><?xml version="1.0" encoding="utf-8"?>
<p:sldLayout xmlns:a="http://schemas.openxmlformats.org/drawingml/2006/main" xmlns:r="http://schemas.openxmlformats.org/officeDocument/2006/relationships" xmlns:p="http://schemas.openxmlformats.org/presentationml/2006/main" userDrawn="1">
  <p:cSld name="Closing blue">
    <p:bg>
      <p:bgPr>
        <a:solidFill>
          <a:srgbClr val="0278D7"/>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bg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BCC3F24-BF53-4EF0-8FC2-26C4B3641704}"/>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14960" t="33254" r="14942" b="33412"/>
          <a:stretch/>
        </p:blipFill>
        <p:spPr>
          <a:xfrm>
            <a:off x="428682" y="3204862"/>
            <a:ext cx="2102988" cy="448276"/>
          </a:xfrm>
          <a:prstGeom prst="rect">
            <a:avLst/>
          </a:prstGeom>
        </p:spPr>
      </p:pic>
    </p:spTree>
    <p:extLst>
      <p:ext uri="{BB962C8B-B14F-4D97-AF65-F5344CB8AC3E}">
        <p14:creationId xmlns:p14="http://schemas.microsoft.com/office/powerpoint/2010/main" val="38896949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8.xml><?xml version="1.0" encoding="utf-8"?>
<p:sldLayout xmlns:a="http://schemas.openxmlformats.org/drawingml/2006/main" xmlns:r="http://schemas.openxmlformats.org/officeDocument/2006/relationships" xmlns:p="http://schemas.openxmlformats.org/presentationml/2006/main" userDrawn="1">
  <p:cSld name="Section">
    <p:spTree>
      <p:nvGrpSpPr>
        <p:cNvPr id="1" name=""/>
        <p:cNvGrpSpPr/>
        <p:nvPr/>
      </p:nvGrpSpPr>
      <p:grpSpPr>
        <a:xfrm>
          <a:off x="0" y="0"/>
          <a:ext cx="0" cy="0"/>
          <a:chOff x="0" y="0"/>
          <a:chExt cx="0" cy="0"/>
        </a:xfrm>
      </p:grpSpPr>
      <p:sp>
        <p:nvSpPr>
          <p:cNvPr id="2" name="Title 1"/>
          <p:cNvSpPr>
            <a:spLocks noGrp="1"/>
          </p:cNvSpPr>
          <p:nvPr>
            <p:ph type="title"/>
          </p:nvPr>
        </p:nvSpPr>
        <p:spPr>
          <a:xfrm>
            <a:off x="411969" y="3065261"/>
            <a:ext cx="11311107" cy="727478"/>
          </a:xfrm>
        </p:spPr>
        <p:txBody>
          <a:bodyPr anchor="ctr" anchorCtr="0"/>
          <a:lstStyle>
            <a:lvl1pPr>
              <a:defRPr sz="4800"/>
            </a:lvl1pPr>
          </a:lstStyle>
          <a:p>
            <a:r>
              <a:rPr lang="en-US"/>
              <a:t>Click to edit Master title style</a:t>
            </a:r>
          </a:p>
        </p:txBody>
      </p:sp>
      <p:sp>
        <p:nvSpPr>
          <p:cNvPr id="65" name="Rectangle 64">
            <a:extLst>
              <a:ext uri="{FF2B5EF4-FFF2-40B4-BE49-F238E27FC236}">
                <a16:creationId xmlns:a16="http://schemas.microsoft.com/office/drawing/2014/main" id="{430998B1-F8DB-4C6F-8A97-8E62B6730763}"/>
              </a:ext>
            </a:extLst>
          </p:cNvPr>
          <p:cNvSpPr/>
          <p:nvPr userDrawn="1"/>
        </p:nvSpPr>
        <p:spPr>
          <a:xfrm>
            <a:off x="10023485" y="5943072"/>
            <a:ext cx="1863715" cy="7588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21168533"/>
      </p:ext>
    </p:extLst>
  </p:cSld>
  <p:clrMapOvr>
    <a:masterClrMapping/>
  </p:clrMapOvr>
</p:sldLayout>
</file>

<file path=ppt/slideLayouts/slideLayout569.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tx2"/>
                </a:solidFill>
              </a:defRPr>
            </a:lvl1pPr>
          </a:lstStyle>
          <a:p>
            <a:r>
              <a:rPr lang="en-US"/>
              <a:t>Azure presentation title </a:t>
            </a:r>
            <a:br>
              <a:rPr lang="en-US"/>
            </a:br>
            <a:r>
              <a:rPr lang="en-US"/>
              <a:t>or event name</a:t>
            </a:r>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29716708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Edit Master text</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Tree>
    <p:extLst>
      <p:ext uri="{BB962C8B-B14F-4D97-AF65-F5344CB8AC3E}">
        <p14:creationId xmlns:p14="http://schemas.microsoft.com/office/powerpoint/2010/main" val="745595299"/>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570.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1183" y="473796"/>
            <a:ext cx="1335673" cy="190278"/>
          </a:xfrm>
          <a:prstGeom prst="rect">
            <a:avLst/>
          </a:prstGeom>
        </p:spPr>
      </p:pic>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37347115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1.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1183" y="473796"/>
            <a:ext cx="1335673" cy="190278"/>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1492703187"/>
      </p:ext>
    </p:extLst>
  </p:cSld>
  <p:clrMapOvr>
    <a:masterClrMapping/>
  </p:clrMapOvr>
  <p:transition>
    <p:fade/>
  </p:transition>
</p:sldLayout>
</file>

<file path=ppt/slideLayouts/slideLayout572.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F83EBA8-9428-5042-A6AB-BA1563CB953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pic>
        <p:nvPicPr>
          <p:cNvPr id="5" name="Picture 4">
            <a:extLst>
              <a:ext uri="{FF2B5EF4-FFF2-40B4-BE49-F238E27FC236}">
                <a16:creationId xmlns:a16="http://schemas.microsoft.com/office/drawing/2014/main" id="{B0419340-DB0C-B34E-84FE-2AA1A19A58C9}"/>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857617" y="0"/>
            <a:ext cx="5973790" cy="6858000"/>
          </a:xfrm>
          <a:prstGeom prst="rect">
            <a:avLst/>
          </a:prstGeom>
        </p:spPr>
      </p:pic>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1453326386"/>
      </p:ext>
    </p:extLst>
  </p:cSld>
  <p:clrMapOvr>
    <a:masterClrMapping/>
  </p:clrMapOvr>
  <p:transition>
    <p:fade/>
  </p:transition>
</p:sldLayout>
</file>

<file path=ppt/slideLayouts/slideLayout573.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64BDF03-4137-9B4F-811A-B300BDF9B2A4}"/>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286467" y="206105"/>
            <a:ext cx="5583404" cy="6409831"/>
          </a:xfrm>
          <a:prstGeom prst="rect">
            <a:avLst/>
          </a:prstGeom>
        </p:spPr>
      </p:pic>
    </p:spTree>
    <p:extLst>
      <p:ext uri="{BB962C8B-B14F-4D97-AF65-F5344CB8AC3E}">
        <p14:creationId xmlns:p14="http://schemas.microsoft.com/office/powerpoint/2010/main" val="4026345817"/>
      </p:ext>
    </p:extLst>
  </p:cSld>
  <p:clrMapOvr>
    <a:masterClrMapping/>
  </p:clrMapOvr>
  <p:transition>
    <p:fade/>
  </p:transition>
</p:sldLayout>
</file>

<file path=ppt/slideLayouts/slideLayout574.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8" name="Picture 7">
            <a:extLst>
              <a:ext uri="{FF2B5EF4-FFF2-40B4-BE49-F238E27FC236}">
                <a16:creationId xmlns:a16="http://schemas.microsoft.com/office/drawing/2014/main" id="{67DB9C92-5B22-1645-98AA-DEA153351D4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445182" y="321589"/>
            <a:ext cx="5413537" cy="6214821"/>
          </a:xfrm>
          <a:prstGeom prst="rect">
            <a:avLst/>
          </a:prstGeom>
        </p:spPr>
      </p:pic>
    </p:spTree>
    <p:extLst>
      <p:ext uri="{BB962C8B-B14F-4D97-AF65-F5344CB8AC3E}">
        <p14:creationId xmlns:p14="http://schemas.microsoft.com/office/powerpoint/2010/main" val="3936114002"/>
      </p:ext>
    </p:extLst>
  </p:cSld>
  <p:clrMapOvr>
    <a:masterClrMapping/>
  </p:clrMapOvr>
  <p:transition>
    <p:fade/>
  </p:transition>
</p:sldLayout>
</file>

<file path=ppt/slideLayouts/slideLayout575.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7507D490-6D76-184D-B20A-2C0F2F3DD099}"/>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pic>
        <p:nvPicPr>
          <p:cNvPr id="9" name="Picture 8">
            <a:extLst>
              <a:ext uri="{FF2B5EF4-FFF2-40B4-BE49-F238E27FC236}">
                <a16:creationId xmlns:a16="http://schemas.microsoft.com/office/drawing/2014/main" id="{04B63C3A-8B21-B940-BD1D-D9281E6DD254}"/>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2080122197"/>
      </p:ext>
    </p:extLst>
  </p:cSld>
  <p:clrMapOvr>
    <a:masterClrMapping/>
  </p:clrMapOvr>
  <p:transition>
    <p:fade/>
  </p:transition>
</p:sldLayout>
</file>

<file path=ppt/slideLayouts/slideLayout576.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D76228DA-C78B-F44C-94F8-7128E0B2D7A7}"/>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pic>
        <p:nvPicPr>
          <p:cNvPr id="8" name="Picture 7">
            <a:extLst>
              <a:ext uri="{FF2B5EF4-FFF2-40B4-BE49-F238E27FC236}">
                <a16:creationId xmlns:a16="http://schemas.microsoft.com/office/drawing/2014/main" id="{942E84EF-6F95-A646-8F37-FD94FE907970}"/>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6111901" y="0"/>
            <a:ext cx="6080099" cy="6858000"/>
          </a:xfrm>
          <a:prstGeom prst="rect">
            <a:avLst/>
          </a:prstGeom>
        </p:spPr>
      </p:pic>
    </p:spTree>
    <p:extLst>
      <p:ext uri="{BB962C8B-B14F-4D97-AF65-F5344CB8AC3E}">
        <p14:creationId xmlns:p14="http://schemas.microsoft.com/office/powerpoint/2010/main" val="1767335198"/>
      </p:ext>
    </p:extLst>
  </p:cSld>
  <p:clrMapOvr>
    <a:masterClrMapping/>
  </p:clrMapOvr>
  <p:transition>
    <p:fade/>
  </p:transition>
</p:sldLayout>
</file>

<file path=ppt/slideLayouts/slideLayout577.xml><?xml version="1.0" encoding="utf-8"?>
<p:sldLayout xmlns:a="http://schemas.openxmlformats.org/drawingml/2006/main" xmlns:r="http://schemas.openxmlformats.org/officeDocument/2006/relationships" xmlns:p="http://schemas.openxmlformats.org/presentationml/2006/main" preserve="1" userDrawn="1">
  <p:cSld name="Title Slide 9">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01443AB1-0CDE-B44D-8883-27DEB7B914EA}"/>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pic>
        <p:nvPicPr>
          <p:cNvPr id="8" name="Picture 7">
            <a:extLst>
              <a:ext uri="{FF2B5EF4-FFF2-40B4-BE49-F238E27FC236}">
                <a16:creationId xmlns:a16="http://schemas.microsoft.com/office/drawing/2014/main" id="{64E0159D-061E-A640-B0A5-C7A703E35A9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962398788"/>
      </p:ext>
    </p:extLst>
  </p:cSld>
  <p:clrMapOvr>
    <a:masterClrMapping/>
  </p:clrMapOvr>
  <p:transition>
    <p:fade/>
  </p:transition>
</p:sldLayout>
</file>

<file path=ppt/slideLayouts/slideLayout578.xml><?xml version="1.0" encoding="utf-8"?>
<p:sldLayout xmlns:a="http://schemas.openxmlformats.org/drawingml/2006/main" xmlns:r="http://schemas.openxmlformats.org/officeDocument/2006/relationships" xmlns:p="http://schemas.openxmlformats.org/presentationml/2006/main" preserve="1" userDrawn="1">
  <p:cSld name="Title Slide 10">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9" name="Picture 8">
            <a:extLst>
              <a:ext uri="{FF2B5EF4-FFF2-40B4-BE49-F238E27FC236}">
                <a16:creationId xmlns:a16="http://schemas.microsoft.com/office/drawing/2014/main" id="{92E2926B-CE4C-8042-8EAB-E69CCC77CEFF}"/>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218210" y="0"/>
            <a:ext cx="5973790" cy="6858000"/>
          </a:xfrm>
          <a:prstGeom prst="rect">
            <a:avLst/>
          </a:prstGeom>
        </p:spPr>
      </p:pic>
    </p:spTree>
    <p:extLst>
      <p:ext uri="{BB962C8B-B14F-4D97-AF65-F5344CB8AC3E}">
        <p14:creationId xmlns:p14="http://schemas.microsoft.com/office/powerpoint/2010/main" val="3618577535"/>
      </p:ext>
    </p:extLst>
  </p:cSld>
  <p:clrMapOvr>
    <a:masterClrMapping/>
  </p:clrMapOvr>
  <p:transition>
    <p:fade/>
  </p:transition>
</p:sldLayout>
</file>

<file path=ppt/slideLayouts/slideLayout579.xml><?xml version="1.0" encoding="utf-8"?>
<p:sldLayout xmlns:a="http://schemas.openxmlformats.org/drawingml/2006/main" xmlns:r="http://schemas.openxmlformats.org/officeDocument/2006/relationships" xmlns:p="http://schemas.openxmlformats.org/presentationml/2006/main" preserve="1" userDrawn="1">
  <p:cSld name="Title Slide 1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5B5B5AE-3FA2-9E4F-A2B8-042B9D355724}"/>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6218210" y="0"/>
            <a:ext cx="5973790" cy="6858000"/>
          </a:xfrm>
          <a:prstGeom prst="rect">
            <a:avLst/>
          </a:prstGeom>
        </p:spPr>
      </p:pic>
    </p:spTree>
    <p:extLst>
      <p:ext uri="{BB962C8B-B14F-4D97-AF65-F5344CB8AC3E}">
        <p14:creationId xmlns:p14="http://schemas.microsoft.com/office/powerpoint/2010/main" val="3241919767"/>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3618677379"/>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80.xml><?xml version="1.0" encoding="utf-8"?>
<p:sldLayout xmlns:a="http://schemas.openxmlformats.org/drawingml/2006/main" xmlns:r="http://schemas.openxmlformats.org/officeDocument/2006/relationships" xmlns:p="http://schemas.openxmlformats.org/presentationml/2006/main" preserve="1" userDrawn="1">
  <p:cSld name="Title Slide 12">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8B6D3BFF-96E5-A945-99DA-8C69FBFC85B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218210" y="0"/>
            <a:ext cx="5973790" cy="6858000"/>
          </a:xfrm>
          <a:prstGeom prst="rect">
            <a:avLst/>
          </a:prstGeom>
        </p:spPr>
      </p:pic>
    </p:spTree>
    <p:extLst>
      <p:ext uri="{BB962C8B-B14F-4D97-AF65-F5344CB8AC3E}">
        <p14:creationId xmlns:p14="http://schemas.microsoft.com/office/powerpoint/2010/main" val="898247018"/>
      </p:ext>
    </p:extLst>
  </p:cSld>
  <p:clrMapOvr>
    <a:masterClrMapping/>
  </p:clrMapOvr>
  <p:transition>
    <p:fade/>
  </p:transition>
</p:sldLayout>
</file>

<file path=ppt/slideLayouts/slideLayout581.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a:prstGeom prst="rect">
            <a:avLst/>
          </a:prstGeom>
        </p:spPr>
        <p:txBody>
          <a:bodyPr lIns="0" tIns="0" rIns="0" bIns="0"/>
          <a:lstStyle>
            <a:lvl1pPr>
              <a:defRPr sz="1765"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29843" y="1168943"/>
            <a:ext cx="547437" cy="3786998"/>
          </a:xfrm>
          <a:prstGeom prst="rect">
            <a:avLst/>
          </a:prstGeo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a:t>
            </a:r>
            <a:br>
              <a:rPr lang="en-US"/>
            </a:br>
            <a:r>
              <a:rPr lang="en-US"/>
              <a:t>##</a:t>
            </a:r>
            <a:br>
              <a:rPr lang="en-US"/>
            </a:br>
            <a:r>
              <a:rPr lang="en-US"/>
              <a:t>##</a:t>
            </a:r>
            <a:br>
              <a:rPr lang="en-US"/>
            </a:br>
            <a:r>
              <a:rPr lang="en-US"/>
              <a:t>##</a:t>
            </a:r>
            <a:br>
              <a:rPr lang="en-US"/>
            </a:br>
            <a:r>
              <a:rPr lang="en-US"/>
              <a:t>##</a:t>
            </a:r>
          </a:p>
        </p:txBody>
      </p:sp>
      <p:sp>
        <p:nvSpPr>
          <p:cNvPr id="11" name="Text Placeholder 3">
            <a:extLst>
              <a:ext uri="{FF2B5EF4-FFF2-40B4-BE49-F238E27FC236}">
                <a16:creationId xmlns:a16="http://schemas.microsoft.com/office/drawing/2014/main" id="{FF941B29-79EC-DD49-A767-757BAE16FCDB}"/>
              </a:ext>
            </a:extLst>
          </p:cNvPr>
          <p:cNvSpPr>
            <a:spLocks noGrp="1"/>
          </p:cNvSpPr>
          <p:nvPr>
            <p:ph type="body" sz="quarter" idx="11" hasCustomPrompt="1"/>
          </p:nvPr>
        </p:nvSpPr>
        <p:spPr>
          <a:xfrm>
            <a:off x="6777280" y="1168942"/>
            <a:ext cx="3290380" cy="3786998"/>
          </a:xfrm>
          <a:prstGeom prst="rect">
            <a:avLst/>
          </a:prstGeom>
        </p:spPr>
        <p:txBody>
          <a:bodyPr wrap="square" lIns="0" tIns="0" rIns="0" bIns="0">
            <a:noAutofit/>
          </a:bodyPr>
          <a:lstStyle>
            <a:lvl1pPr marL="0" indent="0" defTabSz="507330">
              <a:spcAft>
                <a:spcPts val="490"/>
              </a:spcAft>
              <a:buNone/>
              <a:defRPr sz="1765" spc="0" baseline="0">
                <a:solidFill>
                  <a:srgbClr val="000000"/>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Section Title</a:t>
            </a:r>
            <a:br>
              <a:rPr lang="en-US"/>
            </a:br>
            <a:r>
              <a:rPr lang="en-US"/>
              <a:t>Section Title</a:t>
            </a:r>
            <a:br>
              <a:rPr lang="en-US"/>
            </a:br>
            <a:r>
              <a:rPr lang="en-US"/>
              <a:t>Section Title</a:t>
            </a:r>
            <a:br>
              <a:rPr lang="en-US"/>
            </a:br>
            <a:r>
              <a:rPr lang="en-US"/>
              <a:t>Section Title</a:t>
            </a:r>
            <a:br>
              <a:rPr lang="en-US"/>
            </a:br>
            <a:r>
              <a:rPr lang="en-US"/>
              <a:t>Section Title</a:t>
            </a:r>
          </a:p>
        </p:txBody>
      </p:sp>
      <p:sp>
        <p:nvSpPr>
          <p:cNvPr id="16" name="Text Box 3">
            <a:extLst>
              <a:ext uri="{FF2B5EF4-FFF2-40B4-BE49-F238E27FC236}">
                <a16:creationId xmlns:a16="http://schemas.microsoft.com/office/drawing/2014/main" id="{A2F7DAD6-99FA-B74A-87E5-BFA3CB237070}"/>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EBEBEB">
                    <a:lumMod val="75000"/>
                  </a:srgbClr>
                </a:solidFill>
                <a:effectLst/>
                <a:uLnTx/>
                <a:uFillTx/>
                <a:latin typeface="Segoe UI"/>
                <a:ea typeface="+mn-ea"/>
                <a:cs typeface="Segoe UI" pitchFamily="34" charset="0"/>
              </a:rPr>
              <a:t>©Microsoft Corporation									                                                                                                                                             Azure </a:t>
            </a:r>
          </a:p>
        </p:txBody>
      </p:sp>
    </p:spTree>
    <p:extLst>
      <p:ext uri="{BB962C8B-B14F-4D97-AF65-F5344CB8AC3E}">
        <p14:creationId xmlns:p14="http://schemas.microsoft.com/office/powerpoint/2010/main" val="757579086"/>
      </p:ext>
    </p:extLst>
  </p:cSld>
  <p:clrMapOvr>
    <a:masterClrMapping/>
  </p:clrMapOvr>
  <p:transition>
    <p:fade/>
  </p:transition>
</p:sldLayout>
</file>

<file path=ppt/slideLayouts/slideLayout582.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1"/>
            <a:ext cx="11306469" cy="287771"/>
          </a:xfrm>
          <a:prstGeom prst="rect">
            <a:avLst/>
          </a:prstGeom>
        </p:spPr>
        <p:txBody>
          <a:bodyPr wrap="square" lIns="0" tIns="0" rIns="0" bIns="0">
            <a:spAutoFit/>
          </a:bodyPr>
          <a:lstStyle>
            <a:lvl1pPr marL="0" indent="0">
              <a:lnSpc>
                <a:spcPts val="2353"/>
              </a:lnSpc>
              <a:buNone/>
              <a:defRPr sz="1961" b="0" i="0" spc="0">
                <a:solidFill>
                  <a:srgbClr val="000000"/>
                </a:solidFill>
                <a:latin typeface="+mj-lt"/>
              </a:defRPr>
            </a:lvl1pPr>
            <a:lvl2pPr marL="0" indent="0">
              <a:lnSpc>
                <a:spcPts val="2353"/>
              </a:lnSpc>
              <a:buNone/>
              <a:defRPr spc="0">
                <a:solidFill>
                  <a:srgbClr val="000000"/>
                </a:solidFill>
                <a:latin typeface="+mn-lt"/>
              </a:defRPr>
            </a:lvl2pPr>
            <a:lvl3pPr marL="448193" indent="0">
              <a:buNone/>
              <a:defRPr/>
            </a:lvl3pPr>
            <a:lvl4pPr marL="672290" indent="0">
              <a:buNone/>
              <a:defRPr/>
            </a:lvl4pPr>
            <a:lvl5pPr marL="896386" indent="0">
              <a:buNone/>
              <a:defRPr/>
            </a:lvl5pPr>
          </a:lstStyle>
          <a:p>
            <a:pPr lvl="1"/>
            <a:r>
              <a:rPr lang="en-US"/>
              <a:t>Large: subhead Segoe UI Regular 20/24</a:t>
            </a:r>
          </a:p>
        </p:txBody>
      </p:sp>
      <p:sp>
        <p:nvSpPr>
          <p:cNvPr id="5" name="Text Placeholder 4"/>
          <p:cNvSpPr>
            <a:spLocks noGrp="1"/>
          </p:cNvSpPr>
          <p:nvPr>
            <p:ph type="body" sz="quarter" idx="11" hasCustomPrompt="1"/>
          </p:nvPr>
        </p:nvSpPr>
        <p:spPr>
          <a:xfrm>
            <a:off x="455995" y="3015704"/>
            <a:ext cx="11306469" cy="216206"/>
          </a:xfrm>
          <a:prstGeom prst="rect">
            <a:avLst/>
          </a:prstGeo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rgbClr val="000000"/>
                </a:solidFill>
              </a:defRPr>
            </a:lvl2pPr>
            <a:lvl3pPr marL="448193" indent="0">
              <a:buNone/>
              <a:defRPr/>
            </a:lvl3pPr>
            <a:lvl4pPr marL="672290" indent="0">
              <a:buNone/>
              <a:defRPr/>
            </a:lvl4pPr>
            <a:lvl5pPr marL="896386" indent="0">
              <a:buNone/>
              <a:defRPr/>
            </a:lvl5pPr>
          </a:lstStyle>
          <a:p>
            <a:pPr lvl="0"/>
            <a:r>
              <a:rPr lang="en-US"/>
              <a:t>Medium: paragraph heading Segoe UI </a:t>
            </a:r>
            <a:r>
              <a:rPr lang="en-US" err="1"/>
              <a:t>Semibold</a:t>
            </a:r>
            <a:r>
              <a:rPr lang="en-US"/>
              <a:t> 14/18</a:t>
            </a:r>
          </a:p>
        </p:txBody>
      </p:sp>
      <p:sp>
        <p:nvSpPr>
          <p:cNvPr id="10" name="Text Placeholder 6">
            <a:extLst>
              <a:ext uri="{FF2B5EF4-FFF2-40B4-BE49-F238E27FC236}">
                <a16:creationId xmlns:a16="http://schemas.microsoft.com/office/drawing/2014/main" id="{76E35749-090F-0542-9B4B-BF37EFC334BC}"/>
              </a:ext>
            </a:extLst>
          </p:cNvPr>
          <p:cNvSpPr>
            <a:spLocks noGrp="1"/>
          </p:cNvSpPr>
          <p:nvPr>
            <p:ph type="body" sz="quarter" idx="14" hasCustomPrompt="1"/>
          </p:nvPr>
        </p:nvSpPr>
        <p:spPr>
          <a:xfrm>
            <a:off x="455995" y="4503832"/>
            <a:ext cx="11306469" cy="150884"/>
          </a:xfrm>
          <a:prstGeom prst="rect">
            <a:avLst/>
          </a:prstGeo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rgbClr val="000000"/>
                </a:solidFill>
              </a:defRPr>
            </a:lvl2pPr>
            <a:lvl3pPr marL="448193" indent="0">
              <a:buNone/>
              <a:defRPr/>
            </a:lvl3pPr>
            <a:lvl4pPr marL="672290" indent="0">
              <a:buNone/>
              <a:defRPr/>
            </a:lvl4pPr>
            <a:lvl5pPr marL="0" indent="0">
              <a:lnSpc>
                <a:spcPct val="100000"/>
              </a:lnSpc>
              <a:buNone/>
              <a:defRPr>
                <a:solidFill>
                  <a:srgbClr val="000000"/>
                </a:solidFill>
              </a:defRPr>
            </a:lvl5pPr>
          </a:lstStyle>
          <a:p>
            <a:pPr lvl="1"/>
            <a:r>
              <a:rPr lang="en-US"/>
              <a:t>Small: caption body copy Segoe Regular 10/12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EBEBEB">
                    <a:lumMod val="75000"/>
                  </a:srgbClr>
                </a:solidFill>
                <a:effectLst/>
                <a:uLnTx/>
                <a:uFillTx/>
                <a:latin typeface="Segoe UI"/>
                <a:ea typeface="+mn-ea"/>
                <a:cs typeface="Segoe UI" pitchFamily="34" charset="0"/>
              </a:rPr>
              <a:t>©Microsoft Corporation									                                                                                                                                             Azure </a:t>
            </a:r>
          </a:p>
        </p:txBody>
      </p:sp>
      <p:sp>
        <p:nvSpPr>
          <p:cNvPr id="19" name="Text Placeholder 3">
            <a:extLst>
              <a:ext uri="{FF2B5EF4-FFF2-40B4-BE49-F238E27FC236}">
                <a16:creationId xmlns:a16="http://schemas.microsoft.com/office/drawing/2014/main" id="{68F32AD9-0E33-284C-8468-E63BF69AF2EB}"/>
              </a:ext>
            </a:extLst>
          </p:cNvPr>
          <p:cNvSpPr>
            <a:spLocks noGrp="1"/>
          </p:cNvSpPr>
          <p:nvPr>
            <p:ph type="body" sz="quarter" idx="24" hasCustomPrompt="1"/>
          </p:nvPr>
        </p:nvSpPr>
        <p:spPr>
          <a:xfrm>
            <a:off x="454169" y="4299924"/>
            <a:ext cx="11306469" cy="243143"/>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Small: caption title Segoe UI Bold 10/12. </a:t>
            </a:r>
          </a:p>
        </p:txBody>
      </p:sp>
      <p:sp>
        <p:nvSpPr>
          <p:cNvPr id="21" name="Text Placeholder 4">
            <a:extLst>
              <a:ext uri="{FF2B5EF4-FFF2-40B4-BE49-F238E27FC236}">
                <a16:creationId xmlns:a16="http://schemas.microsoft.com/office/drawing/2014/main" id="{BA46FDB1-D336-7C45-BF92-D58B6C550364}"/>
              </a:ext>
            </a:extLst>
          </p:cNvPr>
          <p:cNvSpPr>
            <a:spLocks noGrp="1"/>
          </p:cNvSpPr>
          <p:nvPr>
            <p:ph type="body" sz="quarter" idx="18" hasCustomPrompt="1"/>
          </p:nvPr>
        </p:nvSpPr>
        <p:spPr>
          <a:xfrm>
            <a:off x="454169" y="3258992"/>
            <a:ext cx="11306469" cy="21614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Medium: body copy Segoe UI Regular 14/18</a:t>
            </a:r>
          </a:p>
        </p:txBody>
      </p:sp>
    </p:spTree>
    <p:extLst>
      <p:ext uri="{BB962C8B-B14F-4D97-AF65-F5344CB8AC3E}">
        <p14:creationId xmlns:p14="http://schemas.microsoft.com/office/powerpoint/2010/main" val="3382588038"/>
      </p:ext>
    </p:extLst>
  </p:cSld>
  <p:clrMapOvr>
    <a:masterClrMapping/>
  </p:clrMapOvr>
  <p:transition>
    <p:fade/>
  </p:transition>
</p:sldLayout>
</file>

<file path=ppt/slideLayouts/slideLayout583.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Heading Segoe UI </a:t>
            </a:r>
            <a:r>
              <a:rPr lang="en-US" err="1"/>
              <a:t>Semibold</a:t>
            </a:r>
            <a:r>
              <a:rPr lang="en-US"/>
              <a:t> 28/32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EBEBEB">
                    <a:lumMod val="75000"/>
                  </a:srgbClr>
                </a:solidFill>
                <a:effectLst/>
                <a:uLnTx/>
                <a:uFillTx/>
                <a:latin typeface="Segoe UI"/>
                <a:ea typeface="+mn-ea"/>
                <a:cs typeface="Segoe UI" pitchFamily="34" charset="0"/>
              </a:rPr>
              <a:t>©Microsoft Corporation									                                                                                                                                             Azure </a:t>
            </a:r>
          </a:p>
        </p:txBody>
      </p:sp>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455995" y="1922586"/>
            <a:ext cx="9384447" cy="3365537"/>
          </a:xfrm>
          <a:prstGeom prst="rect">
            <a:avLst/>
          </a:prstGeom>
        </p:spPr>
        <p:txBody>
          <a:bodyPr wrap="square" lIns="0" tIns="0" rIns="0" bIns="0">
            <a:spAutoFit/>
          </a:bodyPr>
          <a:lstStyle>
            <a:lvl1pPr marL="336145" marR="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endParaRPr lang="en-US"/>
          </a:p>
          <a:p>
            <a:pPr lvl="0"/>
            <a:endParaRPr lang="en-US"/>
          </a:p>
          <a:p>
            <a:pPr lvl="0"/>
            <a:endParaRPr lang="en-US"/>
          </a:p>
          <a:p>
            <a:pPr lvl="0"/>
            <a:endParaRPr lang="en-US"/>
          </a:p>
        </p:txBody>
      </p:sp>
    </p:spTree>
    <p:extLst>
      <p:ext uri="{BB962C8B-B14F-4D97-AF65-F5344CB8AC3E}">
        <p14:creationId xmlns:p14="http://schemas.microsoft.com/office/powerpoint/2010/main" val="3382042276"/>
      </p:ext>
    </p:extLst>
  </p:cSld>
  <p:clrMapOvr>
    <a:masterClrMapping/>
  </p:clrMapOvr>
  <p:transition>
    <p:fade/>
  </p:transition>
</p:sldLayout>
</file>

<file path=ppt/slideLayouts/slideLayout584.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922587"/>
            <a:ext cx="9384447" cy="603538"/>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5"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3" name="Text Box 3">
            <a:extLst>
              <a:ext uri="{FF2B5EF4-FFF2-40B4-BE49-F238E27FC236}">
                <a16:creationId xmlns:a16="http://schemas.microsoft.com/office/drawing/2014/main" id="{DD31BD93-DFDF-4C46-8FDE-B1B55850B6B2}"/>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EBEBEB">
                    <a:lumMod val="75000"/>
                  </a:srgbClr>
                </a:solidFill>
                <a:effectLst/>
                <a:uLnTx/>
                <a:uFillTx/>
                <a:latin typeface="Segoe UI"/>
                <a:ea typeface="+mn-ea"/>
                <a:cs typeface="Segoe UI" pitchFamily="34" charset="0"/>
              </a:rPr>
              <a:t>©Microsoft Corporation									                                                                                                                                             Azure </a:t>
            </a:r>
          </a:p>
        </p:txBody>
      </p:sp>
      <p:sp>
        <p:nvSpPr>
          <p:cNvPr id="24" name="Text Placeholder 4">
            <a:extLst>
              <a:ext uri="{FF2B5EF4-FFF2-40B4-BE49-F238E27FC236}">
                <a16:creationId xmlns:a16="http://schemas.microsoft.com/office/drawing/2014/main" id="{2951A14E-1D63-9E44-9361-FD57A8BD812A}"/>
              </a:ext>
            </a:extLst>
          </p:cNvPr>
          <p:cNvSpPr>
            <a:spLocks noGrp="1"/>
          </p:cNvSpPr>
          <p:nvPr>
            <p:ph type="body" sz="quarter" idx="17" hasCustomPrompt="1"/>
          </p:nvPr>
        </p:nvSpPr>
        <p:spPr>
          <a:xfrm>
            <a:off x="454169"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5" name="Text Placeholder 4">
            <a:extLst>
              <a:ext uri="{FF2B5EF4-FFF2-40B4-BE49-F238E27FC236}">
                <a16:creationId xmlns:a16="http://schemas.microsoft.com/office/drawing/2014/main" id="{1C3BF983-4009-1049-9AD7-C94BE3AA193C}"/>
              </a:ext>
            </a:extLst>
          </p:cNvPr>
          <p:cNvSpPr>
            <a:spLocks noGrp="1"/>
          </p:cNvSpPr>
          <p:nvPr>
            <p:ph type="body" sz="quarter" idx="18" hasCustomPrompt="1"/>
          </p:nvPr>
        </p:nvSpPr>
        <p:spPr>
          <a:xfrm>
            <a:off x="4318449"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6" name="Text Placeholder 4">
            <a:extLst>
              <a:ext uri="{FF2B5EF4-FFF2-40B4-BE49-F238E27FC236}">
                <a16:creationId xmlns:a16="http://schemas.microsoft.com/office/drawing/2014/main" id="{2361C016-E331-F44F-ACAE-52E4AE73469E}"/>
              </a:ext>
            </a:extLst>
          </p:cNvPr>
          <p:cNvSpPr>
            <a:spLocks noGrp="1"/>
          </p:cNvSpPr>
          <p:nvPr>
            <p:ph type="body" sz="quarter" idx="19" hasCustomPrompt="1"/>
          </p:nvPr>
        </p:nvSpPr>
        <p:spPr>
          <a:xfrm>
            <a:off x="8156766"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2038034900"/>
      </p:ext>
    </p:extLst>
  </p:cSld>
  <p:clrMapOvr>
    <a:masterClrMapping/>
  </p:clrMapOvr>
  <p:transition>
    <p:fade/>
  </p:transition>
</p:sldLayout>
</file>

<file path=ppt/slideLayouts/slideLayout585.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1" y="23636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3" name="Text Box 3">
            <a:extLst>
              <a:ext uri="{FF2B5EF4-FFF2-40B4-BE49-F238E27FC236}">
                <a16:creationId xmlns:a16="http://schemas.microsoft.com/office/drawing/2014/main" id="{CCDF1654-4D2D-794C-BBB7-E1447C036FDB}"/>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EBEBEB">
                    <a:lumMod val="75000"/>
                  </a:srgbClr>
                </a:solidFill>
                <a:effectLst/>
                <a:uLnTx/>
                <a:uFillTx/>
                <a:latin typeface="Segoe UI"/>
                <a:ea typeface="+mn-ea"/>
                <a:cs typeface="Segoe UI" pitchFamily="34" charset="0"/>
              </a:rPr>
              <a:t>©Microsoft Corporation									                                                                                                                                             Azure </a:t>
            </a:r>
          </a:p>
        </p:txBody>
      </p:sp>
      <p:sp>
        <p:nvSpPr>
          <p:cNvPr id="18" name="Text Placeholder 4">
            <a:extLst>
              <a:ext uri="{FF2B5EF4-FFF2-40B4-BE49-F238E27FC236}">
                <a16:creationId xmlns:a16="http://schemas.microsoft.com/office/drawing/2014/main" id="{82A6E05B-C65A-8C44-AC8B-AA08746E6668}"/>
              </a:ext>
            </a:extLst>
          </p:cNvPr>
          <p:cNvSpPr>
            <a:spLocks noGrp="1"/>
          </p:cNvSpPr>
          <p:nvPr>
            <p:ph type="body" sz="quarter" idx="17" hasCustomPrompt="1"/>
          </p:nvPr>
        </p:nvSpPr>
        <p:spPr>
          <a:xfrm>
            <a:off x="455995"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D52482AC-A354-B546-9AAD-B3E028512046}"/>
              </a:ext>
            </a:extLst>
          </p:cNvPr>
          <p:cNvSpPr>
            <a:spLocks noGrp="1"/>
          </p:cNvSpPr>
          <p:nvPr>
            <p:ph type="body" sz="quarter" idx="18" hasCustomPrompt="1"/>
          </p:nvPr>
        </p:nvSpPr>
        <p:spPr>
          <a:xfrm>
            <a:off x="4286809"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1265279154"/>
      </p:ext>
    </p:extLst>
  </p:cSld>
  <p:clrMapOvr>
    <a:masterClrMapping/>
  </p:clrMapOvr>
  <p:transition>
    <p:fade/>
  </p:transition>
</p:sldLayout>
</file>

<file path=ppt/slideLayouts/slideLayout586.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b="-1"/>
          <a:stretch/>
        </p:blipFill>
        <p:spPr>
          <a:xfrm>
            <a:off x="8144083" y="1599720"/>
            <a:ext cx="3609417" cy="3103720"/>
          </a:xfrm>
          <a:prstGeom prst="rect">
            <a:avLst/>
          </a:prstGeom>
        </p:spPr>
      </p:pic>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
          <a:stretch/>
        </p:blipFill>
        <p:spPr>
          <a:xfrm>
            <a:off x="4309002" y="1599721"/>
            <a:ext cx="3612531" cy="3099394"/>
          </a:xfrm>
          <a:prstGeom prst="rect">
            <a:avLst/>
          </a:prstGeom>
        </p:spPr>
      </p:pic>
      <p:pic>
        <p:nvPicPr>
          <p:cNvPr id="3" name="Picture 2"/>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464957" y="1599722"/>
            <a:ext cx="3609417" cy="3108047"/>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5"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10" name="Text Placeholder 4"/>
          <p:cNvSpPr>
            <a:spLocks noGrp="1"/>
          </p:cNvSpPr>
          <p:nvPr>
            <p:ph type="body" sz="quarter" idx="13" hasCustomPrompt="1"/>
          </p:nvPr>
        </p:nvSpPr>
        <p:spPr>
          <a:xfrm>
            <a:off x="8144083"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1"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465332" y="2882153"/>
            <a:ext cx="3609043" cy="543185"/>
          </a:xfrm>
          <a:prstGeom prst="rect">
            <a:avLst/>
          </a:prstGeom>
        </p:spPr>
        <p:txBody>
          <a:bodyPr/>
          <a:lstStyle>
            <a:lvl1pPr algn="ctr">
              <a:defRPr>
                <a:solidFill>
                  <a:schemeClr val="bg1"/>
                </a:solidFill>
              </a:defRPr>
            </a:lvl1pPr>
          </a:lstStyle>
          <a:p>
            <a:r>
              <a:rPr lang="en-US"/>
              <a:t>Drop photo here</a:t>
            </a:r>
          </a:p>
        </p:txBody>
      </p:sp>
      <p:sp>
        <p:nvSpPr>
          <p:cNvPr id="11" name="Picture Placeholder 10">
            <a:extLst>
              <a:ext uri="{FF2B5EF4-FFF2-40B4-BE49-F238E27FC236}">
                <a16:creationId xmlns:a16="http://schemas.microsoft.com/office/drawing/2014/main" id="{5877AA6F-F5D0-8349-8D7F-7A036C53AFEC}"/>
              </a:ext>
            </a:extLst>
          </p:cNvPr>
          <p:cNvSpPr>
            <a:spLocks noGrp="1"/>
          </p:cNvSpPr>
          <p:nvPr>
            <p:ph type="pic" sz="quarter" idx="22" hasCustomPrompt="1"/>
          </p:nvPr>
        </p:nvSpPr>
        <p:spPr>
          <a:xfrm>
            <a:off x="4303151" y="2875700"/>
            <a:ext cx="3618381" cy="543185"/>
          </a:xfrm>
          <a:prstGeom prst="rect">
            <a:avLst/>
          </a:prstGeom>
        </p:spPr>
        <p:txBody>
          <a:bodyPr/>
          <a:lstStyle>
            <a:lvl1pPr algn="ctr">
              <a:defRPr>
                <a:solidFill>
                  <a:schemeClr val="bg1"/>
                </a:solidFill>
              </a:defRPr>
            </a:lvl1pPr>
          </a:lstStyle>
          <a:p>
            <a:r>
              <a:rPr lang="en-US"/>
              <a:t>Drop photo here</a:t>
            </a:r>
          </a:p>
        </p:txBody>
      </p:sp>
      <p:sp>
        <p:nvSpPr>
          <p:cNvPr id="14" name="Picture Placeholder 13">
            <a:extLst>
              <a:ext uri="{FF2B5EF4-FFF2-40B4-BE49-F238E27FC236}">
                <a16:creationId xmlns:a16="http://schemas.microsoft.com/office/drawing/2014/main" id="{983A4321-3796-F044-9126-51A6AA308B77}"/>
              </a:ext>
            </a:extLst>
          </p:cNvPr>
          <p:cNvSpPr>
            <a:spLocks noGrp="1"/>
          </p:cNvSpPr>
          <p:nvPr>
            <p:ph type="pic" sz="quarter" idx="23" hasCustomPrompt="1"/>
          </p:nvPr>
        </p:nvSpPr>
        <p:spPr>
          <a:xfrm>
            <a:off x="8144082" y="2888935"/>
            <a:ext cx="3609043" cy="543185"/>
          </a:xfrm>
          <a:prstGeom prst="rect">
            <a:avLst/>
          </a:prstGeom>
        </p:spPr>
        <p:txBody>
          <a:bodyPr/>
          <a:lstStyle>
            <a:lvl1pPr algn="ctr">
              <a:defRPr>
                <a:solidFill>
                  <a:schemeClr val="bg1"/>
                </a:solidFill>
              </a:defRPr>
            </a:lvl1pPr>
          </a:lstStyle>
          <a:p>
            <a:r>
              <a:rPr lang="en-US"/>
              <a:t>Drop photo here</a:t>
            </a:r>
          </a:p>
        </p:txBody>
      </p:sp>
      <p:sp>
        <p:nvSpPr>
          <p:cNvPr id="18" name="Text Box 3">
            <a:extLst>
              <a:ext uri="{FF2B5EF4-FFF2-40B4-BE49-F238E27FC236}">
                <a16:creationId xmlns:a16="http://schemas.microsoft.com/office/drawing/2014/main" id="{06DC0489-95B2-B74C-8FE4-80E75D67DE41}"/>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EBEBEB">
                    <a:lumMod val="75000"/>
                  </a:srgbClr>
                </a:solidFill>
                <a:effectLst/>
                <a:uLnTx/>
                <a:uFillTx/>
                <a:latin typeface="Segoe UI"/>
                <a:ea typeface="+mn-ea"/>
                <a:cs typeface="Segoe UI" pitchFamily="34" charset="0"/>
              </a:rPr>
              <a:t>©Microsoft Corporation									                                                                                                                                             Azure </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64957"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306077"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144083"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242805958"/>
      </p:ext>
    </p:extLst>
  </p:cSld>
  <p:clrMapOvr>
    <a:masterClrMapping/>
  </p:clrMapOvr>
  <p:transition>
    <p:fade/>
  </p:transition>
</p:sldLayout>
</file>

<file path=ppt/slideLayouts/slideLayout587.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7"/>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4" name="Text Placeholder 4"/>
          <p:cNvSpPr>
            <a:spLocks noGrp="1"/>
          </p:cNvSpPr>
          <p:nvPr>
            <p:ph type="body" sz="quarter" idx="15" hasCustomPrompt="1"/>
          </p:nvPr>
        </p:nvSpPr>
        <p:spPr>
          <a:xfrm>
            <a:off x="2378328"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6" name="Text Placeholder 4"/>
          <p:cNvSpPr>
            <a:spLocks noGrp="1"/>
          </p:cNvSpPr>
          <p:nvPr>
            <p:ph type="body" sz="quarter" idx="17" hasCustomPrompt="1"/>
          </p:nvPr>
        </p:nvSpPr>
        <p:spPr>
          <a:xfrm>
            <a:off x="4300662"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8" name="Text Placeholder 4"/>
          <p:cNvSpPr>
            <a:spLocks noGrp="1"/>
          </p:cNvSpPr>
          <p:nvPr>
            <p:ph type="body" sz="quarter" idx="19" hasCustomPrompt="1"/>
          </p:nvPr>
        </p:nvSpPr>
        <p:spPr>
          <a:xfrm>
            <a:off x="6222995"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0" name="Text Placeholder 4"/>
          <p:cNvSpPr>
            <a:spLocks noGrp="1"/>
          </p:cNvSpPr>
          <p:nvPr>
            <p:ph type="body" sz="quarter" idx="21" hasCustomPrompt="1"/>
          </p:nvPr>
        </p:nvSpPr>
        <p:spPr>
          <a:xfrm>
            <a:off x="8145328"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2" name="Text Placeholder 4"/>
          <p:cNvSpPr>
            <a:spLocks noGrp="1"/>
          </p:cNvSpPr>
          <p:nvPr>
            <p:ph type="body" sz="quarter" idx="23" hasCustomPrompt="1"/>
          </p:nvPr>
        </p:nvSpPr>
        <p:spPr>
          <a:xfrm>
            <a:off x="10067660"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5" name="Content Placeholder 15"/>
          <p:cNvSpPr>
            <a:spLocks noGrp="1"/>
          </p:cNvSpPr>
          <p:nvPr>
            <p:ph sz="quarter" idx="26" hasCustomPrompt="1"/>
          </p:nvPr>
        </p:nvSpPr>
        <p:spPr>
          <a:xfrm>
            <a:off x="2378328"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6" name="Content Placeholder 15"/>
          <p:cNvSpPr>
            <a:spLocks noGrp="1"/>
          </p:cNvSpPr>
          <p:nvPr>
            <p:ph sz="quarter" idx="27" hasCustomPrompt="1"/>
          </p:nvPr>
        </p:nvSpPr>
        <p:spPr>
          <a:xfrm>
            <a:off x="4300662"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7" name="Content Placeholder 15"/>
          <p:cNvSpPr>
            <a:spLocks noGrp="1"/>
          </p:cNvSpPr>
          <p:nvPr>
            <p:ph sz="quarter" idx="28" hasCustomPrompt="1"/>
          </p:nvPr>
        </p:nvSpPr>
        <p:spPr>
          <a:xfrm>
            <a:off x="6222995"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8" name="Content Placeholder 15"/>
          <p:cNvSpPr>
            <a:spLocks noGrp="1"/>
          </p:cNvSpPr>
          <p:nvPr>
            <p:ph sz="quarter" idx="29" hasCustomPrompt="1"/>
          </p:nvPr>
        </p:nvSpPr>
        <p:spPr>
          <a:xfrm>
            <a:off x="8145328"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9" name="Content Placeholder 15"/>
          <p:cNvSpPr>
            <a:spLocks noGrp="1"/>
          </p:cNvSpPr>
          <p:nvPr>
            <p:ph sz="quarter" idx="30" hasCustomPrompt="1"/>
          </p:nvPr>
        </p:nvSpPr>
        <p:spPr>
          <a:xfrm>
            <a:off x="10067660"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3"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1"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2"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3"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6.</a:t>
            </a:r>
          </a:p>
        </p:txBody>
      </p:sp>
      <p:sp>
        <p:nvSpPr>
          <p:cNvPr id="33" name="Text Box 3">
            <a:extLst>
              <a:ext uri="{FF2B5EF4-FFF2-40B4-BE49-F238E27FC236}">
                <a16:creationId xmlns:a16="http://schemas.microsoft.com/office/drawing/2014/main" id="{75395D73-9049-014E-BEF9-A35587DB4139}"/>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EBEBEB">
                    <a:lumMod val="75000"/>
                  </a:srgbClr>
                </a:solidFill>
                <a:effectLst/>
                <a:uLnTx/>
                <a:uFillTx/>
                <a:latin typeface="Segoe UI"/>
                <a:ea typeface="+mn-ea"/>
                <a:cs typeface="Segoe UI" pitchFamily="34" charset="0"/>
              </a:rPr>
              <a:t>©Microsoft Corporation									                                                                                                                                             Azure </a:t>
            </a:r>
          </a:p>
        </p:txBody>
      </p:sp>
      <p:sp>
        <p:nvSpPr>
          <p:cNvPr id="34" name="Text Placeholder 4">
            <a:extLst>
              <a:ext uri="{FF2B5EF4-FFF2-40B4-BE49-F238E27FC236}">
                <a16:creationId xmlns:a16="http://schemas.microsoft.com/office/drawing/2014/main" id="{3CC09D91-3BB7-5C4A-98CF-F87FD6AACD86}"/>
              </a:ext>
            </a:extLst>
          </p:cNvPr>
          <p:cNvSpPr>
            <a:spLocks noGrp="1"/>
          </p:cNvSpPr>
          <p:nvPr>
            <p:ph type="body" sz="quarter" idx="24" hasCustomPrompt="1"/>
          </p:nvPr>
        </p:nvSpPr>
        <p:spPr>
          <a:xfrm>
            <a:off x="454169"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5" name="Text Placeholder 4">
            <a:extLst>
              <a:ext uri="{FF2B5EF4-FFF2-40B4-BE49-F238E27FC236}">
                <a16:creationId xmlns:a16="http://schemas.microsoft.com/office/drawing/2014/main" id="{90A489FF-470D-734F-9769-61F47A78897E}"/>
              </a:ext>
            </a:extLst>
          </p:cNvPr>
          <p:cNvSpPr>
            <a:spLocks noGrp="1"/>
          </p:cNvSpPr>
          <p:nvPr>
            <p:ph type="body" sz="quarter" idx="37" hasCustomPrompt="1"/>
          </p:nvPr>
        </p:nvSpPr>
        <p:spPr>
          <a:xfrm>
            <a:off x="2378329"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6" name="Text Placeholder 4">
            <a:extLst>
              <a:ext uri="{FF2B5EF4-FFF2-40B4-BE49-F238E27FC236}">
                <a16:creationId xmlns:a16="http://schemas.microsoft.com/office/drawing/2014/main" id="{6F43AC1C-4836-034C-B18E-A886EB0A0954}"/>
              </a:ext>
            </a:extLst>
          </p:cNvPr>
          <p:cNvSpPr>
            <a:spLocks noGrp="1"/>
          </p:cNvSpPr>
          <p:nvPr>
            <p:ph type="body" sz="quarter" idx="38" hasCustomPrompt="1"/>
          </p:nvPr>
        </p:nvSpPr>
        <p:spPr>
          <a:xfrm>
            <a:off x="4300662"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2" name="Text Placeholder 4">
            <a:extLst>
              <a:ext uri="{FF2B5EF4-FFF2-40B4-BE49-F238E27FC236}">
                <a16:creationId xmlns:a16="http://schemas.microsoft.com/office/drawing/2014/main" id="{9221C77D-8F08-6C49-9011-B244AD138F0B}"/>
              </a:ext>
            </a:extLst>
          </p:cNvPr>
          <p:cNvSpPr>
            <a:spLocks noGrp="1"/>
          </p:cNvSpPr>
          <p:nvPr>
            <p:ph type="body" sz="quarter" idx="39" hasCustomPrompt="1"/>
          </p:nvPr>
        </p:nvSpPr>
        <p:spPr>
          <a:xfrm>
            <a:off x="6229842"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3" name="Text Placeholder 4">
            <a:extLst>
              <a:ext uri="{FF2B5EF4-FFF2-40B4-BE49-F238E27FC236}">
                <a16:creationId xmlns:a16="http://schemas.microsoft.com/office/drawing/2014/main" id="{F3776908-857F-F24D-9AF6-14CF938B5693}"/>
              </a:ext>
            </a:extLst>
          </p:cNvPr>
          <p:cNvSpPr>
            <a:spLocks noGrp="1"/>
          </p:cNvSpPr>
          <p:nvPr>
            <p:ph type="body" sz="quarter" idx="40" hasCustomPrompt="1"/>
          </p:nvPr>
        </p:nvSpPr>
        <p:spPr>
          <a:xfrm>
            <a:off x="8139413"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4" name="Text Placeholder 4">
            <a:extLst>
              <a:ext uri="{FF2B5EF4-FFF2-40B4-BE49-F238E27FC236}">
                <a16:creationId xmlns:a16="http://schemas.microsoft.com/office/drawing/2014/main" id="{EFB7F2E6-D12A-0A47-939B-737BAD817601}"/>
              </a:ext>
            </a:extLst>
          </p:cNvPr>
          <p:cNvSpPr>
            <a:spLocks noGrp="1"/>
          </p:cNvSpPr>
          <p:nvPr>
            <p:ph type="body" sz="quarter" idx="41" hasCustomPrompt="1"/>
          </p:nvPr>
        </p:nvSpPr>
        <p:spPr>
          <a:xfrm>
            <a:off x="10044584"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pic>
        <p:nvPicPr>
          <p:cNvPr id="46" name="Picture 45">
            <a:extLst>
              <a:ext uri="{FF2B5EF4-FFF2-40B4-BE49-F238E27FC236}">
                <a16:creationId xmlns:a16="http://schemas.microsoft.com/office/drawing/2014/main" id="{15EF402B-0A39-4444-AF7E-380A1C25739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882637" y="2301518"/>
            <a:ext cx="647418" cy="647510"/>
          </a:xfrm>
          <a:prstGeom prst="rect">
            <a:avLst/>
          </a:prstGeom>
        </p:spPr>
      </p:pic>
      <p:pic>
        <p:nvPicPr>
          <p:cNvPr id="47" name="Picture 46">
            <a:extLst>
              <a:ext uri="{FF2B5EF4-FFF2-40B4-BE49-F238E27FC236}">
                <a16:creationId xmlns:a16="http://schemas.microsoft.com/office/drawing/2014/main" id="{3E2F996C-B451-5D43-A1A7-18659348D8DF}"/>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567498" y="2301518"/>
            <a:ext cx="647418" cy="647510"/>
          </a:xfrm>
          <a:prstGeom prst="rect">
            <a:avLst/>
          </a:prstGeom>
        </p:spPr>
      </p:pic>
      <p:pic>
        <p:nvPicPr>
          <p:cNvPr id="48" name="Picture 47">
            <a:extLst>
              <a:ext uri="{FF2B5EF4-FFF2-40B4-BE49-F238E27FC236}">
                <a16:creationId xmlns:a16="http://schemas.microsoft.com/office/drawing/2014/main" id="{2164D954-D4BE-604E-A1FA-5D4A16CC776D}"/>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8686028" y="2301518"/>
            <a:ext cx="647418" cy="647510"/>
          </a:xfrm>
          <a:prstGeom prst="rect">
            <a:avLst/>
          </a:prstGeom>
        </p:spPr>
      </p:pic>
      <p:pic>
        <p:nvPicPr>
          <p:cNvPr id="49" name="Picture 48">
            <a:extLst>
              <a:ext uri="{FF2B5EF4-FFF2-40B4-BE49-F238E27FC236}">
                <a16:creationId xmlns:a16="http://schemas.microsoft.com/office/drawing/2014/main" id="{5FC96516-B0E2-964A-9976-F62D8A3CA035}"/>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6752756" y="2301518"/>
            <a:ext cx="647418" cy="647510"/>
          </a:xfrm>
          <a:prstGeom prst="rect">
            <a:avLst/>
          </a:prstGeom>
        </p:spPr>
      </p:pic>
      <p:pic>
        <p:nvPicPr>
          <p:cNvPr id="50" name="Picture 49">
            <a:extLst>
              <a:ext uri="{FF2B5EF4-FFF2-40B4-BE49-F238E27FC236}">
                <a16:creationId xmlns:a16="http://schemas.microsoft.com/office/drawing/2014/main" id="{C42970E5-3D59-6D4C-802D-2A054118D505}"/>
              </a:ext>
            </a:extLst>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4802988" y="2301518"/>
            <a:ext cx="647418" cy="647510"/>
          </a:xfrm>
          <a:prstGeom prst="rect">
            <a:avLst/>
          </a:prstGeom>
        </p:spPr>
      </p:pic>
      <p:pic>
        <p:nvPicPr>
          <p:cNvPr id="51" name="Picture 50">
            <a:extLst>
              <a:ext uri="{FF2B5EF4-FFF2-40B4-BE49-F238E27FC236}">
                <a16:creationId xmlns:a16="http://schemas.microsoft.com/office/drawing/2014/main" id="{32F713FA-C34D-0546-BEC6-2429F7B462C9}"/>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1002611" y="2301518"/>
            <a:ext cx="647418" cy="647510"/>
          </a:xfrm>
          <a:prstGeom prst="rect">
            <a:avLst/>
          </a:prstGeom>
        </p:spPr>
      </p:pic>
    </p:spTree>
    <p:extLst>
      <p:ext uri="{BB962C8B-B14F-4D97-AF65-F5344CB8AC3E}">
        <p14:creationId xmlns:p14="http://schemas.microsoft.com/office/powerpoint/2010/main" val="3813750252"/>
      </p:ext>
    </p:extLst>
  </p:cSld>
  <p:clrMapOvr>
    <a:masterClrMapping/>
  </p:clrMapOvr>
  <p:transition>
    <p:fade/>
  </p:transition>
</p:sldLayout>
</file>

<file path=ppt/slideLayouts/slideLayout588.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strike="noStrike">
                <a:solidFill>
                  <a:srgbClr val="000000"/>
                </a:solidFill>
              </a:defRPr>
            </a:lvl1pPr>
          </a:lstStyle>
          <a:p>
            <a:r>
              <a:rPr lang="en-US"/>
              <a:t>Title</a:t>
            </a:r>
          </a:p>
        </p:txBody>
      </p:sp>
    </p:spTree>
    <p:extLst>
      <p:ext uri="{BB962C8B-B14F-4D97-AF65-F5344CB8AC3E}">
        <p14:creationId xmlns:p14="http://schemas.microsoft.com/office/powerpoint/2010/main" val="2789338369"/>
      </p:ext>
    </p:extLst>
  </p:cSld>
  <p:clrMapOvr>
    <a:masterClrMapping/>
  </p:clrMapOvr>
  <p:transition>
    <p:fade/>
  </p:transition>
</p:sldLayout>
</file>

<file path=ppt/slideLayouts/slideLayout589.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1001824191"/>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90805082"/>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590.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rgbClr val="FFFFFF"/>
                </a:solidFill>
              </a:defRPr>
            </a:lvl1pPr>
          </a:lstStyle>
          <a:p>
            <a:pPr marL="0" lvl="0">
              <a:lnSpc>
                <a:spcPts val="5490"/>
              </a:lnSpc>
            </a:pPr>
            <a:r>
              <a:rPr lang="en-US"/>
              <a:t>Section title</a:t>
            </a:r>
          </a:p>
        </p:txBody>
      </p:sp>
    </p:spTree>
    <p:extLst>
      <p:ext uri="{BB962C8B-B14F-4D97-AF65-F5344CB8AC3E}">
        <p14:creationId xmlns:p14="http://schemas.microsoft.com/office/powerpoint/2010/main" val="12620022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91.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rgbClr val="FFFFFF"/>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192000" cy="6858000"/>
          </a:xfrm>
          <a:prstGeom prst="rect">
            <a:avLst/>
          </a:prstGeom>
        </p:spPr>
      </p:pic>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27681478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92.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229841" y="0"/>
            <a:ext cx="5973790" cy="6858000"/>
          </a:xfrm>
          <a:prstGeom prst="rect">
            <a:avLst/>
          </a:prstGeom>
        </p:spPr>
      </p:pic>
      <p:sp>
        <p:nvSpPr>
          <p:cNvPr id="2" name="Title 1"/>
          <p:cNvSpPr>
            <a:spLocks noGrp="1"/>
          </p:cNvSpPr>
          <p:nvPr>
            <p:ph type="title" hasCustomPrompt="1"/>
          </p:nvPr>
        </p:nvSpPr>
        <p:spPr>
          <a:xfrm>
            <a:off x="455995" y="620428"/>
            <a:ext cx="5541959" cy="403137"/>
          </a:xfrm>
          <a:prstGeom prst="rect">
            <a:avLst/>
          </a:prstGeom>
        </p:spPr>
        <p:txBody>
          <a:bodyPr wrap="square" lIns="0" tIns="0" rIns="0" bIns="0">
            <a:spAutoFit/>
          </a:bodyPr>
          <a:lstStyle>
            <a:lvl1pPr>
              <a:lnSpc>
                <a:spcPts val="3137"/>
              </a:lnSpc>
              <a:defRPr sz="2745" baseline="0">
                <a:solidFill>
                  <a:srgbClr val="000000"/>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2"/>
            <a:ext cx="4822952" cy="49513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7"/>
            <a:ext cx="4822951" cy="287771"/>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2" y="3121485"/>
            <a:ext cx="5973053" cy="543185"/>
          </a:xfrm>
          <a:prstGeom prst="rect">
            <a:avLst/>
          </a:prstGeom>
        </p:spPr>
        <p:txBody>
          <a:bodyPr/>
          <a:lstStyle>
            <a:lvl1pPr algn="ctr">
              <a:defRPr>
                <a:solidFill>
                  <a:schemeClr val="bg1"/>
                </a:solidFill>
              </a:defRPr>
            </a:lvl1pPr>
          </a:lstStyle>
          <a:p>
            <a:r>
              <a:rPr lang="en-US"/>
              <a:t>Drop photo here</a:t>
            </a:r>
          </a:p>
        </p:txBody>
      </p:sp>
      <p:sp>
        <p:nvSpPr>
          <p:cNvPr id="13" name="Text Box 3">
            <a:extLst>
              <a:ext uri="{FF2B5EF4-FFF2-40B4-BE49-F238E27FC236}">
                <a16:creationId xmlns:a16="http://schemas.microsoft.com/office/drawing/2014/main" id="{9B6CD1B2-B033-3544-BC3C-77A135C65972}"/>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EBEBEB">
                    <a:lumMod val="75000"/>
                  </a:srgbClr>
                </a:solidFill>
                <a:effectLst/>
                <a:uLnTx/>
                <a:uFillTx/>
                <a:latin typeface="Segoe UI"/>
                <a:ea typeface="+mn-ea"/>
                <a:cs typeface="Segoe UI" pitchFamily="34" charset="0"/>
              </a:rPr>
              <a:t>©Microsoft Corporation									                                                                                                                                             Azure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55995" y="2576675"/>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7" name="Text Placeholder 4">
            <a:extLst>
              <a:ext uri="{FF2B5EF4-FFF2-40B4-BE49-F238E27FC236}">
                <a16:creationId xmlns:a16="http://schemas.microsoft.com/office/drawing/2014/main" id="{0D336736-F7E2-BA48-AD3E-B0037BAC6816}"/>
              </a:ext>
            </a:extLst>
          </p:cNvPr>
          <p:cNvSpPr>
            <a:spLocks noGrp="1"/>
          </p:cNvSpPr>
          <p:nvPr>
            <p:ph type="body" sz="quarter" idx="43" hasCustomPrompt="1"/>
          </p:nvPr>
        </p:nvSpPr>
        <p:spPr>
          <a:xfrm>
            <a:off x="455993" y="3428999"/>
            <a:ext cx="4822952" cy="49513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55994" y="3639464"/>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867460704"/>
      </p:ext>
    </p:extLst>
  </p:cSld>
  <p:clrMapOvr>
    <a:masterClrMapping/>
  </p:clrMapOvr>
  <p:transition>
    <p:fade/>
  </p:transition>
</p:sldLayout>
</file>

<file path=ppt/slideLayouts/slideLayout593.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Photo layout 2</a:t>
            </a:r>
          </a:p>
        </p:txBody>
      </p:sp>
      <p:sp>
        <p:nvSpPr>
          <p:cNvPr id="5" name="Text Placeholder 4"/>
          <p:cNvSpPr>
            <a:spLocks noGrp="1"/>
          </p:cNvSpPr>
          <p:nvPr>
            <p:ph type="body" sz="quarter" idx="11" hasCustomPrompt="1"/>
          </p:nvPr>
        </p:nvSpPr>
        <p:spPr>
          <a:xfrm>
            <a:off x="455995"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9" name="Text Placeholder 4"/>
          <p:cNvSpPr>
            <a:spLocks noGrp="1"/>
          </p:cNvSpPr>
          <p:nvPr>
            <p:ph type="body" sz="quarter" idx="12" hasCustomPrompt="1"/>
          </p:nvPr>
        </p:nvSpPr>
        <p:spPr>
          <a:xfrm>
            <a:off x="4300039"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10" name="Text Placeholder 4"/>
          <p:cNvSpPr>
            <a:spLocks noGrp="1"/>
          </p:cNvSpPr>
          <p:nvPr>
            <p:ph type="body" sz="quarter" idx="13" hasCustomPrompt="1"/>
          </p:nvPr>
        </p:nvSpPr>
        <p:spPr>
          <a:xfrm>
            <a:off x="8144083"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pic>
        <p:nvPicPr>
          <p:cNvPr id="15" name="Picture 14"/>
          <p:cNvPicPr>
            <a:picLocks noChangeAspect="1"/>
          </p:cNvPicPr>
          <p:nvPr userDrawn="1"/>
        </p:nvPicPr>
        <p:blipFill rotWithShape="1">
          <a:blip r:embed="rId2" cstate="screen">
            <a:extLst>
              <a:ext uri="{28A0092B-C50C-407E-A947-70E740481C1C}">
                <a14:useLocalDpi xmlns:a14="http://schemas.microsoft.com/office/drawing/2010/main"/>
              </a:ext>
            </a:extLst>
          </a:blip>
          <a:srcRect r="-1"/>
          <a:stretch/>
        </p:blipFill>
        <p:spPr>
          <a:xfrm>
            <a:off x="8150360" y="2152783"/>
            <a:ext cx="3623053" cy="2589915"/>
          </a:xfrm>
          <a:prstGeom prst="rect">
            <a:avLst/>
          </a:prstGeom>
        </p:spPr>
      </p:pic>
      <p:pic>
        <p:nvPicPr>
          <p:cNvPr id="16" name="Picture 15"/>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25647" y="2152783"/>
            <a:ext cx="3648727" cy="2589915"/>
          </a:xfrm>
          <a:prstGeom prst="rect">
            <a:avLst/>
          </a:prstGeom>
        </p:spPr>
      </p:pic>
      <p:pic>
        <p:nvPicPr>
          <p:cNvPr id="17" name="Picture 16"/>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4295368" y="2152781"/>
            <a:ext cx="3623052" cy="2589916"/>
          </a:xfrm>
          <a:prstGeom prst="rect">
            <a:avLst/>
          </a:prstGeom>
        </p:spPr>
      </p:pic>
      <p:sp>
        <p:nvSpPr>
          <p:cNvPr id="4" name="Picture Placeholder 3">
            <a:extLst>
              <a:ext uri="{FF2B5EF4-FFF2-40B4-BE49-F238E27FC236}">
                <a16:creationId xmlns:a16="http://schemas.microsoft.com/office/drawing/2014/main" id="{2717A0C5-B07A-A34B-9DBC-AEA2B456E25A}"/>
              </a:ext>
            </a:extLst>
          </p:cNvPr>
          <p:cNvSpPr>
            <a:spLocks noGrp="1"/>
          </p:cNvSpPr>
          <p:nvPr>
            <p:ph type="pic" sz="quarter" idx="14" hasCustomPrompt="1"/>
          </p:nvPr>
        </p:nvSpPr>
        <p:spPr>
          <a:xfrm>
            <a:off x="426424" y="3193694"/>
            <a:ext cx="3647951" cy="543185"/>
          </a:xfrm>
          <a:prstGeom prst="rect">
            <a:avLst/>
          </a:prstGeom>
        </p:spPr>
        <p:txBody>
          <a:bodyPr/>
          <a:lstStyle>
            <a:lvl1pPr algn="ctr">
              <a:defRPr>
                <a:solidFill>
                  <a:schemeClr val="bg1"/>
                </a:solidFill>
              </a:defRPr>
            </a:lvl1pPr>
          </a:lstStyle>
          <a:p>
            <a:r>
              <a:rPr lang="en-US"/>
              <a:t>Drop photo here</a:t>
            </a:r>
          </a:p>
        </p:txBody>
      </p:sp>
      <p:sp>
        <p:nvSpPr>
          <p:cNvPr id="7" name="Picture Placeholder 6">
            <a:extLst>
              <a:ext uri="{FF2B5EF4-FFF2-40B4-BE49-F238E27FC236}">
                <a16:creationId xmlns:a16="http://schemas.microsoft.com/office/drawing/2014/main" id="{F5287B92-3963-B94C-821F-3908B3544A42}"/>
              </a:ext>
            </a:extLst>
          </p:cNvPr>
          <p:cNvSpPr>
            <a:spLocks noGrp="1"/>
          </p:cNvSpPr>
          <p:nvPr>
            <p:ph type="pic" sz="quarter" idx="15" hasCustomPrompt="1"/>
          </p:nvPr>
        </p:nvSpPr>
        <p:spPr>
          <a:xfrm>
            <a:off x="4300039" y="3186832"/>
            <a:ext cx="3618381" cy="543185"/>
          </a:xfrm>
          <a:prstGeom prst="rect">
            <a:avLst/>
          </a:prstGeom>
        </p:spPr>
        <p:txBody>
          <a:bodyPr/>
          <a:lstStyle>
            <a:lvl1pPr algn="ctr">
              <a:defRPr>
                <a:solidFill>
                  <a:schemeClr val="bg1"/>
                </a:solidFill>
              </a:defRPr>
            </a:lvl1pPr>
          </a:lstStyle>
          <a:p>
            <a:r>
              <a:rPr lang="en-US"/>
              <a:t>Drop photo here</a:t>
            </a:r>
          </a:p>
        </p:txBody>
      </p:sp>
      <p:sp>
        <p:nvSpPr>
          <p:cNvPr id="11" name="Picture Placeholder 10">
            <a:extLst>
              <a:ext uri="{FF2B5EF4-FFF2-40B4-BE49-F238E27FC236}">
                <a16:creationId xmlns:a16="http://schemas.microsoft.com/office/drawing/2014/main" id="{1DC31788-B7D8-9D46-BE0A-6B7EED7110B6}"/>
              </a:ext>
            </a:extLst>
          </p:cNvPr>
          <p:cNvSpPr>
            <a:spLocks noGrp="1"/>
          </p:cNvSpPr>
          <p:nvPr>
            <p:ph type="pic" sz="quarter" idx="16" hasCustomPrompt="1"/>
          </p:nvPr>
        </p:nvSpPr>
        <p:spPr>
          <a:xfrm>
            <a:off x="8150308" y="3186832"/>
            <a:ext cx="3612156" cy="543185"/>
          </a:xfrm>
          <a:prstGeom prst="rect">
            <a:avLst/>
          </a:prstGeom>
        </p:spPr>
        <p:txBody>
          <a:bodyPr/>
          <a:lstStyle>
            <a:lvl1pPr algn="ctr">
              <a:defRPr>
                <a:solidFill>
                  <a:schemeClr val="bg1"/>
                </a:solidFill>
              </a:defRPr>
            </a:lvl1pPr>
          </a:lstStyle>
          <a:p>
            <a:r>
              <a:rPr lang="en-US"/>
              <a:t>Drop photo here</a:t>
            </a:r>
          </a:p>
        </p:txBody>
      </p:sp>
      <p:sp>
        <p:nvSpPr>
          <p:cNvPr id="20" name="Text Box 3">
            <a:extLst>
              <a:ext uri="{FF2B5EF4-FFF2-40B4-BE49-F238E27FC236}">
                <a16:creationId xmlns:a16="http://schemas.microsoft.com/office/drawing/2014/main" id="{F848FF14-9025-D34E-A47B-6D1957DCA63E}"/>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EBEBEB">
                    <a:lumMod val="75000"/>
                  </a:srgbClr>
                </a:solidFill>
                <a:effectLst/>
                <a:uLnTx/>
                <a:uFillTx/>
                <a:latin typeface="Segoe UI"/>
                <a:ea typeface="+mn-ea"/>
                <a:cs typeface="Segoe UI" pitchFamily="34" charset="0"/>
              </a:rPr>
              <a:t>©Microsoft Corporation									                                                                                                                                             Azure </a:t>
            </a:r>
          </a:p>
        </p:txBody>
      </p:sp>
      <p:sp>
        <p:nvSpPr>
          <p:cNvPr id="22" name="Text Placeholder 4">
            <a:extLst>
              <a:ext uri="{FF2B5EF4-FFF2-40B4-BE49-F238E27FC236}">
                <a16:creationId xmlns:a16="http://schemas.microsoft.com/office/drawing/2014/main" id="{B97163EF-E7E8-4446-98C1-DF17E29E7379}"/>
              </a:ext>
            </a:extLst>
          </p:cNvPr>
          <p:cNvSpPr>
            <a:spLocks noGrp="1"/>
          </p:cNvSpPr>
          <p:nvPr>
            <p:ph type="body" sz="quarter" idx="42" hasCustomPrompt="1"/>
          </p:nvPr>
        </p:nvSpPr>
        <p:spPr>
          <a:xfrm>
            <a:off x="454169"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3" name="Text Placeholder 4">
            <a:extLst>
              <a:ext uri="{FF2B5EF4-FFF2-40B4-BE49-F238E27FC236}">
                <a16:creationId xmlns:a16="http://schemas.microsoft.com/office/drawing/2014/main" id="{8E57B78A-F25C-4D46-917C-E53FD3A557E0}"/>
              </a:ext>
            </a:extLst>
          </p:cNvPr>
          <p:cNvSpPr>
            <a:spLocks noGrp="1"/>
          </p:cNvSpPr>
          <p:nvPr>
            <p:ph type="body" sz="quarter" idx="43" hasCustomPrompt="1"/>
          </p:nvPr>
        </p:nvSpPr>
        <p:spPr>
          <a:xfrm>
            <a:off x="4302175" y="5158174"/>
            <a:ext cx="3616245"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4" name="Text Placeholder 4">
            <a:extLst>
              <a:ext uri="{FF2B5EF4-FFF2-40B4-BE49-F238E27FC236}">
                <a16:creationId xmlns:a16="http://schemas.microsoft.com/office/drawing/2014/main" id="{A1AA5291-B66D-8249-B809-BA15DD1EEA3E}"/>
              </a:ext>
            </a:extLst>
          </p:cNvPr>
          <p:cNvSpPr>
            <a:spLocks noGrp="1"/>
          </p:cNvSpPr>
          <p:nvPr>
            <p:ph type="body" sz="quarter" idx="44" hasCustomPrompt="1"/>
          </p:nvPr>
        </p:nvSpPr>
        <p:spPr>
          <a:xfrm>
            <a:off x="8150308"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Tree>
    <p:extLst>
      <p:ext uri="{BB962C8B-B14F-4D97-AF65-F5344CB8AC3E}">
        <p14:creationId xmlns:p14="http://schemas.microsoft.com/office/powerpoint/2010/main" val="940599252"/>
      </p:ext>
    </p:extLst>
  </p:cSld>
  <p:clrMapOvr>
    <a:masterClrMapping/>
  </p:clrMapOvr>
  <p:transition>
    <p:fade/>
  </p:transition>
</p:sldLayout>
</file>

<file path=ppt/slideLayouts/slideLayout594.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1: one column</a:t>
            </a:r>
          </a:p>
        </p:txBody>
      </p:sp>
      <p:sp>
        <p:nvSpPr>
          <p:cNvPr id="4" name="Text Placeholder 3"/>
          <p:cNvSpPr>
            <a:spLocks noGrp="1"/>
          </p:cNvSpPr>
          <p:nvPr>
            <p:ph type="body" sz="quarter" idx="10" hasCustomPrompt="1"/>
          </p:nvPr>
        </p:nvSpPr>
        <p:spPr>
          <a:xfrm>
            <a:off x="455995" y="1922802"/>
            <a:ext cx="4758211" cy="603538"/>
          </a:xfrm>
          <a:prstGeom prst="rect">
            <a:avLst/>
          </a:prstGeom>
        </p:spPr>
        <p:txBody>
          <a:bodyPr wrap="square" lIns="0" tIns="0" rIns="0" bIns="0">
            <a:spAutoFit/>
          </a:bodyPr>
          <a:lstStyle>
            <a:lvl1pPr marL="0" indent="0">
              <a:lnSpc>
                <a:spcPts val="2353"/>
              </a:lnSpc>
              <a:buNone/>
              <a:defRPr sz="1961" b="0" i="0">
                <a:solidFill>
                  <a:srgbClr val="000000"/>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7"/>
            <a:ext cx="4758210" cy="2521331"/>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239966"/>
            <a:ext cx="5834041" cy="908839"/>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
        <p:nvSpPr>
          <p:cNvPr id="14" name="Text Box 3">
            <a:extLst>
              <a:ext uri="{FF2B5EF4-FFF2-40B4-BE49-F238E27FC236}">
                <a16:creationId xmlns:a16="http://schemas.microsoft.com/office/drawing/2014/main" id="{9732C163-B0E6-5B41-A1A7-C570F404A2CB}"/>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EBEBEB">
                    <a:lumMod val="75000"/>
                  </a:srgbClr>
                </a:solidFill>
                <a:effectLst/>
                <a:uLnTx/>
                <a:uFillTx/>
                <a:latin typeface="Segoe UI"/>
                <a:ea typeface="+mn-ea"/>
                <a:cs typeface="Segoe UI" pitchFamily="34" charset="0"/>
              </a:rPr>
              <a:t>©Microsoft Corporation									                                                                                                                                             Azure </a:t>
            </a:r>
          </a:p>
        </p:txBody>
      </p:sp>
    </p:spTree>
    <p:extLst>
      <p:ext uri="{BB962C8B-B14F-4D97-AF65-F5344CB8AC3E}">
        <p14:creationId xmlns:p14="http://schemas.microsoft.com/office/powerpoint/2010/main" val="2564956381"/>
      </p:ext>
    </p:extLst>
  </p:cSld>
  <p:clrMapOvr>
    <a:masterClrMapping/>
  </p:clrMapOvr>
  <p:transition>
    <p:fade/>
  </p:transition>
</p:sldLayout>
</file>

<file path=ppt/slideLayouts/slideLayout595.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239966"/>
            <a:ext cx="5834041" cy="908839"/>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2: two columns</a:t>
            </a:r>
          </a:p>
        </p:txBody>
      </p:sp>
      <p:sp>
        <p:nvSpPr>
          <p:cNvPr id="17" name="Text Box 3">
            <a:extLst>
              <a:ext uri="{FF2B5EF4-FFF2-40B4-BE49-F238E27FC236}">
                <a16:creationId xmlns:a16="http://schemas.microsoft.com/office/drawing/2014/main" id="{E9958694-2D93-5A49-BF9C-C2FD1753BAA3}"/>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EBEBEB">
                    <a:lumMod val="75000"/>
                  </a:srgbClr>
                </a:solidFill>
                <a:effectLst/>
                <a:uLnTx/>
                <a:uFillTx/>
                <a:latin typeface="Segoe UI"/>
                <a:ea typeface="+mn-ea"/>
                <a:cs typeface="Segoe UI" pitchFamily="34" charset="0"/>
              </a:rPr>
              <a:t>©Microsoft Corporation									                                                                                                                                             Azure </a:t>
            </a:r>
          </a:p>
        </p:txBody>
      </p:sp>
      <p:sp>
        <p:nvSpPr>
          <p:cNvPr id="18" name="Text Placeholder 4">
            <a:extLst>
              <a:ext uri="{FF2B5EF4-FFF2-40B4-BE49-F238E27FC236}">
                <a16:creationId xmlns:a16="http://schemas.microsoft.com/office/drawing/2014/main" id="{02963930-27DC-A146-BED0-307A0CE5F43A}"/>
              </a:ext>
            </a:extLst>
          </p:cNvPr>
          <p:cNvSpPr>
            <a:spLocks noGrp="1"/>
          </p:cNvSpPr>
          <p:nvPr>
            <p:ph type="body" sz="quarter" idx="42" hasCustomPrompt="1"/>
          </p:nvPr>
        </p:nvSpPr>
        <p:spPr>
          <a:xfrm>
            <a:off x="454170" y="2452758"/>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8EE99189-A4FF-8C44-809C-285F33AF913B}"/>
              </a:ext>
            </a:extLst>
          </p:cNvPr>
          <p:cNvSpPr>
            <a:spLocks noGrp="1"/>
          </p:cNvSpPr>
          <p:nvPr>
            <p:ph type="body" sz="quarter" idx="43" hasCustomPrompt="1"/>
          </p:nvPr>
        </p:nvSpPr>
        <p:spPr>
          <a:xfrm>
            <a:off x="2385530" y="2452758"/>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46097894"/>
      </p:ext>
    </p:extLst>
  </p:cSld>
  <p:clrMapOvr>
    <a:masterClrMapping/>
  </p:clrMapOvr>
  <p:transition>
    <p:fade/>
  </p:transition>
</p:sldLayout>
</file>

<file path=ppt/slideLayouts/slideLayout596.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90037"/>
            <a:ext cx="7678751" cy="543185"/>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
        <p:nvSpPr>
          <p:cNvPr id="12" name="Text Box 3">
            <a:extLst>
              <a:ext uri="{FF2B5EF4-FFF2-40B4-BE49-F238E27FC236}">
                <a16:creationId xmlns:a16="http://schemas.microsoft.com/office/drawing/2014/main" id="{A8F5F40B-56C9-1D43-9521-8583515F1C5D}"/>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EBEBEB">
                    <a:lumMod val="75000"/>
                  </a:srgbClr>
                </a:solidFill>
                <a:effectLst/>
                <a:uLnTx/>
                <a:uFillTx/>
                <a:latin typeface="Segoe UI"/>
                <a:ea typeface="+mn-ea"/>
                <a:cs typeface="Segoe UI" pitchFamily="34" charset="0"/>
              </a:rPr>
              <a:t>©Microsoft Corporation									                                                                                                                                             Azure </a:t>
            </a:r>
          </a:p>
        </p:txBody>
      </p:sp>
    </p:spTree>
    <p:extLst>
      <p:ext uri="{BB962C8B-B14F-4D97-AF65-F5344CB8AC3E}">
        <p14:creationId xmlns:p14="http://schemas.microsoft.com/office/powerpoint/2010/main" val="2351127899"/>
      </p:ext>
    </p:extLst>
  </p:cSld>
  <p:clrMapOvr>
    <a:masterClrMapping/>
  </p:clrMapOvr>
  <p:transition>
    <p:fade/>
  </p:transition>
</p:sldLayout>
</file>

<file path=ppt/slideLayouts/slideLayout597.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Chart examples</a:t>
            </a:r>
          </a:p>
        </p:txBody>
      </p:sp>
      <p:sp>
        <p:nvSpPr>
          <p:cNvPr id="9" name="Text Placeholder 4"/>
          <p:cNvSpPr>
            <a:spLocks noGrp="1"/>
          </p:cNvSpPr>
          <p:nvPr>
            <p:ph type="body" sz="quarter" idx="12" hasCustomPrompt="1"/>
          </p:nvPr>
        </p:nvSpPr>
        <p:spPr>
          <a:xfrm>
            <a:off x="455992" y="5857162"/>
            <a:ext cx="3618381" cy="301770"/>
          </a:xfrm>
          <a:prstGeom prst="rect">
            <a:avLst/>
          </a:prstGeom>
        </p:spPr>
        <p:txBody>
          <a:bodyPr lIns="0" tIns="0" rIns="0" bIns="0"/>
          <a:lstStyle>
            <a:lvl1pPr marL="0" indent="0">
              <a:lnSpc>
                <a:spcPts val="1176"/>
              </a:lnSpc>
              <a:spcBef>
                <a:spcPts val="882"/>
              </a:spcBef>
              <a:buFont typeface="Arial" panose="020B0604020202020204" pitchFamily="34" charset="0"/>
              <a:buNone/>
              <a:defRPr sz="98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2" y="5857162"/>
            <a:ext cx="3607487" cy="301770"/>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2" y="1950780"/>
            <a:ext cx="360748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1" name="Chart Placeholder 6"/>
          <p:cNvSpPr>
            <a:spLocks noGrp="1"/>
          </p:cNvSpPr>
          <p:nvPr>
            <p:ph type="chart" sz="quarter" idx="23"/>
          </p:nvPr>
        </p:nvSpPr>
        <p:spPr>
          <a:xfrm>
            <a:off x="8139412" y="1950780"/>
            <a:ext cx="3623051"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857162"/>
            <a:ext cx="3607487" cy="301770"/>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9" name="Text Box 3">
            <a:extLst>
              <a:ext uri="{FF2B5EF4-FFF2-40B4-BE49-F238E27FC236}">
                <a16:creationId xmlns:a16="http://schemas.microsoft.com/office/drawing/2014/main" id="{DD3304D6-24AF-6742-A22C-8D78DC39B073}"/>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EBEBEB">
                    <a:lumMod val="75000"/>
                  </a:srgbClr>
                </a:solidFill>
                <a:effectLst/>
                <a:uLnTx/>
                <a:uFillTx/>
                <a:latin typeface="Segoe UI"/>
                <a:ea typeface="+mn-ea"/>
                <a:cs typeface="Segoe UI" pitchFamily="34" charset="0"/>
              </a:rPr>
              <a:t>©Microsoft Corporation									                                                                                                                                             Azure </a:t>
            </a:r>
          </a:p>
        </p:txBody>
      </p:sp>
    </p:spTree>
    <p:extLst>
      <p:ext uri="{BB962C8B-B14F-4D97-AF65-F5344CB8AC3E}">
        <p14:creationId xmlns:p14="http://schemas.microsoft.com/office/powerpoint/2010/main" val="3799867558"/>
      </p:ext>
    </p:extLst>
  </p:cSld>
  <p:clrMapOvr>
    <a:masterClrMapping/>
  </p:clrMapOvr>
  <p:transition>
    <p:fade/>
  </p:transition>
</p:sldLayout>
</file>

<file path=ppt/slideLayouts/slideLayout598.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Table styling</a:t>
            </a:r>
          </a:p>
        </p:txBody>
      </p:sp>
      <p:sp>
        <p:nvSpPr>
          <p:cNvPr id="4" name="Table Placeholder 3"/>
          <p:cNvSpPr>
            <a:spLocks noGrp="1"/>
          </p:cNvSpPr>
          <p:nvPr>
            <p:ph type="tbl" sz="quarter" idx="10"/>
          </p:nvPr>
        </p:nvSpPr>
        <p:spPr>
          <a:xfrm>
            <a:off x="455995" y="3924852"/>
            <a:ext cx="11306469" cy="546753"/>
          </a:xfrm>
          <a:prstGeom prst="rect">
            <a:avLst/>
          </a:prstGeom>
        </p:spPr>
        <p:txBody>
          <a:bodyPr anchor="ctr" anchorCtr="0"/>
          <a:lstStyle>
            <a:lvl1pPr algn="ctr">
              <a:defRPr/>
            </a:lvl1pPr>
          </a:lstStyle>
          <a:p>
            <a:r>
              <a:rPr lang="en-US"/>
              <a:t>Click icon to add table</a:t>
            </a:r>
          </a:p>
        </p:txBody>
      </p:sp>
      <p:sp>
        <p:nvSpPr>
          <p:cNvPr id="10" name="Text Box 3">
            <a:extLst>
              <a:ext uri="{FF2B5EF4-FFF2-40B4-BE49-F238E27FC236}">
                <a16:creationId xmlns:a16="http://schemas.microsoft.com/office/drawing/2014/main" id="{AD9F5927-827C-2E4D-8781-07CF39C27494}"/>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EBEBEB">
                    <a:lumMod val="75000"/>
                  </a:srgbClr>
                </a:solidFill>
                <a:effectLst/>
                <a:uLnTx/>
                <a:uFillTx/>
                <a:latin typeface="Segoe UI"/>
                <a:ea typeface="+mn-ea"/>
                <a:cs typeface="Segoe UI" pitchFamily="34" charset="0"/>
              </a:rPr>
              <a:t>©Microsoft Corporation									                                                                                                                                             Azure </a:t>
            </a:r>
          </a:p>
        </p:txBody>
      </p:sp>
    </p:spTree>
    <p:extLst>
      <p:ext uri="{BB962C8B-B14F-4D97-AF65-F5344CB8AC3E}">
        <p14:creationId xmlns:p14="http://schemas.microsoft.com/office/powerpoint/2010/main" val="658458828"/>
      </p:ext>
    </p:extLst>
  </p:cSld>
  <p:clrMapOvr>
    <a:masterClrMapping/>
  </p:clrMapOvr>
  <p:transition>
    <p:fade/>
  </p:transition>
</p:sldLayout>
</file>

<file path=ppt/slideLayouts/slideLayout599.xml><?xml version="1.0" encoding="utf-8"?>
<p:sldLayout xmlns:a="http://schemas.openxmlformats.org/drawingml/2006/main" xmlns:r="http://schemas.openxmlformats.org/officeDocument/2006/relationships" xmlns:p="http://schemas.openxmlformats.org/presentationml/2006/main" preserve="1" userDrawn="1">
  <p:cSld name="Closing slide 1">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prstGeom prst="rect">
            <a:avLst/>
          </a:prstGeo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4170" y="439310"/>
            <a:ext cx="1335673" cy="190278"/>
          </a:xfrm>
          <a:prstGeom prst="rect">
            <a:avLst/>
          </a:prstGeom>
        </p:spPr>
      </p:pic>
      <p:sp>
        <p:nvSpPr>
          <p:cNvPr id="6" name="Text Box 3">
            <a:extLst>
              <a:ext uri="{FF2B5EF4-FFF2-40B4-BE49-F238E27FC236}">
                <a16:creationId xmlns:a16="http://schemas.microsoft.com/office/drawing/2014/main" id="{4071864E-755E-AD40-A80D-10E454980F16}"/>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FFFFFF"/>
                </a:solidFill>
                <a:effectLst/>
                <a:uLnTx/>
                <a:uFillTx/>
                <a:latin typeface="Segoe UI"/>
                <a:ea typeface="+mn-ea"/>
                <a:cs typeface="Segoe UI" pitchFamily="34" charset="0"/>
              </a:rPr>
              <a:t>© Copyright Microsoft Corporation. All rights reserved. </a:t>
            </a:r>
          </a:p>
        </p:txBody>
      </p:sp>
    </p:spTree>
    <p:extLst>
      <p:ext uri="{BB962C8B-B14F-4D97-AF65-F5344CB8AC3E}">
        <p14:creationId xmlns:p14="http://schemas.microsoft.com/office/powerpoint/2010/main" val="2003800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gradFill>
                  <a:gsLst>
                    <a:gs pos="0">
                      <a:schemeClr val="tx1"/>
                    </a:gs>
                    <a:gs pos="100000">
                      <a:schemeClr val="tx1"/>
                    </a:gs>
                  </a:gsLst>
                  <a:lin ang="5400000" scaled="1"/>
                </a:gra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gradFill>
                  <a:gsLst>
                    <a:gs pos="0">
                      <a:schemeClr val="tx1"/>
                    </a:gs>
                    <a:gs pos="100000">
                      <a:schemeClr val="tx1"/>
                    </a:gs>
                  </a:gsLst>
                  <a:lin ang="5400000" scaled="1"/>
                </a:gra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8" name="Picture 7">
            <a:extLst>
              <a:ext uri="{FF2B5EF4-FFF2-40B4-BE49-F238E27FC236}">
                <a16:creationId xmlns:a16="http://schemas.microsoft.com/office/drawing/2014/main" id="{67DB9C92-5B22-1645-98AA-DEA153351D4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45182" y="321589"/>
            <a:ext cx="5413537" cy="6214821"/>
          </a:xfrm>
          <a:prstGeom prst="rect">
            <a:avLst/>
          </a:prstGeom>
        </p:spPr>
      </p:pic>
    </p:spTree>
    <p:extLst>
      <p:ext uri="{BB962C8B-B14F-4D97-AF65-F5344CB8AC3E}">
        <p14:creationId xmlns:p14="http://schemas.microsoft.com/office/powerpoint/2010/main" val="646873101"/>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a:t>Title</a:t>
            </a:r>
          </a:p>
        </p:txBody>
      </p:sp>
    </p:spTree>
    <p:extLst>
      <p:ext uri="{BB962C8B-B14F-4D97-AF65-F5344CB8AC3E}">
        <p14:creationId xmlns:p14="http://schemas.microsoft.com/office/powerpoint/2010/main" val="110503262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600.xml><?xml version="1.0" encoding="utf-8"?>
<p:sldLayout xmlns:a="http://schemas.openxmlformats.org/drawingml/2006/main" xmlns:r="http://schemas.openxmlformats.org/officeDocument/2006/relationships" xmlns:p="http://schemas.openxmlformats.org/presentationml/2006/main" preserve="1" userDrawn="1">
  <p:cSld name="Closing slide 2">
    <p:bg>
      <p:bgPr>
        <a:solidFill>
          <a:srgbClr val="000000"/>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prstGeom prst="rect">
            <a:avLst/>
          </a:prstGeo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FFFFFF"/>
                </a:solidFill>
                <a:effectLst/>
                <a:uLnTx/>
                <a:uFillTx/>
                <a:latin typeface="Segoe UI"/>
                <a:ea typeface="+mn-ea"/>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8505438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1.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934B0-6238-446B-A541-F3D2458B8FC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ED70913-E818-4DEF-A795-FE037C28891F}"/>
              </a:ext>
            </a:extLst>
          </p:cNvPr>
          <p:cNvSpPr>
            <a:spLocks noGrp="1"/>
          </p:cNvSpPr>
          <p:nvPr>
            <p:ph type="dt" sz="half" idx="10"/>
          </p:nvPr>
        </p:nvSpPr>
        <p:spPr/>
        <p:txBody>
          <a:bodyPr/>
          <a:lstStyle/>
          <a:p>
            <a:fld id="{E598383A-5E27-400D-A06E-1F159D6DFDDD}" type="datetimeFigureOut">
              <a:rPr lang="en-US" smtClean="0"/>
              <a:t>3/29/2021</a:t>
            </a:fld>
            <a:endParaRPr lang="en-US"/>
          </a:p>
        </p:txBody>
      </p:sp>
      <p:sp>
        <p:nvSpPr>
          <p:cNvPr id="4" name="Footer Placeholder 3">
            <a:extLst>
              <a:ext uri="{FF2B5EF4-FFF2-40B4-BE49-F238E27FC236}">
                <a16:creationId xmlns:a16="http://schemas.microsoft.com/office/drawing/2014/main" id="{99FB8BD6-0379-4400-B224-4B262849314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8124AE9-ED30-4877-9B77-B6F65FB9B4FA}"/>
              </a:ext>
            </a:extLst>
          </p:cNvPr>
          <p:cNvSpPr>
            <a:spLocks noGrp="1"/>
          </p:cNvSpPr>
          <p:nvPr>
            <p:ph type="sldNum" sz="quarter" idx="12"/>
          </p:nvPr>
        </p:nvSpPr>
        <p:spPr/>
        <p:txBody>
          <a:bodyPr/>
          <a:lstStyle/>
          <a:p>
            <a:fld id="{E838D20A-A11A-4405-AA14-A2313EB8D7F8}" type="slidenum">
              <a:rPr lang="en-US" smtClean="0"/>
              <a:t>‹#›</a:t>
            </a:fld>
            <a:endParaRPr lang="en-US"/>
          </a:p>
        </p:txBody>
      </p:sp>
    </p:spTree>
    <p:extLst>
      <p:ext uri="{BB962C8B-B14F-4D97-AF65-F5344CB8AC3E}">
        <p14:creationId xmlns:p14="http://schemas.microsoft.com/office/powerpoint/2010/main" val="518748871"/>
      </p:ext>
    </p:extLst>
  </p:cSld>
  <p:clrMapOvr>
    <a:masterClrMapping/>
  </p:clrMapOvr>
</p:sldLayout>
</file>

<file path=ppt/slideLayouts/slideLayout602.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 name="Picture 1" descr="Ignite event illustration dark">
            <a:extLst>
              <a:ext uri="{FF2B5EF4-FFF2-40B4-BE49-F238E27FC236}">
                <a16:creationId xmlns:a16="http://schemas.microsoft.com/office/drawing/2014/main" id="{900C604B-14C0-45AA-8961-B081C1E5B968}"/>
              </a:ext>
            </a:extLst>
          </p:cNvPr>
          <p:cNvPicPr>
            <a:picLocks noChangeAspect="1"/>
          </p:cNvPicPr>
          <p:nvPr userDrawn="1"/>
        </p:nvPicPr>
        <p:blipFill>
          <a:blip r:embed="rId2"/>
          <a:stretch>
            <a:fillRect/>
          </a:stretch>
        </p:blipFill>
        <p:spPr bwMode="invGray">
          <a:xfrm>
            <a:off x="0" y="0"/>
            <a:ext cx="12192000" cy="6857999"/>
          </a:xfrm>
          <a:prstGeom prst="rect">
            <a:avLst/>
          </a:prstGeom>
        </p:spPr>
      </p:pic>
      <p:pic>
        <p:nvPicPr>
          <p:cNvPr id="3" name="MS logo white - EMF" descr="Microsoft logo white text version">
            <a:extLst>
              <a:ext uri="{FF2B5EF4-FFF2-40B4-BE49-F238E27FC236}">
                <a16:creationId xmlns:a16="http://schemas.microsoft.com/office/drawing/2014/main" id="{9EC268FC-6E15-4088-8C76-1BBAB3B698BD}"/>
              </a:ext>
            </a:extLst>
          </p:cNvPr>
          <p:cNvPicPr>
            <a:picLocks noChangeAspect="1"/>
          </p:cNvPicPr>
          <p:nvPr userDrawn="1"/>
        </p:nvPicPr>
        <p:blipFill>
          <a:blip r:embed="rId3"/>
          <a:stretch>
            <a:fillRect/>
          </a:stretch>
        </p:blipFill>
        <p:spPr bwMode="invGray">
          <a:xfrm>
            <a:off x="584200" y="585788"/>
            <a:ext cx="1366245" cy="292608"/>
          </a:xfrm>
          <a:prstGeom prst="rect">
            <a:avLst/>
          </a:prstGeom>
        </p:spPr>
      </p:pic>
      <p:pic>
        <p:nvPicPr>
          <p:cNvPr id="10" name="Picture 9" descr="Microsoft Ignite">
            <a:extLst>
              <a:ext uri="{FF2B5EF4-FFF2-40B4-BE49-F238E27FC236}">
                <a16:creationId xmlns:a16="http://schemas.microsoft.com/office/drawing/2014/main" id="{643854D1-D444-4A25-AE1C-0BE7029C63CB}"/>
              </a:ext>
            </a:extLst>
          </p:cNvPr>
          <p:cNvPicPr>
            <a:picLocks noChangeAspect="1"/>
          </p:cNvPicPr>
          <p:nvPr userDrawn="1"/>
        </p:nvPicPr>
        <p:blipFill>
          <a:blip r:embed="rId4"/>
          <a:srcRect/>
          <a:stretch/>
        </p:blipFill>
        <p:spPr bwMode="invGray">
          <a:xfrm>
            <a:off x="-14514" y="1296364"/>
            <a:ext cx="6470195" cy="1667922"/>
          </a:xfrm>
          <a:prstGeom prst="rect">
            <a:avLst/>
          </a:prstGeom>
        </p:spPr>
      </p:pic>
    </p:spTree>
    <p:extLst>
      <p:ext uri="{BB962C8B-B14F-4D97-AF65-F5344CB8AC3E}">
        <p14:creationId xmlns:p14="http://schemas.microsoft.com/office/powerpoint/2010/main" val="27004616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Tree>
    <p:extLst>
      <p:ext uri="{BB962C8B-B14F-4D97-AF65-F5344CB8AC3E}">
        <p14:creationId xmlns:p14="http://schemas.microsoft.com/office/powerpoint/2010/main" val="243000981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Edit Master text styles</a:t>
            </a: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Tree>
    <p:extLst>
      <p:ext uri="{BB962C8B-B14F-4D97-AF65-F5344CB8AC3E}">
        <p14:creationId xmlns:p14="http://schemas.microsoft.com/office/powerpoint/2010/main" val="81323239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8036119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470434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8932654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7551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6545632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137328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0777177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gradFill>
                  <a:gsLst>
                    <a:gs pos="0">
                      <a:schemeClr val="tx1"/>
                    </a:gs>
                    <a:gs pos="100000">
                      <a:schemeClr val="tx1"/>
                    </a:gs>
                  </a:gsLst>
                  <a:lin ang="5400000" scaled="1"/>
                </a:gra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gradFill>
                  <a:gsLst>
                    <a:gs pos="0">
                      <a:schemeClr val="tx1"/>
                    </a:gs>
                    <a:gs pos="100000">
                      <a:schemeClr val="tx1"/>
                    </a:gs>
                  </a:gsLst>
                  <a:lin ang="5400000" scaled="1"/>
                </a:gra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7507D490-6D76-184D-B20A-2C0F2F3DD099}"/>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9" name="Picture 8">
            <a:extLst>
              <a:ext uri="{FF2B5EF4-FFF2-40B4-BE49-F238E27FC236}">
                <a16:creationId xmlns:a16="http://schemas.microsoft.com/office/drawing/2014/main" id="{04B63C3A-8B21-B940-BD1D-D9281E6DD25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3549491978"/>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4" name="MS logo white - EMF" descr="Microsoft logo white text version">
            <a:extLst>
              <a:ext uri="{FF2B5EF4-FFF2-40B4-BE49-F238E27FC236}">
                <a16:creationId xmlns:a16="http://schemas.microsoft.com/office/drawing/2014/main" id="{1291B0CF-9615-4684-B7F1-8E5483826A4A}"/>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0698608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817333735"/>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1_Title Slide 2">
    <p:bg>
      <p:bgPr>
        <a:solidFill>
          <a:srgbClr val="000000"/>
        </a:solidFill>
        <a:effectLst/>
      </p:bgPr>
    </p:bg>
    <p:spTree>
      <p:nvGrpSpPr>
        <p:cNvPr id="1" name=""/>
        <p:cNvGrpSpPr/>
        <p:nvPr/>
      </p:nvGrpSpPr>
      <p:grpSpPr>
        <a:xfrm>
          <a:off x="0" y="0"/>
          <a:ext cx="0" cy="0"/>
          <a:chOff x="0" y="0"/>
          <a:chExt cx="0" cy="0"/>
        </a:xfrm>
      </p:grpSpPr>
      <p:pic>
        <p:nvPicPr>
          <p:cNvPr id="4" name="Picture 3" descr="Sunburst chart&#10;&#10;Description automatically generated with low confidence">
            <a:extLst>
              <a:ext uri="{FF2B5EF4-FFF2-40B4-BE49-F238E27FC236}">
                <a16:creationId xmlns:a16="http://schemas.microsoft.com/office/drawing/2014/main" id="{3DE4ECC8-5A63-42D5-958C-775BF858E72D}"/>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18"/>
          <a:stretch/>
        </p:blipFill>
        <p:spPr>
          <a:xfrm>
            <a:off x="8875228" y="1237"/>
            <a:ext cx="3316772" cy="6858000"/>
          </a:xfrm>
          <a:prstGeom prst="rect">
            <a:avLst/>
          </a:prstGeom>
        </p:spPr>
      </p:pic>
      <p:pic>
        <p:nvPicPr>
          <p:cNvPr id="3" name="MS logo white - EMF" descr="Microsoft logo white text version">
            <a:extLst>
              <a:ext uri="{FF2B5EF4-FFF2-40B4-BE49-F238E27FC236}">
                <a16:creationId xmlns:a16="http://schemas.microsoft.com/office/drawing/2014/main" id="{09A56F85-EB04-4D1C-A56D-0789283DFF8F}"/>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1447709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7" name="Picture 6">
            <a:extLst>
              <a:ext uri="{FF2B5EF4-FFF2-40B4-BE49-F238E27FC236}">
                <a16:creationId xmlns:a16="http://schemas.microsoft.com/office/drawing/2014/main" id="{FCA04CCC-89CB-4C66-9594-D1D373EF707E}"/>
              </a:ext>
            </a:extLst>
          </p:cNvPr>
          <p:cNvPicPr>
            <a:picLocks noChangeAspect="1"/>
          </p:cNvPicPr>
          <p:nvPr userDrawn="1"/>
        </p:nvPicPr>
        <p:blipFill>
          <a:blip r:embed="rId2"/>
          <a:stretch>
            <a:fillRect/>
          </a:stretch>
        </p:blipFill>
        <p:spPr>
          <a:xfrm>
            <a:off x="293688" y="298375"/>
            <a:ext cx="2622570" cy="867436"/>
          </a:xfrm>
          <a:prstGeom prst="rect">
            <a:avLst/>
          </a:prstGeom>
        </p:spPr>
      </p:pic>
    </p:spTree>
    <p:extLst>
      <p:ext uri="{BB962C8B-B14F-4D97-AF65-F5344CB8AC3E}">
        <p14:creationId xmlns:p14="http://schemas.microsoft.com/office/powerpoint/2010/main" val="1908516161"/>
      </p:ext>
    </p:extLst>
  </p:cSld>
  <p:clrMapOvr>
    <a:overrideClrMapping bg1="dk1" tx1="lt1" bg2="dk2" tx2="lt2" accent1="accent1" accent2="accent2" accent3="accent3" accent4="accent4" accent5="accent5" accent6="accent6" hlink="hlink" folHlink="folHlink"/>
  </p:clrMapOvr>
  <p:transition advClick="0" advTm="20000">
    <p:push dir="u"/>
  </p:transition>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Picture 7">
            <a:extLst>
              <a:ext uri="{FF2B5EF4-FFF2-40B4-BE49-F238E27FC236}">
                <a16:creationId xmlns:a16="http://schemas.microsoft.com/office/drawing/2014/main" id="{C5D56A03-466A-4259-AB4C-31552B627E07}"/>
              </a:ext>
            </a:extLst>
          </p:cNvPr>
          <p:cNvPicPr>
            <a:picLocks noChangeAspect="1"/>
          </p:cNvPicPr>
          <p:nvPr userDrawn="1"/>
        </p:nvPicPr>
        <p:blipFill>
          <a:blip r:embed="rId2"/>
          <a:stretch>
            <a:fillRect/>
          </a:stretch>
        </p:blipFill>
        <p:spPr>
          <a:xfrm>
            <a:off x="293688" y="298375"/>
            <a:ext cx="2622570" cy="867436"/>
          </a:xfrm>
          <a:prstGeom prst="rect">
            <a:avLst/>
          </a:prstGeom>
        </p:spPr>
      </p:pic>
    </p:spTree>
    <p:extLst>
      <p:ext uri="{BB962C8B-B14F-4D97-AF65-F5344CB8AC3E}">
        <p14:creationId xmlns:p14="http://schemas.microsoft.com/office/powerpoint/2010/main" val="2347679166"/>
      </p:ext>
    </p:extLst>
  </p:cSld>
  <p:clrMapOvr>
    <a:masterClrMapping/>
  </p:clrMapOvr>
  <p:transition advClick="0" advTm="20000">
    <p:push dir="u"/>
  </p:transition>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ECC6C7ED-E62E-464C-BA74-D1037A08F7C8}"/>
              </a:ext>
            </a:extLst>
          </p:cNvPr>
          <p:cNvPicPr>
            <a:picLocks noChangeAspect="1"/>
          </p:cNvPicPr>
          <p:nvPr userDrawn="1"/>
        </p:nvPicPr>
        <p:blipFill>
          <a:blip r:embed="rId2"/>
          <a:stretch>
            <a:fillRect/>
          </a:stretch>
        </p:blipFill>
        <p:spPr>
          <a:xfrm>
            <a:off x="293688" y="298375"/>
            <a:ext cx="2622570" cy="867436"/>
          </a:xfrm>
          <a:prstGeom prst="rect">
            <a:avLst/>
          </a:prstGeom>
        </p:spPr>
      </p:pic>
    </p:spTree>
    <p:extLst>
      <p:ext uri="{BB962C8B-B14F-4D97-AF65-F5344CB8AC3E}">
        <p14:creationId xmlns:p14="http://schemas.microsoft.com/office/powerpoint/2010/main" val="4172740157"/>
      </p:ext>
    </p:extLst>
  </p:cSld>
  <p:clrMapOvr>
    <a:overrideClrMapping bg1="dk1" tx1="lt1" bg2="dk2" tx2="lt2" accent1="accent1" accent2="accent2" accent3="accent3" accent4="accent4" accent5="accent5" accent6="accent6" hlink="hlink" folHlink="folHlink"/>
  </p:clrMapOvr>
  <p:transition advClick="0" advTm="20000">
    <p:push dir="u"/>
  </p:transition>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287F7E11-4D17-48D8-A138-23D57849DF0F}"/>
              </a:ext>
            </a:extLst>
          </p:cNvPr>
          <p:cNvPicPr>
            <a:picLocks noChangeAspect="1"/>
          </p:cNvPicPr>
          <p:nvPr userDrawn="1"/>
        </p:nvPicPr>
        <p:blipFill>
          <a:blip r:embed="rId2"/>
          <a:stretch>
            <a:fillRect/>
          </a:stretch>
        </p:blipFill>
        <p:spPr>
          <a:xfrm>
            <a:off x="293688" y="298375"/>
            <a:ext cx="2622570" cy="867436"/>
          </a:xfrm>
          <a:prstGeom prst="rect">
            <a:avLst/>
          </a:prstGeom>
        </p:spPr>
      </p:pic>
    </p:spTree>
    <p:extLst>
      <p:ext uri="{BB962C8B-B14F-4D97-AF65-F5344CB8AC3E}">
        <p14:creationId xmlns:p14="http://schemas.microsoft.com/office/powerpoint/2010/main" val="3684463929"/>
      </p:ext>
    </p:extLst>
  </p:cSld>
  <p:clrMapOvr>
    <a:masterClrMapping/>
  </p:clrMapOvr>
  <p:transition advClick="0" advTm="20000">
    <p:push dir="u"/>
  </p:transition>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40581616"/>
      </p:ext>
    </p:extLst>
  </p:cSld>
  <p:clrMapOvr>
    <a:masterClrMapping/>
  </p:clrMapOvr>
  <p:transition advClick="0" advTm="20000">
    <p:push dir="u"/>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4353037"/>
      </p:ext>
    </p:extLst>
  </p:cSld>
  <p:clrMapOvr>
    <a:masterClrMapping/>
  </p:clrMapOvr>
  <p:transition advClick="0" advTm="20000">
    <p:push dir="u"/>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63228781"/>
      </p:ext>
    </p:extLst>
  </p:cSld>
  <p:clrMapOvr>
    <a:masterClrMapping/>
  </p:clrMapOvr>
  <p:transition advClick="0" advTm="20000">
    <p:push dir="u"/>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gradFill>
                  <a:gsLst>
                    <a:gs pos="0">
                      <a:schemeClr val="tx1"/>
                    </a:gs>
                    <a:gs pos="100000">
                      <a:schemeClr val="tx1"/>
                    </a:gs>
                  </a:gsLst>
                  <a:lin ang="5400000" scaled="1"/>
                </a:gra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gradFill>
                  <a:gsLst>
                    <a:gs pos="0">
                      <a:schemeClr val="tx1"/>
                    </a:gs>
                    <a:gs pos="100000">
                      <a:schemeClr val="tx1"/>
                    </a:gs>
                  </a:gsLst>
                  <a:lin ang="5400000" scaled="1"/>
                </a:gra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D76228DA-C78B-F44C-94F8-7128E0B2D7A7}"/>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942E84EF-6F95-A646-8F37-FD94FE90797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111901" y="0"/>
            <a:ext cx="6080099" cy="6858000"/>
          </a:xfrm>
          <a:prstGeom prst="rect">
            <a:avLst/>
          </a:prstGeom>
        </p:spPr>
      </p:pic>
    </p:spTree>
    <p:extLst>
      <p:ext uri="{BB962C8B-B14F-4D97-AF65-F5344CB8AC3E}">
        <p14:creationId xmlns:p14="http://schemas.microsoft.com/office/powerpoint/2010/main" val="2581487040"/>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67470127"/>
      </p:ext>
    </p:extLst>
  </p:cSld>
  <p:clrMapOvr>
    <a:masterClrMapping/>
  </p:clrMapOvr>
  <p:transition advClick="0" advTm="20000">
    <p:push dir="u"/>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98912371"/>
      </p:ext>
    </p:extLst>
  </p:cSld>
  <p:clrMapOvr>
    <a:masterClrMapping/>
  </p:clrMapOvr>
  <p:transition advClick="0" advTm="20000">
    <p:push dir="u"/>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15848868"/>
      </p:ext>
    </p:extLst>
  </p:cSld>
  <p:clrMapOvr>
    <a:masterClrMapping/>
  </p:clrMapOvr>
  <p:transition advClick="0" advTm="20000">
    <p:push dir="u"/>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panose="020B0502040204020203" pitchFamily="34" charset="0"/>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554"/>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638298181"/>
      </p:ext>
    </p:extLst>
  </p:cSld>
  <p:clrMapOvr>
    <a:masterClrMapping/>
  </p:clrMapOvr>
  <p:transition advClick="0" advTm="20000">
    <p:push dir="u"/>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3152001"/>
            <a:ext cx="4161981" cy="553998"/>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panose="020B0502040204020203" pitchFamily="34" charset="0"/>
              </a:defRPr>
            </a:lvl1pPr>
          </a:lstStyle>
          <a:p>
            <a:r>
              <a:rPr lang="en-US"/>
              <a:t>Square photo layout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447358803"/>
      </p:ext>
    </p:extLst>
  </p:cSld>
  <p:clrMapOvr>
    <a:masterClrMapping/>
  </p:clrMapOvr>
  <p:transition advClick="0" advTm="20000">
    <p:push dir="u"/>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panose="020B0502040204020203" pitchFamily="34" charset="0"/>
              </a:defRPr>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536204948"/>
      </p:ext>
    </p:extLst>
  </p:cSld>
  <p:clrMapOvr>
    <a:masterClrMapping/>
  </p:clrMapOvr>
  <p:transition advClick="0" advTm="20000">
    <p:push dir="u"/>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3" y="5438001"/>
            <a:ext cx="11018520" cy="5539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46290513"/>
      </p:ext>
    </p:extLst>
  </p:cSld>
  <p:clrMapOvr>
    <a:masterClrMapping/>
  </p:clrMapOvr>
  <p:transition advClick="0" advTm="20000">
    <p:push dir="u"/>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3" y="866001"/>
            <a:ext cx="11018520" cy="5539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694267027"/>
      </p:ext>
    </p:extLst>
  </p:cSld>
  <p:clrMapOvr>
    <a:masterClrMapping/>
  </p:clrMapOvr>
  <p:transition advClick="0" advTm="20000">
    <p:push dir="u"/>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307777"/>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307777"/>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990762587"/>
      </p:ext>
    </p:extLst>
  </p:cSld>
  <p:clrMapOvr>
    <a:masterClrMapping/>
  </p:clrMapOvr>
  <p:transition advClick="0" advTm="20000">
    <p:push dir="u"/>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307777"/>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307777"/>
          </a:xfrm>
        </p:spPr>
        <p:txBody>
          <a:bodyPr/>
          <a:lstStyle>
            <a:lvl1pPr marL="0" indent="0" algn="ctr">
              <a:spcBef>
                <a:spcPts val="0"/>
              </a:spcBef>
              <a:buNone/>
              <a:defRPr sz="2000"/>
            </a:lvl1pPr>
          </a:lstStyle>
          <a:p>
            <a:pPr lvl="0"/>
            <a:r>
              <a:rPr lang="en-US"/>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307777"/>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710586449"/>
      </p:ext>
    </p:extLst>
  </p:cSld>
  <p:clrMapOvr>
    <a:masterClrMapping/>
  </p:clrMapOvr>
  <p:transition advClick="0" advTm="20000">
    <p:push dir="u"/>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9">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gradFill>
                  <a:gsLst>
                    <a:gs pos="0">
                      <a:schemeClr val="tx1"/>
                    </a:gs>
                    <a:gs pos="100000">
                      <a:schemeClr val="tx1"/>
                    </a:gs>
                  </a:gsLst>
                  <a:lin ang="5400000" scaled="1"/>
                </a:gra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gradFill>
                  <a:gsLst>
                    <a:gs pos="0">
                      <a:schemeClr val="tx1"/>
                    </a:gs>
                    <a:gs pos="100000">
                      <a:schemeClr val="tx1"/>
                    </a:gs>
                  </a:gsLst>
                  <a:lin ang="5400000" scaled="1"/>
                </a:gra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01443AB1-0CDE-B44D-8883-27DEB7B914EA}"/>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64E0159D-061E-A640-B0A5-C7A703E35A9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625802682"/>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307777"/>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307777"/>
          </a:xfrm>
        </p:spPr>
        <p:txBody>
          <a:bodyPr/>
          <a:lstStyle>
            <a:lvl1pPr marL="0" indent="0" algn="ctr">
              <a:spcBef>
                <a:spcPts val="0"/>
              </a:spcBef>
              <a:buNone/>
              <a:defRPr sz="2000"/>
            </a:lvl1pPr>
          </a:lstStyle>
          <a:p>
            <a:pPr lvl="0"/>
            <a:r>
              <a:rPr lang="en-US"/>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307777"/>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307777"/>
          </a:xfrm>
        </p:spPr>
        <p:txBody>
          <a:bodyPr/>
          <a:lstStyle>
            <a:lvl1pPr marL="0" indent="0" algn="ctr">
              <a:spcBef>
                <a:spcPts val="0"/>
              </a:spcBef>
              <a:buNone/>
              <a:defRPr sz="2000"/>
            </a:lvl1pPr>
          </a:lstStyle>
          <a:p>
            <a:pPr lvl="0"/>
            <a:r>
              <a:rPr lang="en-US"/>
              <a:t>Edit Master text</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549165785"/>
      </p:ext>
    </p:extLst>
  </p:cSld>
  <p:clrMapOvr>
    <a:masterClrMapping/>
  </p:clrMapOvr>
  <p:transition advClick="0" advTm="20000">
    <p:push dir="u"/>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6" name="Text Placeholder 3">
            <a:extLst>
              <a:ext uri="{FF2B5EF4-FFF2-40B4-BE49-F238E27FC236}">
                <a16:creationId xmlns:a16="http://schemas.microsoft.com/office/drawing/2014/main" id="{5497F3D2-4B1F-4B39-9F73-BA917D388B3B}"/>
              </a:ext>
            </a:extLst>
          </p:cNvPr>
          <p:cNvSpPr>
            <a:spLocks noGrp="1"/>
          </p:cNvSpPr>
          <p:nvPr>
            <p:ph type="body" sz="quarter" idx="11" hasCustomPrompt="1"/>
          </p:nvPr>
        </p:nvSpPr>
        <p:spPr>
          <a:xfrm>
            <a:off x="8128000" y="2017713"/>
            <a:ext cx="3481388" cy="307777"/>
          </a:xfrm>
        </p:spPr>
        <p:txBody>
          <a:bodyPr wrap="square">
            <a:spAutoFit/>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Add a caption</a:t>
            </a:r>
          </a:p>
        </p:txBody>
      </p:sp>
      <p:sp>
        <p:nvSpPr>
          <p:cNvPr id="3" name="Picture Placeholder 2" descr="This screen 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4200" y="1436688"/>
            <a:ext cx="7253288" cy="4832350"/>
          </a:xfrm>
          <a:blipFill>
            <a:blip r:embed="rId2"/>
            <a:stretch>
              <a:fillRect/>
            </a:stretch>
          </a:blipFill>
        </p:spPr>
        <p:txBody>
          <a:bodyPr bIns="1097280" anchor="ctr">
            <a:noAutofit/>
          </a:bodyPr>
          <a:lstStyle>
            <a:lvl1pPr marL="0" indent="0" algn="ctr">
              <a:buNone/>
              <a:defRPr sz="1400" b="1">
                <a:solidFill>
                  <a:srgbClr val="000000"/>
                </a:solidFill>
              </a:defRPr>
            </a:lvl1pPr>
          </a:lstStyle>
          <a:p>
            <a:r>
              <a:rPr lang="en-US"/>
              <a:t>Drag &amp; drop your screen shot here </a:t>
            </a:r>
            <a:br>
              <a:rPr lang="en-US"/>
            </a:br>
            <a:r>
              <a:rPr lang="en-US"/>
              <a:t>or click or tap icon below to insert </a:t>
            </a:r>
          </a:p>
        </p:txBody>
      </p:sp>
    </p:spTree>
    <p:extLst>
      <p:ext uri="{BB962C8B-B14F-4D97-AF65-F5344CB8AC3E}">
        <p14:creationId xmlns:p14="http://schemas.microsoft.com/office/powerpoint/2010/main" val="1428320943"/>
      </p:ext>
    </p:extLst>
  </p:cSld>
  <p:clrMapOvr>
    <a:masterClrMapping/>
  </p:clrMapOvr>
  <p:transition advClick="0" advTm="20000">
    <p:push dir="u"/>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6">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12">
          <p15:clr>
            <a:srgbClr val="5ACBF0"/>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1"/>
            <a:ext cx="3468956" cy="1107996"/>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356100" y="2447039"/>
            <a:ext cx="7251192" cy="369332"/>
          </a:xfrm>
        </p:spPr>
        <p:txBody>
          <a:bodyPr/>
          <a:lstStyle>
            <a:lvl1pPr marL="0" indent="0">
              <a:spcAft>
                <a:spcPts val="1200"/>
              </a:spcAft>
              <a:buNone/>
              <a:defRPr sz="2400"/>
            </a:lvl1pPr>
            <a:lvl2pPr marL="228600" indent="0">
              <a:buNone/>
              <a:defRPr/>
            </a:lvl2pPr>
          </a:lstStyle>
          <a:p>
            <a:pPr lvl="0"/>
            <a:r>
              <a:rPr lang="en-US"/>
              <a:t>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356100" y="2017713"/>
            <a:ext cx="72532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0292397"/>
      </p:ext>
    </p:extLst>
  </p:cSld>
  <p:clrMapOvr>
    <a:masterClrMapping/>
  </p:clrMapOvr>
  <p:transition advClick="0" advTm="20000">
    <p:push dir="u"/>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5ACBF0"/>
          </p15:clr>
        </p15:guide>
        <p15:guide id="13" pos="2744">
          <p15:clr>
            <a:srgbClr val="5ACBF0"/>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2" orient="horz" pos="1728">
          <p15:clr>
            <a:srgbClr val="FBAE4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bwMode="auto">
          <a:xfrm>
            <a:off x="588263" y="3179701"/>
            <a:ext cx="3182621" cy="498598"/>
          </a:xfrm>
          <a:noFill/>
        </p:spPr>
        <p:txBody>
          <a:bodyPr vert="horz" wrap="square" lIns="0" tIns="0" rIns="0" bIns="0" rtlCol="0" anchor="ctr" anchorCtr="0">
            <a:spAutoFit/>
          </a:bodyPr>
          <a:lstStyle>
            <a:lvl1pPr>
              <a:defRPr lang="en-US" dirty="0">
                <a:solidFill>
                  <a:srgbClr val="FFFFFF"/>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lstStyle>
            <a:lvl1pPr marL="0" indent="0">
              <a:spcAft>
                <a:spcPts val="1200"/>
              </a:spcAft>
              <a:buNone/>
              <a:defRPr sz="2800"/>
            </a:lvl1pPr>
            <a:lvl2pPr marL="228600" indent="0">
              <a:buNone/>
              <a:defRPr/>
            </a:lvl2pPr>
          </a:lstStyle>
          <a:p>
            <a:pPr lvl="0"/>
            <a:r>
              <a:rPr lang="en-US"/>
              <a:t>Edit Master text styles</a:t>
            </a:r>
          </a:p>
        </p:txBody>
      </p:sp>
    </p:spTree>
    <p:extLst>
      <p:ext uri="{BB962C8B-B14F-4D97-AF65-F5344CB8AC3E}">
        <p14:creationId xmlns:p14="http://schemas.microsoft.com/office/powerpoint/2010/main" val="1080469717"/>
      </p:ext>
    </p:extLst>
  </p:cSld>
  <p:clrMapOvr>
    <a:masterClrMapping/>
  </p:clrMapOvr>
  <p:transition advClick="0" advTm="20000">
    <p:push dir="u"/>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5ACBF0"/>
          </p15:clr>
        </p15:guide>
        <p15:guide id="14" pos="3155">
          <p15:clr>
            <a:srgbClr val="5ACBF0"/>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a:xfrm>
            <a:off x="588263" y="3179701"/>
            <a:ext cx="3182621" cy="498598"/>
          </a:xfrm>
          <a:noFill/>
        </p:spPr>
        <p:txBody>
          <a:bodyPr vert="horz" wrap="square" lIns="0" tIns="0" rIns="0" bIns="0" rtlCol="0" anchor="ctr" anchorCtr="0">
            <a:spAutoFit/>
          </a:bodyPr>
          <a:lstStyle>
            <a:lvl1pPr>
              <a:defRPr lang="en-US" dirty="0">
                <a:solidFill>
                  <a:schemeClr val="tx1"/>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spAutoFit/>
          </a:bodyPr>
          <a:lstStyle>
            <a:lvl1pPr marL="0" indent="0">
              <a:spcAft>
                <a:spcPts val="1200"/>
              </a:spcAft>
              <a:buNone/>
              <a:defRPr sz="2800"/>
            </a:lvl1pPr>
            <a:lvl2pPr marL="228600" indent="0">
              <a:buNone/>
              <a:defRPr/>
            </a:lvl2pPr>
          </a:lstStyle>
          <a:p>
            <a:pPr lvl="0"/>
            <a:r>
              <a:rPr lang="en-US"/>
              <a:t>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2842675"/>
      </p:ext>
    </p:extLst>
  </p:cSld>
  <p:clrMapOvr>
    <a:masterClrMapping/>
  </p:clrMapOvr>
  <p:transition advClick="0" advTm="20000">
    <p:push dir="u"/>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guide id="30" pos="2376">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277089819"/>
      </p:ext>
    </p:extLst>
  </p:cSld>
  <p:clrMapOvr>
    <a:overrideClrMapping bg1="dk1" tx1="lt1" bg2="dk2" tx2="lt2" accent1="accent1" accent2="accent2" accent3="accent3" accent4="accent4" accent5="accent5" accent6="accent6" hlink="hlink" folHlink="folHlink"/>
  </p:clrMapOvr>
  <p:transition advClick="0" advTm="20000">
    <p:push dir="u"/>
  </p:transition>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237093398"/>
      </p:ext>
    </p:extLst>
  </p:cSld>
  <p:clrMapOvr>
    <a:masterClrMapping/>
  </p:clrMapOvr>
  <p:transition advClick="0" advTm="20000">
    <p:push dir="u"/>
  </p:transition>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122605044"/>
      </p:ext>
    </p:extLst>
  </p:cSld>
  <p:clrMapOvr>
    <a:overrideClrMapping bg1="dk1" tx1="lt1" bg2="dk2" tx2="lt2" accent1="accent1" accent2="accent2" accent3="accent3" accent4="accent4" accent5="accent5" accent6="accent6" hlink="hlink" folHlink="folHlink"/>
  </p:clrMapOvr>
  <p:transition advClick="0" advTm="20000">
    <p:push dir="u"/>
  </p:transition>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363563498"/>
      </p:ext>
    </p:extLst>
  </p:cSld>
  <p:clrMapOvr>
    <a:masterClrMapping/>
  </p:clrMapOvr>
  <p:transition advClick="0" advTm="20000">
    <p:push dir="u"/>
  </p:transition>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39204425"/>
      </p:ext>
    </p:extLst>
  </p:cSld>
  <p:clrMapOvr>
    <a:masterClrMapping/>
  </p:clrMapOvr>
  <p:transition advClick="0" advTm="20000">
    <p:push dir="u"/>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287.xml"/><Relationship Id="rId13" Type="http://schemas.openxmlformats.org/officeDocument/2006/relationships/slideLayout" Target="../slideLayouts/slideLayout292.xml"/><Relationship Id="rId18" Type="http://schemas.openxmlformats.org/officeDocument/2006/relationships/slideLayout" Target="../slideLayouts/slideLayout297.xml"/><Relationship Id="rId26" Type="http://schemas.openxmlformats.org/officeDocument/2006/relationships/slideLayout" Target="../slideLayouts/slideLayout305.xml"/><Relationship Id="rId3" Type="http://schemas.openxmlformats.org/officeDocument/2006/relationships/slideLayout" Target="../slideLayouts/slideLayout282.xml"/><Relationship Id="rId21" Type="http://schemas.openxmlformats.org/officeDocument/2006/relationships/slideLayout" Target="../slideLayouts/slideLayout300.xml"/><Relationship Id="rId7" Type="http://schemas.openxmlformats.org/officeDocument/2006/relationships/slideLayout" Target="../slideLayouts/slideLayout286.xml"/><Relationship Id="rId12" Type="http://schemas.openxmlformats.org/officeDocument/2006/relationships/slideLayout" Target="../slideLayouts/slideLayout291.xml"/><Relationship Id="rId17" Type="http://schemas.openxmlformats.org/officeDocument/2006/relationships/slideLayout" Target="../slideLayouts/slideLayout296.xml"/><Relationship Id="rId25" Type="http://schemas.openxmlformats.org/officeDocument/2006/relationships/slideLayout" Target="../slideLayouts/slideLayout304.xml"/><Relationship Id="rId2" Type="http://schemas.openxmlformats.org/officeDocument/2006/relationships/slideLayout" Target="../slideLayouts/slideLayout281.xml"/><Relationship Id="rId16" Type="http://schemas.openxmlformats.org/officeDocument/2006/relationships/slideLayout" Target="../slideLayouts/slideLayout295.xml"/><Relationship Id="rId20" Type="http://schemas.openxmlformats.org/officeDocument/2006/relationships/slideLayout" Target="../slideLayouts/slideLayout299.xml"/><Relationship Id="rId1" Type="http://schemas.openxmlformats.org/officeDocument/2006/relationships/slideLayout" Target="../slideLayouts/slideLayout280.xml"/><Relationship Id="rId6" Type="http://schemas.openxmlformats.org/officeDocument/2006/relationships/slideLayout" Target="../slideLayouts/slideLayout285.xml"/><Relationship Id="rId11" Type="http://schemas.openxmlformats.org/officeDocument/2006/relationships/slideLayout" Target="../slideLayouts/slideLayout290.xml"/><Relationship Id="rId24" Type="http://schemas.openxmlformats.org/officeDocument/2006/relationships/slideLayout" Target="../slideLayouts/slideLayout303.xml"/><Relationship Id="rId5" Type="http://schemas.openxmlformats.org/officeDocument/2006/relationships/slideLayout" Target="../slideLayouts/slideLayout284.xml"/><Relationship Id="rId15" Type="http://schemas.openxmlformats.org/officeDocument/2006/relationships/slideLayout" Target="../slideLayouts/slideLayout294.xml"/><Relationship Id="rId23" Type="http://schemas.openxmlformats.org/officeDocument/2006/relationships/slideLayout" Target="../slideLayouts/slideLayout302.xml"/><Relationship Id="rId10" Type="http://schemas.openxmlformats.org/officeDocument/2006/relationships/slideLayout" Target="../slideLayouts/slideLayout289.xml"/><Relationship Id="rId19" Type="http://schemas.openxmlformats.org/officeDocument/2006/relationships/slideLayout" Target="../slideLayouts/slideLayout298.xml"/><Relationship Id="rId4" Type="http://schemas.openxmlformats.org/officeDocument/2006/relationships/slideLayout" Target="../slideLayouts/slideLayout283.xml"/><Relationship Id="rId9" Type="http://schemas.openxmlformats.org/officeDocument/2006/relationships/slideLayout" Target="../slideLayouts/slideLayout288.xml"/><Relationship Id="rId14" Type="http://schemas.openxmlformats.org/officeDocument/2006/relationships/slideLayout" Target="../slideLayouts/slideLayout293.xml"/><Relationship Id="rId22" Type="http://schemas.openxmlformats.org/officeDocument/2006/relationships/slideLayout" Target="../slideLayouts/slideLayout301.xml"/><Relationship Id="rId27" Type="http://schemas.openxmlformats.org/officeDocument/2006/relationships/theme" Target="../theme/theme10.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313.xml"/><Relationship Id="rId13" Type="http://schemas.openxmlformats.org/officeDocument/2006/relationships/slideLayout" Target="../slideLayouts/slideLayout318.xml"/><Relationship Id="rId18" Type="http://schemas.openxmlformats.org/officeDocument/2006/relationships/slideLayout" Target="../slideLayouts/slideLayout323.xml"/><Relationship Id="rId26" Type="http://schemas.openxmlformats.org/officeDocument/2006/relationships/slideLayout" Target="../slideLayouts/slideLayout331.xml"/><Relationship Id="rId3" Type="http://schemas.openxmlformats.org/officeDocument/2006/relationships/slideLayout" Target="../slideLayouts/slideLayout308.xml"/><Relationship Id="rId21" Type="http://schemas.openxmlformats.org/officeDocument/2006/relationships/slideLayout" Target="../slideLayouts/slideLayout326.xml"/><Relationship Id="rId7" Type="http://schemas.openxmlformats.org/officeDocument/2006/relationships/slideLayout" Target="../slideLayouts/slideLayout312.xml"/><Relationship Id="rId12" Type="http://schemas.openxmlformats.org/officeDocument/2006/relationships/slideLayout" Target="../slideLayouts/slideLayout317.xml"/><Relationship Id="rId17" Type="http://schemas.openxmlformats.org/officeDocument/2006/relationships/slideLayout" Target="../slideLayouts/slideLayout322.xml"/><Relationship Id="rId25" Type="http://schemas.openxmlformats.org/officeDocument/2006/relationships/slideLayout" Target="../slideLayouts/slideLayout330.xml"/><Relationship Id="rId2" Type="http://schemas.openxmlformats.org/officeDocument/2006/relationships/slideLayout" Target="../slideLayouts/slideLayout307.xml"/><Relationship Id="rId16" Type="http://schemas.openxmlformats.org/officeDocument/2006/relationships/slideLayout" Target="../slideLayouts/slideLayout321.xml"/><Relationship Id="rId20" Type="http://schemas.openxmlformats.org/officeDocument/2006/relationships/slideLayout" Target="../slideLayouts/slideLayout325.xml"/><Relationship Id="rId29" Type="http://schemas.openxmlformats.org/officeDocument/2006/relationships/slideLayout" Target="../slideLayouts/slideLayout334.xml"/><Relationship Id="rId1" Type="http://schemas.openxmlformats.org/officeDocument/2006/relationships/slideLayout" Target="../slideLayouts/slideLayout306.xml"/><Relationship Id="rId6" Type="http://schemas.openxmlformats.org/officeDocument/2006/relationships/slideLayout" Target="../slideLayouts/slideLayout311.xml"/><Relationship Id="rId11" Type="http://schemas.openxmlformats.org/officeDocument/2006/relationships/slideLayout" Target="../slideLayouts/slideLayout316.xml"/><Relationship Id="rId24" Type="http://schemas.openxmlformats.org/officeDocument/2006/relationships/slideLayout" Target="../slideLayouts/slideLayout329.xml"/><Relationship Id="rId32" Type="http://schemas.openxmlformats.org/officeDocument/2006/relationships/image" Target="../media/image61.emf"/><Relationship Id="rId5" Type="http://schemas.openxmlformats.org/officeDocument/2006/relationships/slideLayout" Target="../slideLayouts/slideLayout310.xml"/><Relationship Id="rId15" Type="http://schemas.openxmlformats.org/officeDocument/2006/relationships/slideLayout" Target="../slideLayouts/slideLayout320.xml"/><Relationship Id="rId23" Type="http://schemas.openxmlformats.org/officeDocument/2006/relationships/slideLayout" Target="../slideLayouts/slideLayout328.xml"/><Relationship Id="rId28" Type="http://schemas.openxmlformats.org/officeDocument/2006/relationships/slideLayout" Target="../slideLayouts/slideLayout333.xml"/><Relationship Id="rId10" Type="http://schemas.openxmlformats.org/officeDocument/2006/relationships/slideLayout" Target="../slideLayouts/slideLayout315.xml"/><Relationship Id="rId19" Type="http://schemas.openxmlformats.org/officeDocument/2006/relationships/slideLayout" Target="../slideLayouts/slideLayout324.xml"/><Relationship Id="rId31" Type="http://schemas.openxmlformats.org/officeDocument/2006/relationships/theme" Target="../theme/theme11.xml"/><Relationship Id="rId4" Type="http://schemas.openxmlformats.org/officeDocument/2006/relationships/slideLayout" Target="../slideLayouts/slideLayout309.xml"/><Relationship Id="rId9" Type="http://schemas.openxmlformats.org/officeDocument/2006/relationships/slideLayout" Target="../slideLayouts/slideLayout314.xml"/><Relationship Id="rId14" Type="http://schemas.openxmlformats.org/officeDocument/2006/relationships/slideLayout" Target="../slideLayouts/slideLayout319.xml"/><Relationship Id="rId22" Type="http://schemas.openxmlformats.org/officeDocument/2006/relationships/slideLayout" Target="../slideLayouts/slideLayout327.xml"/><Relationship Id="rId27" Type="http://schemas.openxmlformats.org/officeDocument/2006/relationships/slideLayout" Target="../slideLayouts/slideLayout332.xml"/><Relationship Id="rId30" Type="http://schemas.openxmlformats.org/officeDocument/2006/relationships/slideLayout" Target="../slideLayouts/slideLayout335.xml"/></Relationships>
</file>

<file path=ppt/slideMasters/_rels/slideMaster12.xml.rels><?xml version="1.0" encoding="UTF-8" standalone="yes"?>
<Relationships xmlns="http://schemas.openxmlformats.org/package/2006/relationships"><Relationship Id="rId13" Type="http://schemas.openxmlformats.org/officeDocument/2006/relationships/slideLayout" Target="../slideLayouts/slideLayout348.xml"/><Relationship Id="rId18" Type="http://schemas.openxmlformats.org/officeDocument/2006/relationships/slideLayout" Target="../slideLayouts/slideLayout353.xml"/><Relationship Id="rId26" Type="http://schemas.openxmlformats.org/officeDocument/2006/relationships/slideLayout" Target="../slideLayouts/slideLayout361.xml"/><Relationship Id="rId3" Type="http://schemas.openxmlformats.org/officeDocument/2006/relationships/slideLayout" Target="../slideLayouts/slideLayout338.xml"/><Relationship Id="rId21" Type="http://schemas.openxmlformats.org/officeDocument/2006/relationships/slideLayout" Target="../slideLayouts/slideLayout356.xml"/><Relationship Id="rId34" Type="http://schemas.openxmlformats.org/officeDocument/2006/relationships/image" Target="../media/image71.png"/><Relationship Id="rId7" Type="http://schemas.openxmlformats.org/officeDocument/2006/relationships/slideLayout" Target="../slideLayouts/slideLayout342.xml"/><Relationship Id="rId12" Type="http://schemas.openxmlformats.org/officeDocument/2006/relationships/slideLayout" Target="../slideLayouts/slideLayout347.xml"/><Relationship Id="rId17" Type="http://schemas.openxmlformats.org/officeDocument/2006/relationships/slideLayout" Target="../slideLayouts/slideLayout352.xml"/><Relationship Id="rId25" Type="http://schemas.openxmlformats.org/officeDocument/2006/relationships/slideLayout" Target="../slideLayouts/slideLayout360.xml"/><Relationship Id="rId33" Type="http://schemas.openxmlformats.org/officeDocument/2006/relationships/theme" Target="../theme/theme12.xml"/><Relationship Id="rId2" Type="http://schemas.openxmlformats.org/officeDocument/2006/relationships/slideLayout" Target="../slideLayouts/slideLayout337.xml"/><Relationship Id="rId16" Type="http://schemas.openxmlformats.org/officeDocument/2006/relationships/slideLayout" Target="../slideLayouts/slideLayout351.xml"/><Relationship Id="rId20" Type="http://schemas.openxmlformats.org/officeDocument/2006/relationships/slideLayout" Target="../slideLayouts/slideLayout355.xml"/><Relationship Id="rId29" Type="http://schemas.openxmlformats.org/officeDocument/2006/relationships/slideLayout" Target="../slideLayouts/slideLayout364.xml"/><Relationship Id="rId1" Type="http://schemas.openxmlformats.org/officeDocument/2006/relationships/slideLayout" Target="../slideLayouts/slideLayout336.xml"/><Relationship Id="rId6" Type="http://schemas.openxmlformats.org/officeDocument/2006/relationships/slideLayout" Target="../slideLayouts/slideLayout341.xml"/><Relationship Id="rId11" Type="http://schemas.openxmlformats.org/officeDocument/2006/relationships/slideLayout" Target="../slideLayouts/slideLayout346.xml"/><Relationship Id="rId24" Type="http://schemas.openxmlformats.org/officeDocument/2006/relationships/slideLayout" Target="../slideLayouts/slideLayout359.xml"/><Relationship Id="rId32" Type="http://schemas.openxmlformats.org/officeDocument/2006/relationships/slideLayout" Target="../slideLayouts/slideLayout367.xml"/><Relationship Id="rId5" Type="http://schemas.openxmlformats.org/officeDocument/2006/relationships/slideLayout" Target="../slideLayouts/slideLayout340.xml"/><Relationship Id="rId15" Type="http://schemas.openxmlformats.org/officeDocument/2006/relationships/slideLayout" Target="../slideLayouts/slideLayout350.xml"/><Relationship Id="rId23" Type="http://schemas.openxmlformats.org/officeDocument/2006/relationships/slideLayout" Target="../slideLayouts/slideLayout358.xml"/><Relationship Id="rId28" Type="http://schemas.openxmlformats.org/officeDocument/2006/relationships/slideLayout" Target="../slideLayouts/slideLayout363.xml"/><Relationship Id="rId10" Type="http://schemas.openxmlformats.org/officeDocument/2006/relationships/slideLayout" Target="../slideLayouts/slideLayout345.xml"/><Relationship Id="rId19" Type="http://schemas.openxmlformats.org/officeDocument/2006/relationships/slideLayout" Target="../slideLayouts/slideLayout354.xml"/><Relationship Id="rId31" Type="http://schemas.openxmlformats.org/officeDocument/2006/relationships/slideLayout" Target="../slideLayouts/slideLayout366.xml"/><Relationship Id="rId4" Type="http://schemas.openxmlformats.org/officeDocument/2006/relationships/slideLayout" Target="../slideLayouts/slideLayout339.xml"/><Relationship Id="rId9" Type="http://schemas.openxmlformats.org/officeDocument/2006/relationships/slideLayout" Target="../slideLayouts/slideLayout344.xml"/><Relationship Id="rId14" Type="http://schemas.openxmlformats.org/officeDocument/2006/relationships/slideLayout" Target="../slideLayouts/slideLayout349.xml"/><Relationship Id="rId22" Type="http://schemas.openxmlformats.org/officeDocument/2006/relationships/slideLayout" Target="../slideLayouts/slideLayout357.xml"/><Relationship Id="rId27" Type="http://schemas.openxmlformats.org/officeDocument/2006/relationships/slideLayout" Target="../slideLayouts/slideLayout362.xml"/><Relationship Id="rId30" Type="http://schemas.openxmlformats.org/officeDocument/2006/relationships/slideLayout" Target="../slideLayouts/slideLayout365.xml"/><Relationship Id="rId8" Type="http://schemas.openxmlformats.org/officeDocument/2006/relationships/slideLayout" Target="../slideLayouts/slideLayout343.xml"/></Relationships>
</file>

<file path=ppt/slideMasters/_rels/slideMaster13.xml.rels><?xml version="1.0" encoding="UTF-8" standalone="yes"?>
<Relationships xmlns="http://schemas.openxmlformats.org/package/2006/relationships"><Relationship Id="rId13" Type="http://schemas.openxmlformats.org/officeDocument/2006/relationships/slideLayout" Target="../slideLayouts/slideLayout380.xml"/><Relationship Id="rId18" Type="http://schemas.openxmlformats.org/officeDocument/2006/relationships/slideLayout" Target="../slideLayouts/slideLayout385.xml"/><Relationship Id="rId26" Type="http://schemas.openxmlformats.org/officeDocument/2006/relationships/slideLayout" Target="../slideLayouts/slideLayout393.xml"/><Relationship Id="rId3" Type="http://schemas.openxmlformats.org/officeDocument/2006/relationships/slideLayout" Target="../slideLayouts/slideLayout370.xml"/><Relationship Id="rId21" Type="http://schemas.openxmlformats.org/officeDocument/2006/relationships/slideLayout" Target="../slideLayouts/slideLayout388.xml"/><Relationship Id="rId34" Type="http://schemas.openxmlformats.org/officeDocument/2006/relationships/slideLayout" Target="../slideLayouts/slideLayout401.xml"/><Relationship Id="rId7" Type="http://schemas.openxmlformats.org/officeDocument/2006/relationships/slideLayout" Target="../slideLayouts/slideLayout374.xml"/><Relationship Id="rId12" Type="http://schemas.openxmlformats.org/officeDocument/2006/relationships/slideLayout" Target="../slideLayouts/slideLayout379.xml"/><Relationship Id="rId17" Type="http://schemas.openxmlformats.org/officeDocument/2006/relationships/slideLayout" Target="../slideLayouts/slideLayout384.xml"/><Relationship Id="rId25" Type="http://schemas.openxmlformats.org/officeDocument/2006/relationships/slideLayout" Target="../slideLayouts/slideLayout392.xml"/><Relationship Id="rId33" Type="http://schemas.openxmlformats.org/officeDocument/2006/relationships/slideLayout" Target="../slideLayouts/slideLayout400.xml"/><Relationship Id="rId2" Type="http://schemas.openxmlformats.org/officeDocument/2006/relationships/slideLayout" Target="../slideLayouts/slideLayout369.xml"/><Relationship Id="rId16" Type="http://schemas.openxmlformats.org/officeDocument/2006/relationships/slideLayout" Target="../slideLayouts/slideLayout383.xml"/><Relationship Id="rId20" Type="http://schemas.openxmlformats.org/officeDocument/2006/relationships/slideLayout" Target="../slideLayouts/slideLayout387.xml"/><Relationship Id="rId29" Type="http://schemas.openxmlformats.org/officeDocument/2006/relationships/slideLayout" Target="../slideLayouts/slideLayout396.xml"/><Relationship Id="rId1" Type="http://schemas.openxmlformats.org/officeDocument/2006/relationships/slideLayout" Target="../slideLayouts/slideLayout368.xml"/><Relationship Id="rId6" Type="http://schemas.openxmlformats.org/officeDocument/2006/relationships/slideLayout" Target="../slideLayouts/slideLayout373.xml"/><Relationship Id="rId11" Type="http://schemas.openxmlformats.org/officeDocument/2006/relationships/slideLayout" Target="../slideLayouts/slideLayout378.xml"/><Relationship Id="rId24" Type="http://schemas.openxmlformats.org/officeDocument/2006/relationships/slideLayout" Target="../slideLayouts/slideLayout391.xml"/><Relationship Id="rId32" Type="http://schemas.openxmlformats.org/officeDocument/2006/relationships/slideLayout" Target="../slideLayouts/slideLayout399.xml"/><Relationship Id="rId5" Type="http://schemas.openxmlformats.org/officeDocument/2006/relationships/slideLayout" Target="../slideLayouts/slideLayout372.xml"/><Relationship Id="rId15" Type="http://schemas.openxmlformats.org/officeDocument/2006/relationships/slideLayout" Target="../slideLayouts/slideLayout382.xml"/><Relationship Id="rId23" Type="http://schemas.openxmlformats.org/officeDocument/2006/relationships/slideLayout" Target="../slideLayouts/slideLayout390.xml"/><Relationship Id="rId28" Type="http://schemas.openxmlformats.org/officeDocument/2006/relationships/slideLayout" Target="../slideLayouts/slideLayout395.xml"/><Relationship Id="rId36" Type="http://schemas.openxmlformats.org/officeDocument/2006/relationships/theme" Target="../theme/theme13.xml"/><Relationship Id="rId10" Type="http://schemas.openxmlformats.org/officeDocument/2006/relationships/slideLayout" Target="../slideLayouts/slideLayout377.xml"/><Relationship Id="rId19" Type="http://schemas.openxmlformats.org/officeDocument/2006/relationships/slideLayout" Target="../slideLayouts/slideLayout386.xml"/><Relationship Id="rId31" Type="http://schemas.openxmlformats.org/officeDocument/2006/relationships/slideLayout" Target="../slideLayouts/slideLayout398.xml"/><Relationship Id="rId4" Type="http://schemas.openxmlformats.org/officeDocument/2006/relationships/slideLayout" Target="../slideLayouts/slideLayout371.xml"/><Relationship Id="rId9" Type="http://schemas.openxmlformats.org/officeDocument/2006/relationships/slideLayout" Target="../slideLayouts/slideLayout376.xml"/><Relationship Id="rId14" Type="http://schemas.openxmlformats.org/officeDocument/2006/relationships/slideLayout" Target="../slideLayouts/slideLayout381.xml"/><Relationship Id="rId22" Type="http://schemas.openxmlformats.org/officeDocument/2006/relationships/slideLayout" Target="../slideLayouts/slideLayout389.xml"/><Relationship Id="rId27" Type="http://schemas.openxmlformats.org/officeDocument/2006/relationships/slideLayout" Target="../slideLayouts/slideLayout394.xml"/><Relationship Id="rId30" Type="http://schemas.openxmlformats.org/officeDocument/2006/relationships/slideLayout" Target="../slideLayouts/slideLayout397.xml"/><Relationship Id="rId35" Type="http://schemas.openxmlformats.org/officeDocument/2006/relationships/slideLayout" Target="../slideLayouts/slideLayout402.xml"/><Relationship Id="rId8" Type="http://schemas.openxmlformats.org/officeDocument/2006/relationships/slideLayout" Target="../slideLayouts/slideLayout375.xml"/></Relationships>
</file>

<file path=ppt/slideMasters/_rels/slideMaster14.xml.rels><?xml version="1.0" encoding="UTF-8" standalone="yes"?>
<Relationships xmlns="http://schemas.openxmlformats.org/package/2006/relationships"><Relationship Id="rId13" Type="http://schemas.openxmlformats.org/officeDocument/2006/relationships/slideLayout" Target="../slideLayouts/slideLayout415.xml"/><Relationship Id="rId18" Type="http://schemas.openxmlformats.org/officeDocument/2006/relationships/slideLayout" Target="../slideLayouts/slideLayout420.xml"/><Relationship Id="rId26" Type="http://schemas.openxmlformats.org/officeDocument/2006/relationships/slideLayout" Target="../slideLayouts/slideLayout428.xml"/><Relationship Id="rId3" Type="http://schemas.openxmlformats.org/officeDocument/2006/relationships/slideLayout" Target="../slideLayouts/slideLayout405.xml"/><Relationship Id="rId21" Type="http://schemas.openxmlformats.org/officeDocument/2006/relationships/slideLayout" Target="../slideLayouts/slideLayout423.xml"/><Relationship Id="rId34" Type="http://schemas.openxmlformats.org/officeDocument/2006/relationships/theme" Target="../theme/theme14.xml"/><Relationship Id="rId7" Type="http://schemas.openxmlformats.org/officeDocument/2006/relationships/slideLayout" Target="../slideLayouts/slideLayout409.xml"/><Relationship Id="rId12" Type="http://schemas.openxmlformats.org/officeDocument/2006/relationships/slideLayout" Target="../slideLayouts/slideLayout414.xml"/><Relationship Id="rId17" Type="http://schemas.openxmlformats.org/officeDocument/2006/relationships/slideLayout" Target="../slideLayouts/slideLayout419.xml"/><Relationship Id="rId25" Type="http://schemas.openxmlformats.org/officeDocument/2006/relationships/slideLayout" Target="../slideLayouts/slideLayout427.xml"/><Relationship Id="rId33" Type="http://schemas.openxmlformats.org/officeDocument/2006/relationships/slideLayout" Target="../slideLayouts/slideLayout435.xml"/><Relationship Id="rId2" Type="http://schemas.openxmlformats.org/officeDocument/2006/relationships/slideLayout" Target="../slideLayouts/slideLayout404.xml"/><Relationship Id="rId16" Type="http://schemas.openxmlformats.org/officeDocument/2006/relationships/slideLayout" Target="../slideLayouts/slideLayout418.xml"/><Relationship Id="rId20" Type="http://schemas.openxmlformats.org/officeDocument/2006/relationships/slideLayout" Target="../slideLayouts/slideLayout422.xml"/><Relationship Id="rId29" Type="http://schemas.openxmlformats.org/officeDocument/2006/relationships/slideLayout" Target="../slideLayouts/slideLayout431.xml"/><Relationship Id="rId1" Type="http://schemas.openxmlformats.org/officeDocument/2006/relationships/slideLayout" Target="../slideLayouts/slideLayout403.xml"/><Relationship Id="rId6" Type="http://schemas.openxmlformats.org/officeDocument/2006/relationships/slideLayout" Target="../slideLayouts/slideLayout408.xml"/><Relationship Id="rId11" Type="http://schemas.openxmlformats.org/officeDocument/2006/relationships/slideLayout" Target="../slideLayouts/slideLayout413.xml"/><Relationship Id="rId24" Type="http://schemas.openxmlformats.org/officeDocument/2006/relationships/slideLayout" Target="../slideLayouts/slideLayout426.xml"/><Relationship Id="rId32" Type="http://schemas.openxmlformats.org/officeDocument/2006/relationships/slideLayout" Target="../slideLayouts/slideLayout434.xml"/><Relationship Id="rId5" Type="http://schemas.openxmlformats.org/officeDocument/2006/relationships/slideLayout" Target="../slideLayouts/slideLayout407.xml"/><Relationship Id="rId15" Type="http://schemas.openxmlformats.org/officeDocument/2006/relationships/slideLayout" Target="../slideLayouts/slideLayout417.xml"/><Relationship Id="rId23" Type="http://schemas.openxmlformats.org/officeDocument/2006/relationships/slideLayout" Target="../slideLayouts/slideLayout425.xml"/><Relationship Id="rId28" Type="http://schemas.openxmlformats.org/officeDocument/2006/relationships/slideLayout" Target="../slideLayouts/slideLayout430.xml"/><Relationship Id="rId10" Type="http://schemas.openxmlformats.org/officeDocument/2006/relationships/slideLayout" Target="../slideLayouts/slideLayout412.xml"/><Relationship Id="rId19" Type="http://schemas.openxmlformats.org/officeDocument/2006/relationships/slideLayout" Target="../slideLayouts/slideLayout421.xml"/><Relationship Id="rId31" Type="http://schemas.openxmlformats.org/officeDocument/2006/relationships/slideLayout" Target="../slideLayouts/slideLayout433.xml"/><Relationship Id="rId4" Type="http://schemas.openxmlformats.org/officeDocument/2006/relationships/slideLayout" Target="../slideLayouts/slideLayout406.xml"/><Relationship Id="rId9" Type="http://schemas.openxmlformats.org/officeDocument/2006/relationships/slideLayout" Target="../slideLayouts/slideLayout411.xml"/><Relationship Id="rId14" Type="http://schemas.openxmlformats.org/officeDocument/2006/relationships/slideLayout" Target="../slideLayouts/slideLayout416.xml"/><Relationship Id="rId22" Type="http://schemas.openxmlformats.org/officeDocument/2006/relationships/slideLayout" Target="../slideLayouts/slideLayout424.xml"/><Relationship Id="rId27" Type="http://schemas.openxmlformats.org/officeDocument/2006/relationships/slideLayout" Target="../slideLayouts/slideLayout429.xml"/><Relationship Id="rId30" Type="http://schemas.openxmlformats.org/officeDocument/2006/relationships/slideLayout" Target="../slideLayouts/slideLayout432.xml"/><Relationship Id="rId35" Type="http://schemas.openxmlformats.org/officeDocument/2006/relationships/image" Target="../media/image71.png"/><Relationship Id="rId8" Type="http://schemas.openxmlformats.org/officeDocument/2006/relationships/slideLayout" Target="../slideLayouts/slideLayout410.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443.xml"/><Relationship Id="rId13" Type="http://schemas.openxmlformats.org/officeDocument/2006/relationships/slideLayout" Target="../slideLayouts/slideLayout448.xml"/><Relationship Id="rId18" Type="http://schemas.openxmlformats.org/officeDocument/2006/relationships/slideLayout" Target="../slideLayouts/slideLayout453.xml"/><Relationship Id="rId3" Type="http://schemas.openxmlformats.org/officeDocument/2006/relationships/slideLayout" Target="../slideLayouts/slideLayout438.xml"/><Relationship Id="rId21" Type="http://schemas.openxmlformats.org/officeDocument/2006/relationships/theme" Target="../theme/theme15.xml"/><Relationship Id="rId7" Type="http://schemas.openxmlformats.org/officeDocument/2006/relationships/slideLayout" Target="../slideLayouts/slideLayout442.xml"/><Relationship Id="rId12" Type="http://schemas.openxmlformats.org/officeDocument/2006/relationships/slideLayout" Target="../slideLayouts/slideLayout447.xml"/><Relationship Id="rId17" Type="http://schemas.openxmlformats.org/officeDocument/2006/relationships/slideLayout" Target="../slideLayouts/slideLayout452.xml"/><Relationship Id="rId2" Type="http://schemas.openxmlformats.org/officeDocument/2006/relationships/slideLayout" Target="../slideLayouts/slideLayout437.xml"/><Relationship Id="rId16" Type="http://schemas.openxmlformats.org/officeDocument/2006/relationships/slideLayout" Target="../slideLayouts/slideLayout451.xml"/><Relationship Id="rId20" Type="http://schemas.openxmlformats.org/officeDocument/2006/relationships/slideLayout" Target="../slideLayouts/slideLayout455.xml"/><Relationship Id="rId1" Type="http://schemas.openxmlformats.org/officeDocument/2006/relationships/slideLayout" Target="../slideLayouts/slideLayout436.xml"/><Relationship Id="rId6" Type="http://schemas.openxmlformats.org/officeDocument/2006/relationships/slideLayout" Target="../slideLayouts/slideLayout441.xml"/><Relationship Id="rId11" Type="http://schemas.openxmlformats.org/officeDocument/2006/relationships/slideLayout" Target="../slideLayouts/slideLayout446.xml"/><Relationship Id="rId5" Type="http://schemas.openxmlformats.org/officeDocument/2006/relationships/slideLayout" Target="../slideLayouts/slideLayout440.xml"/><Relationship Id="rId15" Type="http://schemas.openxmlformats.org/officeDocument/2006/relationships/slideLayout" Target="../slideLayouts/slideLayout450.xml"/><Relationship Id="rId10" Type="http://schemas.openxmlformats.org/officeDocument/2006/relationships/slideLayout" Target="../slideLayouts/slideLayout445.xml"/><Relationship Id="rId19" Type="http://schemas.openxmlformats.org/officeDocument/2006/relationships/slideLayout" Target="../slideLayouts/slideLayout454.xml"/><Relationship Id="rId4" Type="http://schemas.openxmlformats.org/officeDocument/2006/relationships/slideLayout" Target="../slideLayouts/slideLayout439.xml"/><Relationship Id="rId9" Type="http://schemas.openxmlformats.org/officeDocument/2006/relationships/slideLayout" Target="../slideLayouts/slideLayout444.xml"/><Relationship Id="rId14" Type="http://schemas.openxmlformats.org/officeDocument/2006/relationships/slideLayout" Target="../slideLayouts/slideLayout449.xml"/><Relationship Id="rId22" Type="http://schemas.openxmlformats.org/officeDocument/2006/relationships/image" Target="../media/image76.emf"/></Relationships>
</file>

<file path=ppt/slideMasters/_rels/slideMaster16.xml.rels><?xml version="1.0" encoding="UTF-8" standalone="yes"?>
<Relationships xmlns="http://schemas.openxmlformats.org/package/2006/relationships"><Relationship Id="rId13" Type="http://schemas.openxmlformats.org/officeDocument/2006/relationships/slideLayout" Target="../slideLayouts/slideLayout468.xml"/><Relationship Id="rId18" Type="http://schemas.openxmlformats.org/officeDocument/2006/relationships/slideLayout" Target="../slideLayouts/slideLayout473.xml"/><Relationship Id="rId26" Type="http://schemas.openxmlformats.org/officeDocument/2006/relationships/slideLayout" Target="../slideLayouts/slideLayout481.xml"/><Relationship Id="rId3" Type="http://schemas.openxmlformats.org/officeDocument/2006/relationships/slideLayout" Target="../slideLayouts/slideLayout458.xml"/><Relationship Id="rId21" Type="http://schemas.openxmlformats.org/officeDocument/2006/relationships/slideLayout" Target="../slideLayouts/slideLayout476.xml"/><Relationship Id="rId34" Type="http://schemas.openxmlformats.org/officeDocument/2006/relationships/slideLayout" Target="../slideLayouts/slideLayout489.xml"/><Relationship Id="rId7" Type="http://schemas.openxmlformats.org/officeDocument/2006/relationships/slideLayout" Target="../slideLayouts/slideLayout462.xml"/><Relationship Id="rId12" Type="http://schemas.openxmlformats.org/officeDocument/2006/relationships/slideLayout" Target="../slideLayouts/slideLayout467.xml"/><Relationship Id="rId17" Type="http://schemas.openxmlformats.org/officeDocument/2006/relationships/slideLayout" Target="../slideLayouts/slideLayout472.xml"/><Relationship Id="rId25" Type="http://schemas.openxmlformats.org/officeDocument/2006/relationships/slideLayout" Target="../slideLayouts/slideLayout480.xml"/><Relationship Id="rId33" Type="http://schemas.openxmlformats.org/officeDocument/2006/relationships/slideLayout" Target="../slideLayouts/slideLayout488.xml"/><Relationship Id="rId2" Type="http://schemas.openxmlformats.org/officeDocument/2006/relationships/slideLayout" Target="../slideLayouts/slideLayout457.xml"/><Relationship Id="rId16" Type="http://schemas.openxmlformats.org/officeDocument/2006/relationships/slideLayout" Target="../slideLayouts/slideLayout471.xml"/><Relationship Id="rId20" Type="http://schemas.openxmlformats.org/officeDocument/2006/relationships/slideLayout" Target="../slideLayouts/slideLayout475.xml"/><Relationship Id="rId29" Type="http://schemas.openxmlformats.org/officeDocument/2006/relationships/slideLayout" Target="../slideLayouts/slideLayout484.xml"/><Relationship Id="rId1" Type="http://schemas.openxmlformats.org/officeDocument/2006/relationships/slideLayout" Target="../slideLayouts/slideLayout456.xml"/><Relationship Id="rId6" Type="http://schemas.openxmlformats.org/officeDocument/2006/relationships/slideLayout" Target="../slideLayouts/slideLayout461.xml"/><Relationship Id="rId11" Type="http://schemas.openxmlformats.org/officeDocument/2006/relationships/slideLayout" Target="../slideLayouts/slideLayout466.xml"/><Relationship Id="rId24" Type="http://schemas.openxmlformats.org/officeDocument/2006/relationships/slideLayout" Target="../slideLayouts/slideLayout479.xml"/><Relationship Id="rId32" Type="http://schemas.openxmlformats.org/officeDocument/2006/relationships/slideLayout" Target="../slideLayouts/slideLayout487.xml"/><Relationship Id="rId5" Type="http://schemas.openxmlformats.org/officeDocument/2006/relationships/slideLayout" Target="../slideLayouts/slideLayout460.xml"/><Relationship Id="rId15" Type="http://schemas.openxmlformats.org/officeDocument/2006/relationships/slideLayout" Target="../slideLayouts/slideLayout470.xml"/><Relationship Id="rId23" Type="http://schemas.openxmlformats.org/officeDocument/2006/relationships/slideLayout" Target="../slideLayouts/slideLayout478.xml"/><Relationship Id="rId28" Type="http://schemas.openxmlformats.org/officeDocument/2006/relationships/slideLayout" Target="../slideLayouts/slideLayout483.xml"/><Relationship Id="rId36" Type="http://schemas.openxmlformats.org/officeDocument/2006/relationships/image" Target="../media/image34.emf"/><Relationship Id="rId10" Type="http://schemas.openxmlformats.org/officeDocument/2006/relationships/slideLayout" Target="../slideLayouts/slideLayout465.xml"/><Relationship Id="rId19" Type="http://schemas.openxmlformats.org/officeDocument/2006/relationships/slideLayout" Target="../slideLayouts/slideLayout474.xml"/><Relationship Id="rId31" Type="http://schemas.openxmlformats.org/officeDocument/2006/relationships/slideLayout" Target="../slideLayouts/slideLayout486.xml"/><Relationship Id="rId4" Type="http://schemas.openxmlformats.org/officeDocument/2006/relationships/slideLayout" Target="../slideLayouts/slideLayout459.xml"/><Relationship Id="rId9" Type="http://schemas.openxmlformats.org/officeDocument/2006/relationships/slideLayout" Target="../slideLayouts/slideLayout464.xml"/><Relationship Id="rId14" Type="http://schemas.openxmlformats.org/officeDocument/2006/relationships/slideLayout" Target="../slideLayouts/slideLayout469.xml"/><Relationship Id="rId22" Type="http://schemas.openxmlformats.org/officeDocument/2006/relationships/slideLayout" Target="../slideLayouts/slideLayout477.xml"/><Relationship Id="rId27" Type="http://schemas.openxmlformats.org/officeDocument/2006/relationships/slideLayout" Target="../slideLayouts/slideLayout482.xml"/><Relationship Id="rId30" Type="http://schemas.openxmlformats.org/officeDocument/2006/relationships/slideLayout" Target="../slideLayouts/slideLayout485.xml"/><Relationship Id="rId35" Type="http://schemas.openxmlformats.org/officeDocument/2006/relationships/theme" Target="../theme/theme16.xml"/><Relationship Id="rId8" Type="http://schemas.openxmlformats.org/officeDocument/2006/relationships/slideLayout" Target="../slideLayouts/slideLayout463.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497.xml"/><Relationship Id="rId13" Type="http://schemas.openxmlformats.org/officeDocument/2006/relationships/slideLayout" Target="../slideLayouts/slideLayout502.xml"/><Relationship Id="rId18" Type="http://schemas.openxmlformats.org/officeDocument/2006/relationships/slideLayout" Target="../slideLayouts/slideLayout507.xml"/><Relationship Id="rId3" Type="http://schemas.openxmlformats.org/officeDocument/2006/relationships/slideLayout" Target="../slideLayouts/slideLayout492.xml"/><Relationship Id="rId21" Type="http://schemas.openxmlformats.org/officeDocument/2006/relationships/slideLayout" Target="../slideLayouts/slideLayout510.xml"/><Relationship Id="rId7" Type="http://schemas.openxmlformats.org/officeDocument/2006/relationships/slideLayout" Target="../slideLayouts/slideLayout496.xml"/><Relationship Id="rId12" Type="http://schemas.openxmlformats.org/officeDocument/2006/relationships/slideLayout" Target="../slideLayouts/slideLayout501.xml"/><Relationship Id="rId17" Type="http://schemas.openxmlformats.org/officeDocument/2006/relationships/slideLayout" Target="../slideLayouts/slideLayout506.xml"/><Relationship Id="rId2" Type="http://schemas.openxmlformats.org/officeDocument/2006/relationships/slideLayout" Target="../slideLayouts/slideLayout491.xml"/><Relationship Id="rId16" Type="http://schemas.openxmlformats.org/officeDocument/2006/relationships/slideLayout" Target="../slideLayouts/slideLayout505.xml"/><Relationship Id="rId20" Type="http://schemas.openxmlformats.org/officeDocument/2006/relationships/slideLayout" Target="../slideLayouts/slideLayout509.xml"/><Relationship Id="rId1" Type="http://schemas.openxmlformats.org/officeDocument/2006/relationships/slideLayout" Target="../slideLayouts/slideLayout490.xml"/><Relationship Id="rId6" Type="http://schemas.openxmlformats.org/officeDocument/2006/relationships/slideLayout" Target="../slideLayouts/slideLayout495.xml"/><Relationship Id="rId11" Type="http://schemas.openxmlformats.org/officeDocument/2006/relationships/slideLayout" Target="../slideLayouts/slideLayout500.xml"/><Relationship Id="rId5" Type="http://schemas.openxmlformats.org/officeDocument/2006/relationships/slideLayout" Target="../slideLayouts/slideLayout494.xml"/><Relationship Id="rId15" Type="http://schemas.openxmlformats.org/officeDocument/2006/relationships/slideLayout" Target="../slideLayouts/slideLayout504.xml"/><Relationship Id="rId23" Type="http://schemas.openxmlformats.org/officeDocument/2006/relationships/image" Target="../media/image76.emf"/><Relationship Id="rId10" Type="http://schemas.openxmlformats.org/officeDocument/2006/relationships/slideLayout" Target="../slideLayouts/slideLayout499.xml"/><Relationship Id="rId19" Type="http://schemas.openxmlformats.org/officeDocument/2006/relationships/slideLayout" Target="../slideLayouts/slideLayout508.xml"/><Relationship Id="rId4" Type="http://schemas.openxmlformats.org/officeDocument/2006/relationships/slideLayout" Target="../slideLayouts/slideLayout493.xml"/><Relationship Id="rId9" Type="http://schemas.openxmlformats.org/officeDocument/2006/relationships/slideLayout" Target="../slideLayouts/slideLayout498.xml"/><Relationship Id="rId14" Type="http://schemas.openxmlformats.org/officeDocument/2006/relationships/slideLayout" Target="../slideLayouts/slideLayout503.xml"/><Relationship Id="rId22"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13" Type="http://schemas.openxmlformats.org/officeDocument/2006/relationships/slideLayout" Target="../slideLayouts/slideLayout523.xml"/><Relationship Id="rId18" Type="http://schemas.openxmlformats.org/officeDocument/2006/relationships/slideLayout" Target="../slideLayouts/slideLayout528.xml"/><Relationship Id="rId26" Type="http://schemas.openxmlformats.org/officeDocument/2006/relationships/slideLayout" Target="../slideLayouts/slideLayout536.xml"/><Relationship Id="rId21" Type="http://schemas.openxmlformats.org/officeDocument/2006/relationships/slideLayout" Target="../slideLayouts/slideLayout531.xml"/><Relationship Id="rId34" Type="http://schemas.openxmlformats.org/officeDocument/2006/relationships/slideLayout" Target="../slideLayouts/slideLayout544.xml"/><Relationship Id="rId7" Type="http://schemas.openxmlformats.org/officeDocument/2006/relationships/slideLayout" Target="../slideLayouts/slideLayout517.xml"/><Relationship Id="rId12" Type="http://schemas.openxmlformats.org/officeDocument/2006/relationships/slideLayout" Target="../slideLayouts/slideLayout522.xml"/><Relationship Id="rId17" Type="http://schemas.openxmlformats.org/officeDocument/2006/relationships/slideLayout" Target="../slideLayouts/slideLayout527.xml"/><Relationship Id="rId25" Type="http://schemas.openxmlformats.org/officeDocument/2006/relationships/slideLayout" Target="../slideLayouts/slideLayout535.xml"/><Relationship Id="rId33" Type="http://schemas.openxmlformats.org/officeDocument/2006/relationships/slideLayout" Target="../slideLayouts/slideLayout543.xml"/><Relationship Id="rId2" Type="http://schemas.openxmlformats.org/officeDocument/2006/relationships/slideLayout" Target="../slideLayouts/slideLayout512.xml"/><Relationship Id="rId16" Type="http://schemas.openxmlformats.org/officeDocument/2006/relationships/slideLayout" Target="../slideLayouts/slideLayout526.xml"/><Relationship Id="rId20" Type="http://schemas.openxmlformats.org/officeDocument/2006/relationships/slideLayout" Target="../slideLayouts/slideLayout530.xml"/><Relationship Id="rId29" Type="http://schemas.openxmlformats.org/officeDocument/2006/relationships/slideLayout" Target="../slideLayouts/slideLayout539.xml"/><Relationship Id="rId1" Type="http://schemas.openxmlformats.org/officeDocument/2006/relationships/slideLayout" Target="../slideLayouts/slideLayout511.xml"/><Relationship Id="rId6" Type="http://schemas.openxmlformats.org/officeDocument/2006/relationships/slideLayout" Target="../slideLayouts/slideLayout516.xml"/><Relationship Id="rId11" Type="http://schemas.openxmlformats.org/officeDocument/2006/relationships/slideLayout" Target="../slideLayouts/slideLayout521.xml"/><Relationship Id="rId24" Type="http://schemas.openxmlformats.org/officeDocument/2006/relationships/slideLayout" Target="../slideLayouts/slideLayout534.xml"/><Relationship Id="rId32" Type="http://schemas.openxmlformats.org/officeDocument/2006/relationships/slideLayout" Target="../slideLayouts/slideLayout542.xml"/><Relationship Id="rId37" Type="http://schemas.openxmlformats.org/officeDocument/2006/relationships/image" Target="../media/image34.emf"/><Relationship Id="rId5" Type="http://schemas.openxmlformats.org/officeDocument/2006/relationships/slideLayout" Target="../slideLayouts/slideLayout515.xml"/><Relationship Id="rId15" Type="http://schemas.openxmlformats.org/officeDocument/2006/relationships/slideLayout" Target="../slideLayouts/slideLayout525.xml"/><Relationship Id="rId23" Type="http://schemas.openxmlformats.org/officeDocument/2006/relationships/slideLayout" Target="../slideLayouts/slideLayout533.xml"/><Relationship Id="rId28" Type="http://schemas.openxmlformats.org/officeDocument/2006/relationships/slideLayout" Target="../slideLayouts/slideLayout538.xml"/><Relationship Id="rId36" Type="http://schemas.openxmlformats.org/officeDocument/2006/relationships/theme" Target="../theme/theme18.xml"/><Relationship Id="rId10" Type="http://schemas.openxmlformats.org/officeDocument/2006/relationships/slideLayout" Target="../slideLayouts/slideLayout520.xml"/><Relationship Id="rId19" Type="http://schemas.openxmlformats.org/officeDocument/2006/relationships/slideLayout" Target="../slideLayouts/slideLayout529.xml"/><Relationship Id="rId31" Type="http://schemas.openxmlformats.org/officeDocument/2006/relationships/slideLayout" Target="../slideLayouts/slideLayout541.xml"/><Relationship Id="rId4" Type="http://schemas.openxmlformats.org/officeDocument/2006/relationships/slideLayout" Target="../slideLayouts/slideLayout514.xml"/><Relationship Id="rId9" Type="http://schemas.openxmlformats.org/officeDocument/2006/relationships/slideLayout" Target="../slideLayouts/slideLayout519.xml"/><Relationship Id="rId14" Type="http://schemas.openxmlformats.org/officeDocument/2006/relationships/slideLayout" Target="../slideLayouts/slideLayout524.xml"/><Relationship Id="rId22" Type="http://schemas.openxmlformats.org/officeDocument/2006/relationships/slideLayout" Target="../slideLayouts/slideLayout532.xml"/><Relationship Id="rId27" Type="http://schemas.openxmlformats.org/officeDocument/2006/relationships/slideLayout" Target="../slideLayouts/slideLayout537.xml"/><Relationship Id="rId30" Type="http://schemas.openxmlformats.org/officeDocument/2006/relationships/slideLayout" Target="../slideLayouts/slideLayout540.xml"/><Relationship Id="rId35" Type="http://schemas.openxmlformats.org/officeDocument/2006/relationships/slideLayout" Target="../slideLayouts/slideLayout545.xml"/><Relationship Id="rId8" Type="http://schemas.openxmlformats.org/officeDocument/2006/relationships/slideLayout" Target="../slideLayouts/slideLayout518.xml"/><Relationship Id="rId3" Type="http://schemas.openxmlformats.org/officeDocument/2006/relationships/slideLayout" Target="../slideLayouts/slideLayout513.xml"/></Relationships>
</file>

<file path=ppt/slideMasters/_rels/slideMaster19.xml.rels><?xml version="1.0" encoding="UTF-8" standalone="yes"?>
<Relationships xmlns="http://schemas.openxmlformats.org/package/2006/relationships"><Relationship Id="rId8" Type="http://schemas.openxmlformats.org/officeDocument/2006/relationships/slideLayout" Target="../slideLayouts/slideLayout553.xml"/><Relationship Id="rId13" Type="http://schemas.openxmlformats.org/officeDocument/2006/relationships/slideLayout" Target="../slideLayouts/slideLayout558.xml"/><Relationship Id="rId18" Type="http://schemas.openxmlformats.org/officeDocument/2006/relationships/slideLayout" Target="../slideLayouts/slideLayout563.xml"/><Relationship Id="rId26" Type="http://schemas.openxmlformats.org/officeDocument/2006/relationships/image" Target="../media/image1.emf"/><Relationship Id="rId3" Type="http://schemas.openxmlformats.org/officeDocument/2006/relationships/slideLayout" Target="../slideLayouts/slideLayout548.xml"/><Relationship Id="rId21" Type="http://schemas.openxmlformats.org/officeDocument/2006/relationships/slideLayout" Target="../slideLayouts/slideLayout566.xml"/><Relationship Id="rId7" Type="http://schemas.openxmlformats.org/officeDocument/2006/relationships/slideLayout" Target="../slideLayouts/slideLayout552.xml"/><Relationship Id="rId12" Type="http://schemas.openxmlformats.org/officeDocument/2006/relationships/slideLayout" Target="../slideLayouts/slideLayout557.xml"/><Relationship Id="rId17" Type="http://schemas.openxmlformats.org/officeDocument/2006/relationships/slideLayout" Target="../slideLayouts/slideLayout562.xml"/><Relationship Id="rId25" Type="http://schemas.openxmlformats.org/officeDocument/2006/relationships/image" Target="../media/image44.png"/><Relationship Id="rId2" Type="http://schemas.openxmlformats.org/officeDocument/2006/relationships/slideLayout" Target="../slideLayouts/slideLayout547.xml"/><Relationship Id="rId16" Type="http://schemas.openxmlformats.org/officeDocument/2006/relationships/slideLayout" Target="../slideLayouts/slideLayout561.xml"/><Relationship Id="rId20" Type="http://schemas.openxmlformats.org/officeDocument/2006/relationships/slideLayout" Target="../slideLayouts/slideLayout565.xml"/><Relationship Id="rId1" Type="http://schemas.openxmlformats.org/officeDocument/2006/relationships/slideLayout" Target="../slideLayouts/slideLayout546.xml"/><Relationship Id="rId6" Type="http://schemas.openxmlformats.org/officeDocument/2006/relationships/slideLayout" Target="../slideLayouts/slideLayout551.xml"/><Relationship Id="rId11" Type="http://schemas.openxmlformats.org/officeDocument/2006/relationships/slideLayout" Target="../slideLayouts/slideLayout556.xml"/><Relationship Id="rId24" Type="http://schemas.openxmlformats.org/officeDocument/2006/relationships/theme" Target="../theme/theme19.xml"/><Relationship Id="rId5" Type="http://schemas.openxmlformats.org/officeDocument/2006/relationships/slideLayout" Target="../slideLayouts/slideLayout550.xml"/><Relationship Id="rId15" Type="http://schemas.openxmlformats.org/officeDocument/2006/relationships/slideLayout" Target="../slideLayouts/slideLayout560.xml"/><Relationship Id="rId23" Type="http://schemas.openxmlformats.org/officeDocument/2006/relationships/slideLayout" Target="../slideLayouts/slideLayout568.xml"/><Relationship Id="rId10" Type="http://schemas.openxmlformats.org/officeDocument/2006/relationships/slideLayout" Target="../slideLayouts/slideLayout555.xml"/><Relationship Id="rId19" Type="http://schemas.openxmlformats.org/officeDocument/2006/relationships/slideLayout" Target="../slideLayouts/slideLayout564.xml"/><Relationship Id="rId4" Type="http://schemas.openxmlformats.org/officeDocument/2006/relationships/slideLayout" Target="../slideLayouts/slideLayout549.xml"/><Relationship Id="rId9" Type="http://schemas.openxmlformats.org/officeDocument/2006/relationships/slideLayout" Target="../slideLayouts/slideLayout554.xml"/><Relationship Id="rId14" Type="http://schemas.openxmlformats.org/officeDocument/2006/relationships/slideLayout" Target="../slideLayouts/slideLayout559.xml"/><Relationship Id="rId22" Type="http://schemas.openxmlformats.org/officeDocument/2006/relationships/slideLayout" Target="../slideLayouts/slideLayout567.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52.xml"/><Relationship Id="rId18" Type="http://schemas.openxmlformats.org/officeDocument/2006/relationships/slideLayout" Target="../slideLayouts/slideLayout57.xml"/><Relationship Id="rId26" Type="http://schemas.openxmlformats.org/officeDocument/2006/relationships/slideLayout" Target="../slideLayouts/slideLayout65.xml"/><Relationship Id="rId3" Type="http://schemas.openxmlformats.org/officeDocument/2006/relationships/slideLayout" Target="../slideLayouts/slideLayout42.xml"/><Relationship Id="rId21" Type="http://schemas.openxmlformats.org/officeDocument/2006/relationships/slideLayout" Target="../slideLayouts/slideLayout60.xml"/><Relationship Id="rId7" Type="http://schemas.openxmlformats.org/officeDocument/2006/relationships/slideLayout" Target="../slideLayouts/slideLayout46.xml"/><Relationship Id="rId12" Type="http://schemas.openxmlformats.org/officeDocument/2006/relationships/slideLayout" Target="../slideLayouts/slideLayout51.xml"/><Relationship Id="rId17" Type="http://schemas.openxmlformats.org/officeDocument/2006/relationships/slideLayout" Target="../slideLayouts/slideLayout56.xml"/><Relationship Id="rId25" Type="http://schemas.openxmlformats.org/officeDocument/2006/relationships/slideLayout" Target="../slideLayouts/slideLayout64.xml"/><Relationship Id="rId33" Type="http://schemas.openxmlformats.org/officeDocument/2006/relationships/theme" Target="../theme/theme2.xml"/><Relationship Id="rId2" Type="http://schemas.openxmlformats.org/officeDocument/2006/relationships/slideLayout" Target="../slideLayouts/slideLayout41.xml"/><Relationship Id="rId16" Type="http://schemas.openxmlformats.org/officeDocument/2006/relationships/slideLayout" Target="../slideLayouts/slideLayout55.xml"/><Relationship Id="rId20" Type="http://schemas.openxmlformats.org/officeDocument/2006/relationships/slideLayout" Target="../slideLayouts/slideLayout59.xml"/><Relationship Id="rId29" Type="http://schemas.openxmlformats.org/officeDocument/2006/relationships/slideLayout" Target="../slideLayouts/slideLayout68.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24" Type="http://schemas.openxmlformats.org/officeDocument/2006/relationships/slideLayout" Target="../slideLayouts/slideLayout63.xml"/><Relationship Id="rId32" Type="http://schemas.openxmlformats.org/officeDocument/2006/relationships/slideLayout" Target="../slideLayouts/slideLayout71.xml"/><Relationship Id="rId5" Type="http://schemas.openxmlformats.org/officeDocument/2006/relationships/slideLayout" Target="../slideLayouts/slideLayout44.xml"/><Relationship Id="rId15" Type="http://schemas.openxmlformats.org/officeDocument/2006/relationships/slideLayout" Target="../slideLayouts/slideLayout54.xml"/><Relationship Id="rId23" Type="http://schemas.openxmlformats.org/officeDocument/2006/relationships/slideLayout" Target="../slideLayouts/slideLayout62.xml"/><Relationship Id="rId28" Type="http://schemas.openxmlformats.org/officeDocument/2006/relationships/slideLayout" Target="../slideLayouts/slideLayout67.xml"/><Relationship Id="rId10" Type="http://schemas.openxmlformats.org/officeDocument/2006/relationships/slideLayout" Target="../slideLayouts/slideLayout49.xml"/><Relationship Id="rId19" Type="http://schemas.openxmlformats.org/officeDocument/2006/relationships/slideLayout" Target="../slideLayouts/slideLayout58.xml"/><Relationship Id="rId31" Type="http://schemas.openxmlformats.org/officeDocument/2006/relationships/slideLayout" Target="../slideLayouts/slideLayout70.xml"/><Relationship Id="rId4" Type="http://schemas.openxmlformats.org/officeDocument/2006/relationships/slideLayout" Target="../slideLayouts/slideLayout43.xml"/><Relationship Id="rId9" Type="http://schemas.openxmlformats.org/officeDocument/2006/relationships/slideLayout" Target="../slideLayouts/slideLayout48.xml"/><Relationship Id="rId14" Type="http://schemas.openxmlformats.org/officeDocument/2006/relationships/slideLayout" Target="../slideLayouts/slideLayout53.xml"/><Relationship Id="rId22" Type="http://schemas.openxmlformats.org/officeDocument/2006/relationships/slideLayout" Target="../slideLayouts/slideLayout61.xml"/><Relationship Id="rId27" Type="http://schemas.openxmlformats.org/officeDocument/2006/relationships/slideLayout" Target="../slideLayouts/slideLayout66.xml"/><Relationship Id="rId30" Type="http://schemas.openxmlformats.org/officeDocument/2006/relationships/slideLayout" Target="../slideLayouts/slideLayout69.xml"/><Relationship Id="rId8" Type="http://schemas.openxmlformats.org/officeDocument/2006/relationships/slideLayout" Target="../slideLayouts/slideLayout47.xml"/></Relationships>
</file>

<file path=ppt/slideMasters/_rels/slideMaster20.xml.rels><?xml version="1.0" encoding="UTF-8" standalone="yes"?>
<Relationships xmlns="http://schemas.openxmlformats.org/package/2006/relationships"><Relationship Id="rId13" Type="http://schemas.openxmlformats.org/officeDocument/2006/relationships/slideLayout" Target="../slideLayouts/slideLayout581.xml"/><Relationship Id="rId18" Type="http://schemas.openxmlformats.org/officeDocument/2006/relationships/slideLayout" Target="../slideLayouts/slideLayout586.xml"/><Relationship Id="rId26" Type="http://schemas.openxmlformats.org/officeDocument/2006/relationships/slideLayout" Target="../slideLayouts/slideLayout594.xml"/><Relationship Id="rId3" Type="http://schemas.openxmlformats.org/officeDocument/2006/relationships/slideLayout" Target="../slideLayouts/slideLayout571.xml"/><Relationship Id="rId21" Type="http://schemas.openxmlformats.org/officeDocument/2006/relationships/slideLayout" Target="../slideLayouts/slideLayout589.xml"/><Relationship Id="rId34" Type="http://schemas.openxmlformats.org/officeDocument/2006/relationships/slideLayout" Target="../slideLayouts/slideLayout602.xml"/><Relationship Id="rId7" Type="http://schemas.openxmlformats.org/officeDocument/2006/relationships/slideLayout" Target="../slideLayouts/slideLayout575.xml"/><Relationship Id="rId12" Type="http://schemas.openxmlformats.org/officeDocument/2006/relationships/slideLayout" Target="../slideLayouts/slideLayout580.xml"/><Relationship Id="rId17" Type="http://schemas.openxmlformats.org/officeDocument/2006/relationships/slideLayout" Target="../slideLayouts/slideLayout585.xml"/><Relationship Id="rId25" Type="http://schemas.openxmlformats.org/officeDocument/2006/relationships/slideLayout" Target="../slideLayouts/slideLayout593.xml"/><Relationship Id="rId33" Type="http://schemas.openxmlformats.org/officeDocument/2006/relationships/slideLayout" Target="../slideLayouts/slideLayout601.xml"/><Relationship Id="rId2" Type="http://schemas.openxmlformats.org/officeDocument/2006/relationships/slideLayout" Target="../slideLayouts/slideLayout570.xml"/><Relationship Id="rId16" Type="http://schemas.openxmlformats.org/officeDocument/2006/relationships/slideLayout" Target="../slideLayouts/slideLayout584.xml"/><Relationship Id="rId20" Type="http://schemas.openxmlformats.org/officeDocument/2006/relationships/slideLayout" Target="../slideLayouts/slideLayout588.xml"/><Relationship Id="rId29" Type="http://schemas.openxmlformats.org/officeDocument/2006/relationships/slideLayout" Target="../slideLayouts/slideLayout597.xml"/><Relationship Id="rId1" Type="http://schemas.openxmlformats.org/officeDocument/2006/relationships/slideLayout" Target="../slideLayouts/slideLayout569.xml"/><Relationship Id="rId6" Type="http://schemas.openxmlformats.org/officeDocument/2006/relationships/slideLayout" Target="../slideLayouts/slideLayout574.xml"/><Relationship Id="rId11" Type="http://schemas.openxmlformats.org/officeDocument/2006/relationships/slideLayout" Target="../slideLayouts/slideLayout579.xml"/><Relationship Id="rId24" Type="http://schemas.openxmlformats.org/officeDocument/2006/relationships/slideLayout" Target="../slideLayouts/slideLayout592.xml"/><Relationship Id="rId32" Type="http://schemas.openxmlformats.org/officeDocument/2006/relationships/slideLayout" Target="../slideLayouts/slideLayout600.xml"/><Relationship Id="rId5" Type="http://schemas.openxmlformats.org/officeDocument/2006/relationships/slideLayout" Target="../slideLayouts/slideLayout573.xml"/><Relationship Id="rId15" Type="http://schemas.openxmlformats.org/officeDocument/2006/relationships/slideLayout" Target="../slideLayouts/slideLayout583.xml"/><Relationship Id="rId23" Type="http://schemas.openxmlformats.org/officeDocument/2006/relationships/slideLayout" Target="../slideLayouts/slideLayout591.xml"/><Relationship Id="rId28" Type="http://schemas.openxmlformats.org/officeDocument/2006/relationships/slideLayout" Target="../slideLayouts/slideLayout596.xml"/><Relationship Id="rId36" Type="http://schemas.openxmlformats.org/officeDocument/2006/relationships/image" Target="../media/image85.png"/><Relationship Id="rId10" Type="http://schemas.openxmlformats.org/officeDocument/2006/relationships/slideLayout" Target="../slideLayouts/slideLayout578.xml"/><Relationship Id="rId19" Type="http://schemas.openxmlformats.org/officeDocument/2006/relationships/slideLayout" Target="../slideLayouts/slideLayout587.xml"/><Relationship Id="rId31" Type="http://schemas.openxmlformats.org/officeDocument/2006/relationships/slideLayout" Target="../slideLayouts/slideLayout599.xml"/><Relationship Id="rId4" Type="http://schemas.openxmlformats.org/officeDocument/2006/relationships/slideLayout" Target="../slideLayouts/slideLayout572.xml"/><Relationship Id="rId9" Type="http://schemas.openxmlformats.org/officeDocument/2006/relationships/slideLayout" Target="../slideLayouts/slideLayout577.xml"/><Relationship Id="rId14" Type="http://schemas.openxmlformats.org/officeDocument/2006/relationships/slideLayout" Target="../slideLayouts/slideLayout582.xml"/><Relationship Id="rId22" Type="http://schemas.openxmlformats.org/officeDocument/2006/relationships/slideLayout" Target="../slideLayouts/slideLayout590.xml"/><Relationship Id="rId27" Type="http://schemas.openxmlformats.org/officeDocument/2006/relationships/slideLayout" Target="../slideLayouts/slideLayout595.xml"/><Relationship Id="rId30" Type="http://schemas.openxmlformats.org/officeDocument/2006/relationships/slideLayout" Target="../slideLayouts/slideLayout598.xml"/><Relationship Id="rId35" Type="http://schemas.openxmlformats.org/officeDocument/2006/relationships/theme" Target="../theme/theme20.xml"/><Relationship Id="rId8" Type="http://schemas.openxmlformats.org/officeDocument/2006/relationships/slideLayout" Target="../slideLayouts/slideLayout576.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84.xml"/><Relationship Id="rId18" Type="http://schemas.openxmlformats.org/officeDocument/2006/relationships/slideLayout" Target="../slideLayouts/slideLayout89.xml"/><Relationship Id="rId26" Type="http://schemas.openxmlformats.org/officeDocument/2006/relationships/slideLayout" Target="../slideLayouts/slideLayout97.xml"/><Relationship Id="rId3" Type="http://schemas.openxmlformats.org/officeDocument/2006/relationships/slideLayout" Target="../slideLayouts/slideLayout74.xml"/><Relationship Id="rId21" Type="http://schemas.openxmlformats.org/officeDocument/2006/relationships/slideLayout" Target="../slideLayouts/slideLayout92.xml"/><Relationship Id="rId34" Type="http://schemas.openxmlformats.org/officeDocument/2006/relationships/theme" Target="../theme/theme3.xml"/><Relationship Id="rId7" Type="http://schemas.openxmlformats.org/officeDocument/2006/relationships/slideLayout" Target="../slideLayouts/slideLayout78.xml"/><Relationship Id="rId12" Type="http://schemas.openxmlformats.org/officeDocument/2006/relationships/slideLayout" Target="../slideLayouts/slideLayout83.xml"/><Relationship Id="rId17" Type="http://schemas.openxmlformats.org/officeDocument/2006/relationships/slideLayout" Target="../slideLayouts/slideLayout88.xml"/><Relationship Id="rId25" Type="http://schemas.openxmlformats.org/officeDocument/2006/relationships/slideLayout" Target="../slideLayouts/slideLayout96.xml"/><Relationship Id="rId33" Type="http://schemas.openxmlformats.org/officeDocument/2006/relationships/slideLayout" Target="../slideLayouts/slideLayout104.xml"/><Relationship Id="rId2" Type="http://schemas.openxmlformats.org/officeDocument/2006/relationships/slideLayout" Target="../slideLayouts/slideLayout73.xml"/><Relationship Id="rId16" Type="http://schemas.openxmlformats.org/officeDocument/2006/relationships/slideLayout" Target="../slideLayouts/slideLayout87.xml"/><Relationship Id="rId20" Type="http://schemas.openxmlformats.org/officeDocument/2006/relationships/slideLayout" Target="../slideLayouts/slideLayout91.xml"/><Relationship Id="rId29" Type="http://schemas.openxmlformats.org/officeDocument/2006/relationships/slideLayout" Target="../slideLayouts/slideLayout100.xml"/><Relationship Id="rId1" Type="http://schemas.openxmlformats.org/officeDocument/2006/relationships/slideLayout" Target="../slideLayouts/slideLayout72.xml"/><Relationship Id="rId6" Type="http://schemas.openxmlformats.org/officeDocument/2006/relationships/slideLayout" Target="../slideLayouts/slideLayout77.xml"/><Relationship Id="rId11" Type="http://schemas.openxmlformats.org/officeDocument/2006/relationships/slideLayout" Target="../slideLayouts/slideLayout82.xml"/><Relationship Id="rId24" Type="http://schemas.openxmlformats.org/officeDocument/2006/relationships/slideLayout" Target="../slideLayouts/slideLayout95.xml"/><Relationship Id="rId32" Type="http://schemas.openxmlformats.org/officeDocument/2006/relationships/slideLayout" Target="../slideLayouts/slideLayout103.xml"/><Relationship Id="rId5" Type="http://schemas.openxmlformats.org/officeDocument/2006/relationships/slideLayout" Target="../slideLayouts/slideLayout76.xml"/><Relationship Id="rId15" Type="http://schemas.openxmlformats.org/officeDocument/2006/relationships/slideLayout" Target="../slideLayouts/slideLayout86.xml"/><Relationship Id="rId23" Type="http://schemas.openxmlformats.org/officeDocument/2006/relationships/slideLayout" Target="../slideLayouts/slideLayout94.xml"/><Relationship Id="rId28" Type="http://schemas.openxmlformats.org/officeDocument/2006/relationships/slideLayout" Target="../slideLayouts/slideLayout99.xml"/><Relationship Id="rId10" Type="http://schemas.openxmlformats.org/officeDocument/2006/relationships/slideLayout" Target="../slideLayouts/slideLayout81.xml"/><Relationship Id="rId19" Type="http://schemas.openxmlformats.org/officeDocument/2006/relationships/slideLayout" Target="../slideLayouts/slideLayout90.xml"/><Relationship Id="rId31" Type="http://schemas.openxmlformats.org/officeDocument/2006/relationships/slideLayout" Target="../slideLayouts/slideLayout102.xml"/><Relationship Id="rId4" Type="http://schemas.openxmlformats.org/officeDocument/2006/relationships/slideLayout" Target="../slideLayouts/slideLayout75.xml"/><Relationship Id="rId9" Type="http://schemas.openxmlformats.org/officeDocument/2006/relationships/slideLayout" Target="../slideLayouts/slideLayout80.xml"/><Relationship Id="rId14" Type="http://schemas.openxmlformats.org/officeDocument/2006/relationships/slideLayout" Target="../slideLayouts/slideLayout85.xml"/><Relationship Id="rId22" Type="http://schemas.openxmlformats.org/officeDocument/2006/relationships/slideLayout" Target="../slideLayouts/slideLayout93.xml"/><Relationship Id="rId27" Type="http://schemas.openxmlformats.org/officeDocument/2006/relationships/slideLayout" Target="../slideLayouts/slideLayout98.xml"/><Relationship Id="rId30" Type="http://schemas.openxmlformats.org/officeDocument/2006/relationships/slideLayout" Target="../slideLayouts/slideLayout101.xml"/><Relationship Id="rId35" Type="http://schemas.openxmlformats.org/officeDocument/2006/relationships/image" Target="../media/image34.emf"/><Relationship Id="rId8" Type="http://schemas.openxmlformats.org/officeDocument/2006/relationships/slideLayout" Target="../slideLayouts/slideLayout79.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117.xml"/><Relationship Id="rId18" Type="http://schemas.openxmlformats.org/officeDocument/2006/relationships/slideLayout" Target="../slideLayouts/slideLayout122.xml"/><Relationship Id="rId26" Type="http://schemas.openxmlformats.org/officeDocument/2006/relationships/slideLayout" Target="../slideLayouts/slideLayout130.xml"/><Relationship Id="rId39" Type="http://schemas.openxmlformats.org/officeDocument/2006/relationships/slideLayout" Target="../slideLayouts/slideLayout143.xml"/><Relationship Id="rId21" Type="http://schemas.openxmlformats.org/officeDocument/2006/relationships/slideLayout" Target="../slideLayouts/slideLayout125.xml"/><Relationship Id="rId34" Type="http://schemas.openxmlformats.org/officeDocument/2006/relationships/slideLayout" Target="../slideLayouts/slideLayout138.xml"/><Relationship Id="rId42" Type="http://schemas.openxmlformats.org/officeDocument/2006/relationships/slideLayout" Target="../slideLayouts/slideLayout146.xml"/><Relationship Id="rId7" Type="http://schemas.openxmlformats.org/officeDocument/2006/relationships/slideLayout" Target="../slideLayouts/slideLayout111.xml"/><Relationship Id="rId2" Type="http://schemas.openxmlformats.org/officeDocument/2006/relationships/slideLayout" Target="../slideLayouts/slideLayout106.xml"/><Relationship Id="rId16" Type="http://schemas.openxmlformats.org/officeDocument/2006/relationships/slideLayout" Target="../slideLayouts/slideLayout120.xml"/><Relationship Id="rId20" Type="http://schemas.openxmlformats.org/officeDocument/2006/relationships/slideLayout" Target="../slideLayouts/slideLayout124.xml"/><Relationship Id="rId29" Type="http://schemas.openxmlformats.org/officeDocument/2006/relationships/slideLayout" Target="../slideLayouts/slideLayout133.xml"/><Relationship Id="rId41" Type="http://schemas.openxmlformats.org/officeDocument/2006/relationships/slideLayout" Target="../slideLayouts/slideLayout145.xml"/><Relationship Id="rId1" Type="http://schemas.openxmlformats.org/officeDocument/2006/relationships/slideLayout" Target="../slideLayouts/slideLayout105.xml"/><Relationship Id="rId6" Type="http://schemas.openxmlformats.org/officeDocument/2006/relationships/slideLayout" Target="../slideLayouts/slideLayout110.xml"/><Relationship Id="rId11" Type="http://schemas.openxmlformats.org/officeDocument/2006/relationships/slideLayout" Target="../slideLayouts/slideLayout115.xml"/><Relationship Id="rId24" Type="http://schemas.openxmlformats.org/officeDocument/2006/relationships/slideLayout" Target="../slideLayouts/slideLayout128.xml"/><Relationship Id="rId32" Type="http://schemas.openxmlformats.org/officeDocument/2006/relationships/slideLayout" Target="../slideLayouts/slideLayout136.xml"/><Relationship Id="rId37" Type="http://schemas.openxmlformats.org/officeDocument/2006/relationships/slideLayout" Target="../slideLayouts/slideLayout141.xml"/><Relationship Id="rId40" Type="http://schemas.openxmlformats.org/officeDocument/2006/relationships/slideLayout" Target="../slideLayouts/slideLayout144.xml"/><Relationship Id="rId5" Type="http://schemas.openxmlformats.org/officeDocument/2006/relationships/slideLayout" Target="../slideLayouts/slideLayout109.xml"/><Relationship Id="rId15" Type="http://schemas.openxmlformats.org/officeDocument/2006/relationships/slideLayout" Target="../slideLayouts/slideLayout119.xml"/><Relationship Id="rId23" Type="http://schemas.openxmlformats.org/officeDocument/2006/relationships/slideLayout" Target="../slideLayouts/slideLayout127.xml"/><Relationship Id="rId28" Type="http://schemas.openxmlformats.org/officeDocument/2006/relationships/slideLayout" Target="../slideLayouts/slideLayout132.xml"/><Relationship Id="rId36" Type="http://schemas.openxmlformats.org/officeDocument/2006/relationships/slideLayout" Target="../slideLayouts/slideLayout140.xml"/><Relationship Id="rId10" Type="http://schemas.openxmlformats.org/officeDocument/2006/relationships/slideLayout" Target="../slideLayouts/slideLayout114.xml"/><Relationship Id="rId19" Type="http://schemas.openxmlformats.org/officeDocument/2006/relationships/slideLayout" Target="../slideLayouts/slideLayout123.xml"/><Relationship Id="rId31" Type="http://schemas.openxmlformats.org/officeDocument/2006/relationships/slideLayout" Target="../slideLayouts/slideLayout135.xml"/><Relationship Id="rId44" Type="http://schemas.openxmlformats.org/officeDocument/2006/relationships/image" Target="../media/image34.emf"/><Relationship Id="rId4" Type="http://schemas.openxmlformats.org/officeDocument/2006/relationships/slideLayout" Target="../slideLayouts/slideLayout108.xml"/><Relationship Id="rId9" Type="http://schemas.openxmlformats.org/officeDocument/2006/relationships/slideLayout" Target="../slideLayouts/slideLayout113.xml"/><Relationship Id="rId14" Type="http://schemas.openxmlformats.org/officeDocument/2006/relationships/slideLayout" Target="../slideLayouts/slideLayout118.xml"/><Relationship Id="rId22" Type="http://schemas.openxmlformats.org/officeDocument/2006/relationships/slideLayout" Target="../slideLayouts/slideLayout126.xml"/><Relationship Id="rId27" Type="http://schemas.openxmlformats.org/officeDocument/2006/relationships/slideLayout" Target="../slideLayouts/slideLayout131.xml"/><Relationship Id="rId30" Type="http://schemas.openxmlformats.org/officeDocument/2006/relationships/slideLayout" Target="../slideLayouts/slideLayout134.xml"/><Relationship Id="rId35" Type="http://schemas.openxmlformats.org/officeDocument/2006/relationships/slideLayout" Target="../slideLayouts/slideLayout139.xml"/><Relationship Id="rId43" Type="http://schemas.openxmlformats.org/officeDocument/2006/relationships/theme" Target="../theme/theme4.xml"/><Relationship Id="rId8" Type="http://schemas.openxmlformats.org/officeDocument/2006/relationships/slideLayout" Target="../slideLayouts/slideLayout112.xml"/><Relationship Id="rId3" Type="http://schemas.openxmlformats.org/officeDocument/2006/relationships/slideLayout" Target="../slideLayouts/slideLayout107.xml"/><Relationship Id="rId12" Type="http://schemas.openxmlformats.org/officeDocument/2006/relationships/slideLayout" Target="../slideLayouts/slideLayout116.xml"/><Relationship Id="rId17" Type="http://schemas.openxmlformats.org/officeDocument/2006/relationships/slideLayout" Target="../slideLayouts/slideLayout121.xml"/><Relationship Id="rId25" Type="http://schemas.openxmlformats.org/officeDocument/2006/relationships/slideLayout" Target="../slideLayouts/slideLayout129.xml"/><Relationship Id="rId33" Type="http://schemas.openxmlformats.org/officeDocument/2006/relationships/slideLayout" Target="../slideLayouts/slideLayout137.xml"/><Relationship Id="rId38" Type="http://schemas.openxmlformats.org/officeDocument/2006/relationships/slideLayout" Target="../slideLayouts/slideLayout142.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159.xml"/><Relationship Id="rId18" Type="http://schemas.openxmlformats.org/officeDocument/2006/relationships/slideLayout" Target="../slideLayouts/slideLayout164.xml"/><Relationship Id="rId26" Type="http://schemas.openxmlformats.org/officeDocument/2006/relationships/slideLayout" Target="../slideLayouts/slideLayout172.xml"/><Relationship Id="rId3" Type="http://schemas.openxmlformats.org/officeDocument/2006/relationships/slideLayout" Target="../slideLayouts/slideLayout149.xml"/><Relationship Id="rId21" Type="http://schemas.openxmlformats.org/officeDocument/2006/relationships/slideLayout" Target="../slideLayouts/slideLayout167.xml"/><Relationship Id="rId34" Type="http://schemas.openxmlformats.org/officeDocument/2006/relationships/image" Target="../media/image44.png"/><Relationship Id="rId7" Type="http://schemas.openxmlformats.org/officeDocument/2006/relationships/slideLayout" Target="../slideLayouts/slideLayout153.xml"/><Relationship Id="rId12" Type="http://schemas.openxmlformats.org/officeDocument/2006/relationships/slideLayout" Target="../slideLayouts/slideLayout158.xml"/><Relationship Id="rId17" Type="http://schemas.openxmlformats.org/officeDocument/2006/relationships/slideLayout" Target="../slideLayouts/slideLayout163.xml"/><Relationship Id="rId25" Type="http://schemas.openxmlformats.org/officeDocument/2006/relationships/slideLayout" Target="../slideLayouts/slideLayout171.xml"/><Relationship Id="rId33" Type="http://schemas.openxmlformats.org/officeDocument/2006/relationships/theme" Target="../theme/theme5.xml"/><Relationship Id="rId2" Type="http://schemas.openxmlformats.org/officeDocument/2006/relationships/slideLayout" Target="../slideLayouts/slideLayout148.xml"/><Relationship Id="rId16" Type="http://schemas.openxmlformats.org/officeDocument/2006/relationships/slideLayout" Target="../slideLayouts/slideLayout162.xml"/><Relationship Id="rId20" Type="http://schemas.openxmlformats.org/officeDocument/2006/relationships/slideLayout" Target="../slideLayouts/slideLayout166.xml"/><Relationship Id="rId29" Type="http://schemas.openxmlformats.org/officeDocument/2006/relationships/slideLayout" Target="../slideLayouts/slideLayout175.xml"/><Relationship Id="rId1" Type="http://schemas.openxmlformats.org/officeDocument/2006/relationships/slideLayout" Target="../slideLayouts/slideLayout147.xml"/><Relationship Id="rId6" Type="http://schemas.openxmlformats.org/officeDocument/2006/relationships/slideLayout" Target="../slideLayouts/slideLayout152.xml"/><Relationship Id="rId11" Type="http://schemas.openxmlformats.org/officeDocument/2006/relationships/slideLayout" Target="../slideLayouts/slideLayout157.xml"/><Relationship Id="rId24" Type="http://schemas.openxmlformats.org/officeDocument/2006/relationships/slideLayout" Target="../slideLayouts/slideLayout170.xml"/><Relationship Id="rId32" Type="http://schemas.openxmlformats.org/officeDocument/2006/relationships/slideLayout" Target="../slideLayouts/slideLayout178.xml"/><Relationship Id="rId5" Type="http://schemas.openxmlformats.org/officeDocument/2006/relationships/slideLayout" Target="../slideLayouts/slideLayout151.xml"/><Relationship Id="rId15" Type="http://schemas.openxmlformats.org/officeDocument/2006/relationships/slideLayout" Target="../slideLayouts/slideLayout161.xml"/><Relationship Id="rId23" Type="http://schemas.openxmlformats.org/officeDocument/2006/relationships/slideLayout" Target="../slideLayouts/slideLayout169.xml"/><Relationship Id="rId28" Type="http://schemas.openxmlformats.org/officeDocument/2006/relationships/slideLayout" Target="../slideLayouts/slideLayout174.xml"/><Relationship Id="rId10" Type="http://schemas.openxmlformats.org/officeDocument/2006/relationships/slideLayout" Target="../slideLayouts/slideLayout156.xml"/><Relationship Id="rId19" Type="http://schemas.openxmlformats.org/officeDocument/2006/relationships/slideLayout" Target="../slideLayouts/slideLayout165.xml"/><Relationship Id="rId31" Type="http://schemas.openxmlformats.org/officeDocument/2006/relationships/slideLayout" Target="../slideLayouts/slideLayout177.xml"/><Relationship Id="rId4" Type="http://schemas.openxmlformats.org/officeDocument/2006/relationships/slideLayout" Target="../slideLayouts/slideLayout150.xml"/><Relationship Id="rId9" Type="http://schemas.openxmlformats.org/officeDocument/2006/relationships/slideLayout" Target="../slideLayouts/slideLayout155.xml"/><Relationship Id="rId14" Type="http://schemas.openxmlformats.org/officeDocument/2006/relationships/slideLayout" Target="../slideLayouts/slideLayout160.xml"/><Relationship Id="rId22" Type="http://schemas.openxmlformats.org/officeDocument/2006/relationships/slideLayout" Target="../slideLayouts/slideLayout168.xml"/><Relationship Id="rId27" Type="http://schemas.openxmlformats.org/officeDocument/2006/relationships/slideLayout" Target="../slideLayouts/slideLayout173.xml"/><Relationship Id="rId30" Type="http://schemas.openxmlformats.org/officeDocument/2006/relationships/slideLayout" Target="../slideLayouts/slideLayout176.xml"/><Relationship Id="rId8" Type="http://schemas.openxmlformats.org/officeDocument/2006/relationships/slideLayout" Target="../slideLayouts/slideLayout154.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191.xml"/><Relationship Id="rId18" Type="http://schemas.openxmlformats.org/officeDocument/2006/relationships/slideLayout" Target="../slideLayouts/slideLayout196.xml"/><Relationship Id="rId26" Type="http://schemas.openxmlformats.org/officeDocument/2006/relationships/slideLayout" Target="../slideLayouts/slideLayout204.xml"/><Relationship Id="rId39" Type="http://schemas.openxmlformats.org/officeDocument/2006/relationships/slideLayout" Target="../slideLayouts/slideLayout217.xml"/><Relationship Id="rId21" Type="http://schemas.openxmlformats.org/officeDocument/2006/relationships/slideLayout" Target="../slideLayouts/slideLayout199.xml"/><Relationship Id="rId34" Type="http://schemas.openxmlformats.org/officeDocument/2006/relationships/slideLayout" Target="../slideLayouts/slideLayout212.xml"/><Relationship Id="rId42" Type="http://schemas.openxmlformats.org/officeDocument/2006/relationships/slideLayout" Target="../slideLayouts/slideLayout220.xml"/><Relationship Id="rId7" Type="http://schemas.openxmlformats.org/officeDocument/2006/relationships/slideLayout" Target="../slideLayouts/slideLayout185.xml"/><Relationship Id="rId2" Type="http://schemas.openxmlformats.org/officeDocument/2006/relationships/slideLayout" Target="../slideLayouts/slideLayout180.xml"/><Relationship Id="rId16" Type="http://schemas.openxmlformats.org/officeDocument/2006/relationships/slideLayout" Target="../slideLayouts/slideLayout194.xml"/><Relationship Id="rId20" Type="http://schemas.openxmlformats.org/officeDocument/2006/relationships/slideLayout" Target="../slideLayouts/slideLayout198.xml"/><Relationship Id="rId29" Type="http://schemas.openxmlformats.org/officeDocument/2006/relationships/slideLayout" Target="../slideLayouts/slideLayout207.xml"/><Relationship Id="rId41" Type="http://schemas.openxmlformats.org/officeDocument/2006/relationships/slideLayout" Target="../slideLayouts/slideLayout219.xml"/><Relationship Id="rId1" Type="http://schemas.openxmlformats.org/officeDocument/2006/relationships/slideLayout" Target="../slideLayouts/slideLayout179.xml"/><Relationship Id="rId6" Type="http://schemas.openxmlformats.org/officeDocument/2006/relationships/slideLayout" Target="../slideLayouts/slideLayout184.xml"/><Relationship Id="rId11" Type="http://schemas.openxmlformats.org/officeDocument/2006/relationships/slideLayout" Target="../slideLayouts/slideLayout189.xml"/><Relationship Id="rId24" Type="http://schemas.openxmlformats.org/officeDocument/2006/relationships/slideLayout" Target="../slideLayouts/slideLayout202.xml"/><Relationship Id="rId32" Type="http://schemas.openxmlformats.org/officeDocument/2006/relationships/slideLayout" Target="../slideLayouts/slideLayout210.xml"/><Relationship Id="rId37" Type="http://schemas.openxmlformats.org/officeDocument/2006/relationships/slideLayout" Target="../slideLayouts/slideLayout215.xml"/><Relationship Id="rId40" Type="http://schemas.openxmlformats.org/officeDocument/2006/relationships/slideLayout" Target="../slideLayouts/slideLayout218.xml"/><Relationship Id="rId5" Type="http://schemas.openxmlformats.org/officeDocument/2006/relationships/slideLayout" Target="../slideLayouts/slideLayout183.xml"/><Relationship Id="rId15" Type="http://schemas.openxmlformats.org/officeDocument/2006/relationships/slideLayout" Target="../slideLayouts/slideLayout193.xml"/><Relationship Id="rId23" Type="http://schemas.openxmlformats.org/officeDocument/2006/relationships/slideLayout" Target="../slideLayouts/slideLayout201.xml"/><Relationship Id="rId28" Type="http://schemas.openxmlformats.org/officeDocument/2006/relationships/slideLayout" Target="../slideLayouts/slideLayout206.xml"/><Relationship Id="rId36" Type="http://schemas.openxmlformats.org/officeDocument/2006/relationships/slideLayout" Target="../slideLayouts/slideLayout214.xml"/><Relationship Id="rId10" Type="http://schemas.openxmlformats.org/officeDocument/2006/relationships/slideLayout" Target="../slideLayouts/slideLayout188.xml"/><Relationship Id="rId19" Type="http://schemas.openxmlformats.org/officeDocument/2006/relationships/slideLayout" Target="../slideLayouts/slideLayout197.xml"/><Relationship Id="rId31" Type="http://schemas.openxmlformats.org/officeDocument/2006/relationships/slideLayout" Target="../slideLayouts/slideLayout209.xml"/><Relationship Id="rId44" Type="http://schemas.openxmlformats.org/officeDocument/2006/relationships/image" Target="../media/image34.emf"/><Relationship Id="rId4" Type="http://schemas.openxmlformats.org/officeDocument/2006/relationships/slideLayout" Target="../slideLayouts/slideLayout182.xml"/><Relationship Id="rId9" Type="http://schemas.openxmlformats.org/officeDocument/2006/relationships/slideLayout" Target="../slideLayouts/slideLayout187.xml"/><Relationship Id="rId14" Type="http://schemas.openxmlformats.org/officeDocument/2006/relationships/slideLayout" Target="../slideLayouts/slideLayout192.xml"/><Relationship Id="rId22" Type="http://schemas.openxmlformats.org/officeDocument/2006/relationships/slideLayout" Target="../slideLayouts/slideLayout200.xml"/><Relationship Id="rId27" Type="http://schemas.openxmlformats.org/officeDocument/2006/relationships/slideLayout" Target="../slideLayouts/slideLayout205.xml"/><Relationship Id="rId30" Type="http://schemas.openxmlformats.org/officeDocument/2006/relationships/slideLayout" Target="../slideLayouts/slideLayout208.xml"/><Relationship Id="rId35" Type="http://schemas.openxmlformats.org/officeDocument/2006/relationships/slideLayout" Target="../slideLayouts/slideLayout213.xml"/><Relationship Id="rId43" Type="http://schemas.openxmlformats.org/officeDocument/2006/relationships/theme" Target="../theme/theme6.xml"/><Relationship Id="rId8" Type="http://schemas.openxmlformats.org/officeDocument/2006/relationships/slideLayout" Target="../slideLayouts/slideLayout186.xml"/><Relationship Id="rId3" Type="http://schemas.openxmlformats.org/officeDocument/2006/relationships/slideLayout" Target="../slideLayouts/slideLayout181.xml"/><Relationship Id="rId12" Type="http://schemas.openxmlformats.org/officeDocument/2006/relationships/slideLayout" Target="../slideLayouts/slideLayout190.xml"/><Relationship Id="rId17" Type="http://schemas.openxmlformats.org/officeDocument/2006/relationships/slideLayout" Target="../slideLayouts/slideLayout195.xml"/><Relationship Id="rId25" Type="http://schemas.openxmlformats.org/officeDocument/2006/relationships/slideLayout" Target="../slideLayouts/slideLayout203.xml"/><Relationship Id="rId33" Type="http://schemas.openxmlformats.org/officeDocument/2006/relationships/slideLayout" Target="../slideLayouts/slideLayout211.xml"/><Relationship Id="rId38" Type="http://schemas.openxmlformats.org/officeDocument/2006/relationships/slideLayout" Target="../slideLayouts/slideLayout216.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233.xml"/><Relationship Id="rId18" Type="http://schemas.openxmlformats.org/officeDocument/2006/relationships/slideLayout" Target="../slideLayouts/slideLayout238.xml"/><Relationship Id="rId26" Type="http://schemas.openxmlformats.org/officeDocument/2006/relationships/slideLayout" Target="../slideLayouts/slideLayout246.xml"/><Relationship Id="rId39" Type="http://schemas.openxmlformats.org/officeDocument/2006/relationships/theme" Target="../theme/theme7.xml"/><Relationship Id="rId21" Type="http://schemas.openxmlformats.org/officeDocument/2006/relationships/slideLayout" Target="../slideLayouts/slideLayout241.xml"/><Relationship Id="rId34" Type="http://schemas.openxmlformats.org/officeDocument/2006/relationships/slideLayout" Target="../slideLayouts/slideLayout254.xml"/><Relationship Id="rId7" Type="http://schemas.openxmlformats.org/officeDocument/2006/relationships/slideLayout" Target="../slideLayouts/slideLayout227.xml"/><Relationship Id="rId12" Type="http://schemas.openxmlformats.org/officeDocument/2006/relationships/slideLayout" Target="../slideLayouts/slideLayout232.xml"/><Relationship Id="rId17" Type="http://schemas.openxmlformats.org/officeDocument/2006/relationships/slideLayout" Target="../slideLayouts/slideLayout237.xml"/><Relationship Id="rId25" Type="http://schemas.openxmlformats.org/officeDocument/2006/relationships/slideLayout" Target="../slideLayouts/slideLayout245.xml"/><Relationship Id="rId33" Type="http://schemas.openxmlformats.org/officeDocument/2006/relationships/slideLayout" Target="../slideLayouts/slideLayout253.xml"/><Relationship Id="rId38" Type="http://schemas.openxmlformats.org/officeDocument/2006/relationships/slideLayout" Target="../slideLayouts/slideLayout258.xml"/><Relationship Id="rId2" Type="http://schemas.openxmlformats.org/officeDocument/2006/relationships/slideLayout" Target="../slideLayouts/slideLayout222.xml"/><Relationship Id="rId16" Type="http://schemas.openxmlformats.org/officeDocument/2006/relationships/slideLayout" Target="../slideLayouts/slideLayout236.xml"/><Relationship Id="rId20" Type="http://schemas.openxmlformats.org/officeDocument/2006/relationships/slideLayout" Target="../slideLayouts/slideLayout240.xml"/><Relationship Id="rId29" Type="http://schemas.openxmlformats.org/officeDocument/2006/relationships/slideLayout" Target="../slideLayouts/slideLayout249.xml"/><Relationship Id="rId1" Type="http://schemas.openxmlformats.org/officeDocument/2006/relationships/slideLayout" Target="../slideLayouts/slideLayout221.xml"/><Relationship Id="rId6" Type="http://schemas.openxmlformats.org/officeDocument/2006/relationships/slideLayout" Target="../slideLayouts/slideLayout226.xml"/><Relationship Id="rId11" Type="http://schemas.openxmlformats.org/officeDocument/2006/relationships/slideLayout" Target="../slideLayouts/slideLayout231.xml"/><Relationship Id="rId24" Type="http://schemas.openxmlformats.org/officeDocument/2006/relationships/slideLayout" Target="../slideLayouts/slideLayout244.xml"/><Relationship Id="rId32" Type="http://schemas.openxmlformats.org/officeDocument/2006/relationships/slideLayout" Target="../slideLayouts/slideLayout252.xml"/><Relationship Id="rId37" Type="http://schemas.openxmlformats.org/officeDocument/2006/relationships/slideLayout" Target="../slideLayouts/slideLayout257.xml"/><Relationship Id="rId40" Type="http://schemas.openxmlformats.org/officeDocument/2006/relationships/image" Target="../media/image34.emf"/><Relationship Id="rId5" Type="http://schemas.openxmlformats.org/officeDocument/2006/relationships/slideLayout" Target="../slideLayouts/slideLayout225.xml"/><Relationship Id="rId15" Type="http://schemas.openxmlformats.org/officeDocument/2006/relationships/slideLayout" Target="../slideLayouts/slideLayout235.xml"/><Relationship Id="rId23" Type="http://schemas.openxmlformats.org/officeDocument/2006/relationships/slideLayout" Target="../slideLayouts/slideLayout243.xml"/><Relationship Id="rId28" Type="http://schemas.openxmlformats.org/officeDocument/2006/relationships/slideLayout" Target="../slideLayouts/slideLayout248.xml"/><Relationship Id="rId36" Type="http://schemas.openxmlformats.org/officeDocument/2006/relationships/slideLayout" Target="../slideLayouts/slideLayout256.xml"/><Relationship Id="rId10" Type="http://schemas.openxmlformats.org/officeDocument/2006/relationships/slideLayout" Target="../slideLayouts/slideLayout230.xml"/><Relationship Id="rId19" Type="http://schemas.openxmlformats.org/officeDocument/2006/relationships/slideLayout" Target="../slideLayouts/slideLayout239.xml"/><Relationship Id="rId31" Type="http://schemas.openxmlformats.org/officeDocument/2006/relationships/slideLayout" Target="../slideLayouts/slideLayout251.xml"/><Relationship Id="rId4" Type="http://schemas.openxmlformats.org/officeDocument/2006/relationships/slideLayout" Target="../slideLayouts/slideLayout224.xml"/><Relationship Id="rId9" Type="http://schemas.openxmlformats.org/officeDocument/2006/relationships/slideLayout" Target="../slideLayouts/slideLayout229.xml"/><Relationship Id="rId14" Type="http://schemas.openxmlformats.org/officeDocument/2006/relationships/slideLayout" Target="../slideLayouts/slideLayout234.xml"/><Relationship Id="rId22" Type="http://schemas.openxmlformats.org/officeDocument/2006/relationships/slideLayout" Target="../slideLayouts/slideLayout242.xml"/><Relationship Id="rId27" Type="http://schemas.openxmlformats.org/officeDocument/2006/relationships/slideLayout" Target="../slideLayouts/slideLayout247.xml"/><Relationship Id="rId30" Type="http://schemas.openxmlformats.org/officeDocument/2006/relationships/slideLayout" Target="../slideLayouts/slideLayout250.xml"/><Relationship Id="rId35" Type="http://schemas.openxmlformats.org/officeDocument/2006/relationships/slideLayout" Target="../slideLayouts/slideLayout255.xml"/><Relationship Id="rId8" Type="http://schemas.openxmlformats.org/officeDocument/2006/relationships/slideLayout" Target="../slideLayouts/slideLayout228.xml"/><Relationship Id="rId3" Type="http://schemas.openxmlformats.org/officeDocument/2006/relationships/slideLayout" Target="../slideLayouts/slideLayout223.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266.xml"/><Relationship Id="rId3" Type="http://schemas.openxmlformats.org/officeDocument/2006/relationships/slideLayout" Target="../slideLayouts/slideLayout261.xml"/><Relationship Id="rId7" Type="http://schemas.openxmlformats.org/officeDocument/2006/relationships/slideLayout" Target="../slideLayouts/slideLayout265.xml"/><Relationship Id="rId2" Type="http://schemas.openxmlformats.org/officeDocument/2006/relationships/slideLayout" Target="../slideLayouts/slideLayout260.xml"/><Relationship Id="rId1" Type="http://schemas.openxmlformats.org/officeDocument/2006/relationships/slideLayout" Target="../slideLayouts/slideLayout259.xml"/><Relationship Id="rId6" Type="http://schemas.openxmlformats.org/officeDocument/2006/relationships/slideLayout" Target="../slideLayouts/slideLayout264.xml"/><Relationship Id="rId11" Type="http://schemas.openxmlformats.org/officeDocument/2006/relationships/theme" Target="../theme/theme8.xml"/><Relationship Id="rId5" Type="http://schemas.openxmlformats.org/officeDocument/2006/relationships/slideLayout" Target="../slideLayouts/slideLayout263.xml"/><Relationship Id="rId10" Type="http://schemas.openxmlformats.org/officeDocument/2006/relationships/slideLayout" Target="../slideLayouts/slideLayout268.xml"/><Relationship Id="rId4" Type="http://schemas.openxmlformats.org/officeDocument/2006/relationships/slideLayout" Target="../slideLayouts/slideLayout262.xml"/><Relationship Id="rId9" Type="http://schemas.openxmlformats.org/officeDocument/2006/relationships/slideLayout" Target="../slideLayouts/slideLayout267.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276.xml"/><Relationship Id="rId13" Type="http://schemas.openxmlformats.org/officeDocument/2006/relationships/image" Target="../media/image44.png"/><Relationship Id="rId3" Type="http://schemas.openxmlformats.org/officeDocument/2006/relationships/slideLayout" Target="../slideLayouts/slideLayout271.xml"/><Relationship Id="rId7" Type="http://schemas.openxmlformats.org/officeDocument/2006/relationships/slideLayout" Target="../slideLayouts/slideLayout275.xml"/><Relationship Id="rId12" Type="http://schemas.openxmlformats.org/officeDocument/2006/relationships/theme" Target="../theme/theme9.xml"/><Relationship Id="rId2" Type="http://schemas.openxmlformats.org/officeDocument/2006/relationships/slideLayout" Target="../slideLayouts/slideLayout270.xml"/><Relationship Id="rId1" Type="http://schemas.openxmlformats.org/officeDocument/2006/relationships/slideLayout" Target="../slideLayouts/slideLayout269.xml"/><Relationship Id="rId6" Type="http://schemas.openxmlformats.org/officeDocument/2006/relationships/slideLayout" Target="../slideLayouts/slideLayout274.xml"/><Relationship Id="rId11" Type="http://schemas.openxmlformats.org/officeDocument/2006/relationships/slideLayout" Target="../slideLayouts/slideLayout279.xml"/><Relationship Id="rId5" Type="http://schemas.openxmlformats.org/officeDocument/2006/relationships/slideLayout" Target="../slideLayouts/slideLayout273.xml"/><Relationship Id="rId10" Type="http://schemas.openxmlformats.org/officeDocument/2006/relationships/slideLayout" Target="../slideLayouts/slideLayout278.xml"/><Relationship Id="rId4" Type="http://schemas.openxmlformats.org/officeDocument/2006/relationships/slideLayout" Target="../slideLayouts/slideLayout272.xml"/><Relationship Id="rId9" Type="http://schemas.openxmlformats.org/officeDocument/2006/relationships/slideLayout" Target="../slideLayouts/slideLayout27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3917"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60"/>
            <a:ext cx="11231768" cy="2021853"/>
          </a:xfrm>
          <a:prstGeom prst="rect">
            <a:avLst/>
          </a:prstGeom>
        </p:spPr>
        <p:txBody>
          <a:bodyPr vert="horz" wrap="square" lIns="0" tIns="91440" rIns="146304" bIns="91440" rtlCol="0">
            <a:spAutoFit/>
          </a:bodyPr>
          <a:lstStyle/>
          <a:p>
            <a:pPr lvl="1"/>
            <a:r>
              <a:rPr lang="en-US"/>
              <a:t>Large: subhead Segoe UI Regular 20/24</a:t>
            </a:r>
          </a:p>
          <a:p>
            <a:pPr lvl="1"/>
            <a:endParaRPr lang="en-US"/>
          </a:p>
          <a:p>
            <a:pPr lvl="2"/>
            <a:r>
              <a:rPr lang="en-US"/>
              <a:t>Medium: paragraph heading Segoe UI </a:t>
            </a:r>
            <a:r>
              <a:rPr lang="en-US" err="1"/>
              <a:t>Semibold</a:t>
            </a:r>
            <a:r>
              <a:rPr lang="en-US"/>
              <a:t> 14/18</a:t>
            </a:r>
          </a:p>
          <a:p>
            <a:pPr lvl="3"/>
            <a:r>
              <a:rPr lang="en-US"/>
              <a:t>Medium: paragraph body copy Segoe UI Regular 14/18</a:t>
            </a:r>
          </a:p>
          <a:p>
            <a:pPr lvl="3"/>
            <a:endParaRPr lang="en-US"/>
          </a:p>
          <a:p>
            <a:pPr lvl="4"/>
            <a:r>
              <a:rPr lang="en-US"/>
              <a:t>Small: caption heading Segoe UI Bold 10/12</a:t>
            </a:r>
          </a:p>
          <a:p>
            <a:pPr lvl="6"/>
            <a:r>
              <a:rPr lang="en-US"/>
              <a:t>Small: caption body copy Segoe UI Regular 10/12</a:t>
            </a:r>
          </a:p>
          <a:p>
            <a:pPr lvl="6"/>
            <a:endParaRPr lang="en-US"/>
          </a:p>
          <a:p>
            <a:pPr lvl="6"/>
            <a:endParaRPr lang="en-US"/>
          </a:p>
        </p:txBody>
      </p:sp>
    </p:spTree>
    <p:extLst>
      <p:ext uri="{BB962C8B-B14F-4D97-AF65-F5344CB8AC3E}">
        <p14:creationId xmlns:p14="http://schemas.microsoft.com/office/powerpoint/2010/main" val="1014853180"/>
      </p:ext>
    </p:extLst>
  </p:cSld>
  <p:clrMap bg1="lt1" tx1="dk1" bg2="lt2" tx2="dk2" accent1="accent1" accent2="accent2" accent3="accent3" accent4="accent4" accent5="accent5" accent6="accent6" hlink="hlink" folHlink="folHlink"/>
  <p:sldLayoutIdLst>
    <p:sldLayoutId id="2147485597" r:id="rId1"/>
    <p:sldLayoutId id="2147485598" r:id="rId2"/>
    <p:sldLayoutId id="2147485599" r:id="rId3"/>
    <p:sldLayoutId id="2147485600" r:id="rId4"/>
    <p:sldLayoutId id="2147485601" r:id="rId5"/>
    <p:sldLayoutId id="2147485602" r:id="rId6"/>
    <p:sldLayoutId id="2147485603" r:id="rId7"/>
    <p:sldLayoutId id="2147485604" r:id="rId8"/>
    <p:sldLayoutId id="2147485605" r:id="rId9"/>
    <p:sldLayoutId id="2147485606" r:id="rId10"/>
    <p:sldLayoutId id="2147485607" r:id="rId11"/>
    <p:sldLayoutId id="2147485608" r:id="rId12"/>
    <p:sldLayoutId id="2147485609" r:id="rId13"/>
    <p:sldLayoutId id="2147485610" r:id="rId14"/>
    <p:sldLayoutId id="2147485611" r:id="rId15"/>
    <p:sldLayoutId id="2147485612" r:id="rId16"/>
    <p:sldLayoutId id="2147485613" r:id="rId17"/>
    <p:sldLayoutId id="2147485614" r:id="rId18"/>
    <p:sldLayoutId id="2147485615" r:id="rId19"/>
    <p:sldLayoutId id="2147485616" r:id="rId20"/>
    <p:sldLayoutId id="2147485617" r:id="rId21"/>
    <p:sldLayoutId id="2147485618" r:id="rId22"/>
    <p:sldLayoutId id="2147485619" r:id="rId23"/>
    <p:sldLayoutId id="2147485620" r:id="rId24"/>
    <p:sldLayoutId id="2147485621" r:id="rId25"/>
    <p:sldLayoutId id="2147485622" r:id="rId26"/>
    <p:sldLayoutId id="2147485623" r:id="rId27"/>
    <p:sldLayoutId id="2147485624" r:id="rId28"/>
    <p:sldLayoutId id="2147485625" r:id="rId29"/>
    <p:sldLayoutId id="2147485626" r:id="rId30"/>
    <p:sldLayoutId id="2147485627" r:id="rId31"/>
    <p:sldLayoutId id="2147485628" r:id="rId32"/>
    <p:sldLayoutId id="2147485629" r:id="rId33"/>
    <p:sldLayoutId id="2147485630" r:id="rId34"/>
    <p:sldLayoutId id="2147485631" r:id="rId35"/>
    <p:sldLayoutId id="2147485634" r:id="rId36"/>
    <p:sldLayoutId id="2147485636" r:id="rId37"/>
    <p:sldLayoutId id="2147485637" r:id="rId38"/>
    <p:sldLayoutId id="2147485808" r:id="rId39"/>
  </p:sldLayoutIdLst>
  <p:transition>
    <p:fade/>
  </p:transition>
  <p:hf hdr="0" dt="0"/>
  <p:txStyles>
    <p:titleStyle>
      <a:lvl1pPr algn="l" defTabSz="914367" rtl="0" eaLnBrk="1" latinLnBrk="0" hangingPunct="1">
        <a:lnSpc>
          <a:spcPct val="90000"/>
        </a:lnSpc>
        <a:spcBef>
          <a:spcPct val="0"/>
        </a:spcBef>
        <a:buNone/>
        <a:defRPr lang="en-US" sz="2745" b="0" kern="1200" cap="none" spc="-49" baseline="0" dirty="0" smtClean="0">
          <a:ln w="3175">
            <a:noFill/>
          </a:ln>
          <a:gradFill>
            <a:gsLst>
              <a:gs pos="0">
                <a:schemeClr val="tx1"/>
              </a:gs>
              <a:gs pos="100000">
                <a:schemeClr val="tx1"/>
              </a:gs>
            </a:gsLst>
            <a:lin ang="5400000" scaled="1"/>
          </a:gra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Tx/>
        <a:buNone/>
        <a:tabLst/>
        <a:defRPr sz="1961" kern="1200" spc="0" baseline="0">
          <a:gradFill>
            <a:gsLst>
              <a:gs pos="0">
                <a:schemeClr val="tx1"/>
              </a:gs>
              <a:gs pos="100000">
                <a:schemeClr val="tx1"/>
              </a:gs>
            </a:gsLst>
            <a:lin ang="5400000" scaled="1"/>
          </a:gra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gradFill>
            <a:gsLst>
              <a:gs pos="0">
                <a:schemeClr val="tx1"/>
              </a:gs>
              <a:gs pos="100000">
                <a:schemeClr val="tx1"/>
              </a:gs>
            </a:gsLst>
            <a:lin ang="5400000" scaled="1"/>
          </a:gra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gradFill>
            <a:gsLst>
              <a:gs pos="0">
                <a:schemeClr val="tx1"/>
              </a:gs>
              <a:gs pos="100000">
                <a:schemeClr val="tx1"/>
              </a:gs>
            </a:gsLst>
            <a:lin ang="5400000" scaled="1"/>
          </a:gra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gradFill>
            <a:gsLst>
              <a:gs pos="0">
                <a:schemeClr val="tx1"/>
              </a:gs>
              <a:gs pos="100000">
                <a:schemeClr val="tx1"/>
              </a:gs>
            </a:gsLst>
            <a:lin ang="5400000" scaled="1"/>
          </a:gra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4" y="1189180"/>
            <a:ext cx="11653521" cy="1926849"/>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92036120"/>
      </p:ext>
    </p:extLst>
  </p:cSld>
  <p:clrMap bg1="dk1" tx1="lt1" bg2="dk2" tx2="lt2" accent1="accent1" accent2="accent2" accent3="accent3" accent4="accent4" accent5="accent5" accent6="accent6" hlink="hlink" folHlink="folHlink"/>
  <p:sldLayoutIdLst>
    <p:sldLayoutId id="2147485875" r:id="rId1"/>
    <p:sldLayoutId id="2147485876" r:id="rId2"/>
    <p:sldLayoutId id="2147485877" r:id="rId3"/>
    <p:sldLayoutId id="2147485878" r:id="rId4"/>
    <p:sldLayoutId id="2147485879" r:id="rId5"/>
    <p:sldLayoutId id="2147485880" r:id="rId6"/>
    <p:sldLayoutId id="2147485881" r:id="rId7"/>
    <p:sldLayoutId id="2147485882" r:id="rId8"/>
    <p:sldLayoutId id="2147485883" r:id="rId9"/>
    <p:sldLayoutId id="2147485884" r:id="rId10"/>
    <p:sldLayoutId id="2147485885" r:id="rId11"/>
    <p:sldLayoutId id="2147485886" r:id="rId12"/>
    <p:sldLayoutId id="2147485887" r:id="rId13"/>
    <p:sldLayoutId id="2147485888" r:id="rId14"/>
    <p:sldLayoutId id="2147485889" r:id="rId15"/>
    <p:sldLayoutId id="2147485890" r:id="rId16"/>
    <p:sldLayoutId id="2147485891" r:id="rId17"/>
    <p:sldLayoutId id="2147485892" r:id="rId18"/>
    <p:sldLayoutId id="2147485893" r:id="rId19"/>
    <p:sldLayoutId id="2147485894" r:id="rId20"/>
    <p:sldLayoutId id="2147485895" r:id="rId21"/>
    <p:sldLayoutId id="2147485896" r:id="rId22"/>
    <p:sldLayoutId id="2147485897" r:id="rId23"/>
    <p:sldLayoutId id="2147485898" r:id="rId24"/>
    <p:sldLayoutId id="2147485899" r:id="rId25"/>
    <p:sldLayoutId id="2147485900" r:id="rId26"/>
  </p:sldLayoutIdLst>
  <p:transition>
    <p:fade/>
  </p:transition>
  <p:txStyles>
    <p:titleStyle>
      <a:lvl1pPr algn="l" defTabSz="857055" rtl="0" eaLnBrk="1" latinLnBrk="0" hangingPunct="1">
        <a:lnSpc>
          <a:spcPct val="90000"/>
        </a:lnSpc>
        <a:spcBef>
          <a:spcPct val="0"/>
        </a:spcBef>
        <a:buNone/>
        <a:defRPr lang="en-US" sz="4962" b="0" kern="1200" cap="none" spc="-94"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15075" marR="0" indent="-315075" algn="l" defTabSz="857055" rtl="0" eaLnBrk="1" fontAlgn="auto" latinLnBrk="0" hangingPunct="1">
        <a:lnSpc>
          <a:spcPct val="90000"/>
        </a:lnSpc>
        <a:spcBef>
          <a:spcPct val="20000"/>
        </a:spcBef>
        <a:spcAft>
          <a:spcPts val="0"/>
        </a:spcAft>
        <a:buClrTx/>
        <a:buSzPct val="90000"/>
        <a:buFont typeface="Arial" pitchFamily="34" charset="0"/>
        <a:buChar char="•"/>
        <a:tabLst/>
        <a:defRPr sz="3675" kern="1200" spc="0" baseline="0">
          <a:gradFill>
            <a:gsLst>
              <a:gs pos="1250">
                <a:schemeClr val="tx1"/>
              </a:gs>
              <a:gs pos="100000">
                <a:schemeClr val="tx1"/>
              </a:gs>
            </a:gsLst>
            <a:lin ang="5400000" scaled="0"/>
          </a:gradFill>
          <a:latin typeface="+mj-lt"/>
          <a:ea typeface="+mn-ea"/>
          <a:cs typeface="+mn-cs"/>
        </a:defRPr>
      </a:lvl1pPr>
      <a:lvl2pPr marL="536795" marR="0" indent="-221719" algn="l" defTabSz="857055" rtl="0" eaLnBrk="1" fontAlgn="auto" latinLnBrk="0" hangingPunct="1">
        <a:lnSpc>
          <a:spcPct val="90000"/>
        </a:lnSpc>
        <a:spcBef>
          <a:spcPct val="20000"/>
        </a:spcBef>
        <a:spcAft>
          <a:spcPts val="0"/>
        </a:spcAft>
        <a:buClrTx/>
        <a:buSzPct val="90000"/>
        <a:buFont typeface="Arial" pitchFamily="34" charset="0"/>
        <a:buChar char="•"/>
        <a:tabLst/>
        <a:defRPr sz="2206" kern="1200" spc="0" baseline="0">
          <a:gradFill>
            <a:gsLst>
              <a:gs pos="1250">
                <a:schemeClr val="tx1"/>
              </a:gs>
              <a:gs pos="100000">
                <a:schemeClr val="tx1"/>
              </a:gs>
            </a:gsLst>
            <a:lin ang="5400000" scaled="0"/>
          </a:gradFill>
          <a:latin typeface="+mn-lt"/>
          <a:ea typeface="+mn-ea"/>
          <a:cs typeface="+mn-cs"/>
        </a:defRPr>
      </a:lvl2pPr>
      <a:lvl3pPr marL="735176" marR="0" indent="-210051" algn="l" defTabSz="857055" rtl="0" eaLnBrk="1" fontAlgn="auto" latinLnBrk="0" hangingPunct="1">
        <a:lnSpc>
          <a:spcPct val="90000"/>
        </a:lnSpc>
        <a:spcBef>
          <a:spcPct val="20000"/>
        </a:spcBef>
        <a:spcAft>
          <a:spcPts val="0"/>
        </a:spcAft>
        <a:buClrTx/>
        <a:buSzPct val="90000"/>
        <a:buFont typeface="Arial" pitchFamily="34" charset="0"/>
        <a:buChar char="•"/>
        <a:tabLst/>
        <a:defRPr sz="1838" kern="1200" spc="0" baseline="0">
          <a:gradFill>
            <a:gsLst>
              <a:gs pos="1250">
                <a:schemeClr val="tx1"/>
              </a:gs>
              <a:gs pos="100000">
                <a:schemeClr val="tx1"/>
              </a:gs>
            </a:gsLst>
            <a:lin ang="5400000" scaled="0"/>
          </a:gradFill>
          <a:latin typeface="+mn-lt"/>
          <a:ea typeface="+mn-ea"/>
          <a:cs typeface="+mn-cs"/>
        </a:defRPr>
      </a:lvl3pPr>
      <a:lvl4pPr marL="945227" marR="0" indent="-210051" algn="l" defTabSz="857055" rtl="0" eaLnBrk="1" fontAlgn="auto" latinLnBrk="0" hangingPunct="1">
        <a:lnSpc>
          <a:spcPct val="90000"/>
        </a:lnSpc>
        <a:spcBef>
          <a:spcPct val="20000"/>
        </a:spcBef>
        <a:spcAft>
          <a:spcPts val="0"/>
        </a:spcAft>
        <a:buClrTx/>
        <a:buSzPct val="90000"/>
        <a:buFont typeface="Arial" pitchFamily="34" charset="0"/>
        <a:buChar char="•"/>
        <a:tabLst/>
        <a:defRPr sz="1655" kern="1200" spc="0" baseline="0">
          <a:gradFill>
            <a:gsLst>
              <a:gs pos="1250">
                <a:schemeClr val="tx1"/>
              </a:gs>
              <a:gs pos="100000">
                <a:schemeClr val="tx1"/>
              </a:gs>
            </a:gsLst>
            <a:lin ang="5400000" scaled="0"/>
          </a:gradFill>
          <a:latin typeface="+mn-lt"/>
          <a:ea typeface="+mn-ea"/>
          <a:cs typeface="+mn-cs"/>
        </a:defRPr>
      </a:lvl4pPr>
      <a:lvl5pPr marL="1155276" marR="0" indent="-210051" algn="l" defTabSz="857055" rtl="0" eaLnBrk="1" fontAlgn="auto" latinLnBrk="0" hangingPunct="1">
        <a:lnSpc>
          <a:spcPct val="90000"/>
        </a:lnSpc>
        <a:spcBef>
          <a:spcPct val="20000"/>
        </a:spcBef>
        <a:spcAft>
          <a:spcPts val="0"/>
        </a:spcAft>
        <a:buClrTx/>
        <a:buSzPct val="90000"/>
        <a:buFont typeface="Arial" pitchFamily="34" charset="0"/>
        <a:buChar char="•"/>
        <a:tabLst/>
        <a:defRPr sz="1655" kern="1200" spc="0" baseline="0">
          <a:gradFill>
            <a:gsLst>
              <a:gs pos="1250">
                <a:schemeClr val="tx1"/>
              </a:gs>
              <a:gs pos="100000">
                <a:schemeClr val="tx1"/>
              </a:gs>
            </a:gsLst>
            <a:lin ang="5400000" scaled="0"/>
          </a:gradFill>
          <a:latin typeface="+mn-lt"/>
          <a:ea typeface="+mn-ea"/>
          <a:cs typeface="+mn-cs"/>
        </a:defRPr>
      </a:lvl5pPr>
      <a:lvl6pPr marL="2356899" indent="-214264" algn="l" defTabSz="857055" rtl="0" eaLnBrk="1" latinLnBrk="0" hangingPunct="1">
        <a:spcBef>
          <a:spcPct val="20000"/>
        </a:spcBef>
        <a:buFont typeface="Arial" pitchFamily="34" charset="0"/>
        <a:buChar char="•"/>
        <a:defRPr sz="1838" kern="1200">
          <a:solidFill>
            <a:schemeClr val="tx1"/>
          </a:solidFill>
          <a:latin typeface="+mn-lt"/>
          <a:ea typeface="+mn-ea"/>
          <a:cs typeface="+mn-cs"/>
        </a:defRPr>
      </a:lvl6pPr>
      <a:lvl7pPr marL="2785427" indent="-214264" algn="l" defTabSz="857055" rtl="0" eaLnBrk="1" latinLnBrk="0" hangingPunct="1">
        <a:spcBef>
          <a:spcPct val="20000"/>
        </a:spcBef>
        <a:buFont typeface="Arial" pitchFamily="34" charset="0"/>
        <a:buChar char="•"/>
        <a:defRPr sz="1838" kern="1200">
          <a:solidFill>
            <a:schemeClr val="tx1"/>
          </a:solidFill>
          <a:latin typeface="+mn-lt"/>
          <a:ea typeface="+mn-ea"/>
          <a:cs typeface="+mn-cs"/>
        </a:defRPr>
      </a:lvl7pPr>
      <a:lvl8pPr marL="3213955" indent="-214264" algn="l" defTabSz="857055" rtl="0" eaLnBrk="1" latinLnBrk="0" hangingPunct="1">
        <a:spcBef>
          <a:spcPct val="20000"/>
        </a:spcBef>
        <a:buFont typeface="Arial" pitchFamily="34" charset="0"/>
        <a:buChar char="•"/>
        <a:defRPr sz="1838" kern="1200">
          <a:solidFill>
            <a:schemeClr val="tx1"/>
          </a:solidFill>
          <a:latin typeface="+mn-lt"/>
          <a:ea typeface="+mn-ea"/>
          <a:cs typeface="+mn-cs"/>
        </a:defRPr>
      </a:lvl8pPr>
      <a:lvl9pPr marL="3642482" indent="-214264" algn="l" defTabSz="857055" rtl="0" eaLnBrk="1" latinLnBrk="0" hangingPunct="1">
        <a:spcBef>
          <a:spcPct val="20000"/>
        </a:spcBef>
        <a:buFont typeface="Arial" pitchFamily="34" charset="0"/>
        <a:buChar char="•"/>
        <a:defRPr sz="1838" kern="1200">
          <a:solidFill>
            <a:schemeClr val="tx1"/>
          </a:solidFill>
          <a:latin typeface="+mn-lt"/>
          <a:ea typeface="+mn-ea"/>
          <a:cs typeface="+mn-cs"/>
        </a:defRPr>
      </a:lvl9pPr>
    </p:bodyStyle>
    <p:otherStyle>
      <a:defPPr>
        <a:defRPr lang="en-US"/>
      </a:defPPr>
      <a:lvl1pPr marL="0" algn="l" defTabSz="857055" rtl="0" eaLnBrk="1" latinLnBrk="0" hangingPunct="1">
        <a:defRPr sz="1655" kern="1200">
          <a:solidFill>
            <a:schemeClr val="tx1"/>
          </a:solidFill>
          <a:latin typeface="+mn-lt"/>
          <a:ea typeface="+mn-ea"/>
          <a:cs typeface="+mn-cs"/>
        </a:defRPr>
      </a:lvl1pPr>
      <a:lvl2pPr marL="428526" algn="l" defTabSz="857055" rtl="0" eaLnBrk="1" latinLnBrk="0" hangingPunct="1">
        <a:defRPr sz="1655" kern="1200">
          <a:solidFill>
            <a:schemeClr val="tx1"/>
          </a:solidFill>
          <a:latin typeface="+mn-lt"/>
          <a:ea typeface="+mn-ea"/>
          <a:cs typeface="+mn-cs"/>
        </a:defRPr>
      </a:lvl2pPr>
      <a:lvl3pPr marL="857055" algn="l" defTabSz="857055" rtl="0" eaLnBrk="1" latinLnBrk="0" hangingPunct="1">
        <a:defRPr sz="1655" kern="1200">
          <a:solidFill>
            <a:schemeClr val="tx1"/>
          </a:solidFill>
          <a:latin typeface="+mn-lt"/>
          <a:ea typeface="+mn-ea"/>
          <a:cs typeface="+mn-cs"/>
        </a:defRPr>
      </a:lvl3pPr>
      <a:lvl4pPr marL="1285581" algn="l" defTabSz="857055" rtl="0" eaLnBrk="1" latinLnBrk="0" hangingPunct="1">
        <a:defRPr sz="1655" kern="1200">
          <a:solidFill>
            <a:schemeClr val="tx1"/>
          </a:solidFill>
          <a:latin typeface="+mn-lt"/>
          <a:ea typeface="+mn-ea"/>
          <a:cs typeface="+mn-cs"/>
        </a:defRPr>
      </a:lvl4pPr>
      <a:lvl5pPr marL="1714108" algn="l" defTabSz="857055" rtl="0" eaLnBrk="1" latinLnBrk="0" hangingPunct="1">
        <a:defRPr sz="1655" kern="1200">
          <a:solidFill>
            <a:schemeClr val="tx1"/>
          </a:solidFill>
          <a:latin typeface="+mn-lt"/>
          <a:ea typeface="+mn-ea"/>
          <a:cs typeface="+mn-cs"/>
        </a:defRPr>
      </a:lvl5pPr>
      <a:lvl6pPr marL="2142637" algn="l" defTabSz="857055" rtl="0" eaLnBrk="1" latinLnBrk="0" hangingPunct="1">
        <a:defRPr sz="1655" kern="1200">
          <a:solidFill>
            <a:schemeClr val="tx1"/>
          </a:solidFill>
          <a:latin typeface="+mn-lt"/>
          <a:ea typeface="+mn-ea"/>
          <a:cs typeface="+mn-cs"/>
        </a:defRPr>
      </a:lvl6pPr>
      <a:lvl7pPr marL="2571163" algn="l" defTabSz="857055" rtl="0" eaLnBrk="1" latinLnBrk="0" hangingPunct="1">
        <a:defRPr sz="1655" kern="1200">
          <a:solidFill>
            <a:schemeClr val="tx1"/>
          </a:solidFill>
          <a:latin typeface="+mn-lt"/>
          <a:ea typeface="+mn-ea"/>
          <a:cs typeface="+mn-cs"/>
        </a:defRPr>
      </a:lvl7pPr>
      <a:lvl8pPr marL="2999690" algn="l" defTabSz="857055" rtl="0" eaLnBrk="1" latinLnBrk="0" hangingPunct="1">
        <a:defRPr sz="1655" kern="1200">
          <a:solidFill>
            <a:schemeClr val="tx1"/>
          </a:solidFill>
          <a:latin typeface="+mn-lt"/>
          <a:ea typeface="+mn-ea"/>
          <a:cs typeface="+mn-cs"/>
        </a:defRPr>
      </a:lvl8pPr>
      <a:lvl9pPr marL="3428219" algn="l" defTabSz="857055" rtl="0" eaLnBrk="1" latinLnBrk="0" hangingPunct="1">
        <a:defRPr sz="1655"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5"/>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2">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2"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2" tIns="146281" rIns="182852" bIns="146281" numCol="1" spcCol="0" rtlCol="0" fromWordArt="0" anchor="t" anchorCtr="0" forceAA="0" compatLnSpc="1">
            <a:prstTxWarp prst="textNoShape">
              <a:avLst/>
            </a:prstTxWarp>
            <a:noAutofit/>
          </a:bodyPr>
          <a:lstStyle/>
          <a:p>
            <a:pPr algn="ctr" defTabSz="932304"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2" tIns="146281" rIns="182852" bIns="146281" numCol="1" spcCol="0" rtlCol="0" fromWordArt="0" anchor="t" anchorCtr="0" forceAA="0" compatLnSpc="1">
            <a:prstTxWarp prst="textNoShape">
              <a:avLst/>
            </a:prstTxWarp>
            <a:noAutofit/>
          </a:bodyPr>
          <a:lstStyle/>
          <a:p>
            <a:pPr algn="ctr" defTabSz="932304"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178115393"/>
      </p:ext>
    </p:extLst>
  </p:cSld>
  <p:clrMap bg1="lt1" tx1="dk1" bg2="lt2" tx2="dk2" accent1="accent1" accent2="accent2" accent3="accent3" accent4="accent4" accent5="accent5" accent6="accent6" hlink="hlink" folHlink="folHlink"/>
  <p:sldLayoutIdLst>
    <p:sldLayoutId id="2147485914" r:id="rId1"/>
    <p:sldLayoutId id="2147485915" r:id="rId2"/>
    <p:sldLayoutId id="2147485916" r:id="rId3"/>
    <p:sldLayoutId id="2147485917" r:id="rId4"/>
    <p:sldLayoutId id="2147485918" r:id="rId5"/>
    <p:sldLayoutId id="2147485919" r:id="rId6"/>
    <p:sldLayoutId id="2147485920" r:id="rId7"/>
    <p:sldLayoutId id="2147485921" r:id="rId8"/>
    <p:sldLayoutId id="2147485922" r:id="rId9"/>
    <p:sldLayoutId id="2147485923" r:id="rId10"/>
    <p:sldLayoutId id="2147485924" r:id="rId11"/>
    <p:sldLayoutId id="2147485925" r:id="rId12"/>
    <p:sldLayoutId id="2147485926" r:id="rId13"/>
    <p:sldLayoutId id="2147485927" r:id="rId14"/>
    <p:sldLayoutId id="2147485928" r:id="rId15"/>
    <p:sldLayoutId id="2147485929" r:id="rId16"/>
    <p:sldLayoutId id="2147485930" r:id="rId17"/>
    <p:sldLayoutId id="2147485931" r:id="rId18"/>
    <p:sldLayoutId id="2147485932" r:id="rId19"/>
    <p:sldLayoutId id="2147485933" r:id="rId20"/>
    <p:sldLayoutId id="2147485934" r:id="rId21"/>
    <p:sldLayoutId id="2147485935" r:id="rId22"/>
    <p:sldLayoutId id="2147485936" r:id="rId23"/>
    <p:sldLayoutId id="2147485937" r:id="rId24"/>
    <p:sldLayoutId id="2147485938" r:id="rId25"/>
    <p:sldLayoutId id="2147485939" r:id="rId26"/>
    <p:sldLayoutId id="2147485940" r:id="rId27"/>
    <p:sldLayoutId id="2147485941" r:id="rId28"/>
    <p:sldLayoutId id="2147485942" r:id="rId29"/>
    <p:sldLayoutId id="2147485943" r:id="rId30"/>
  </p:sldLayoutIdLst>
  <p:transition>
    <p:fade/>
  </p:transition>
  <p:hf sldNum="0" hdr="0" ftr="0" dt="0"/>
  <p:txStyles>
    <p:titleStyle>
      <a:lvl1pPr algn="l" defTabSz="932575"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9" marR="0" indent="-228559" algn="l" defTabSz="93257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17" marR="0" indent="-228559" algn="l" defTabSz="93257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107" marR="0" indent="-199989" algn="l" defTabSz="93257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11" marR="0" indent="-180942" algn="l" defTabSz="93257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54" marR="0" indent="-168245" algn="l" defTabSz="93257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78" indent="-233143" algn="l" defTabSz="93257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66" indent="-233143" algn="l" defTabSz="93257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54" indent="-233143" algn="l" defTabSz="93257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442" indent="-233143" algn="l" defTabSz="93257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75" rtl="0" eaLnBrk="1" latinLnBrk="0" hangingPunct="1">
        <a:defRPr sz="1800" kern="1200">
          <a:solidFill>
            <a:schemeClr val="tx1"/>
          </a:solidFill>
          <a:latin typeface="+mn-lt"/>
          <a:ea typeface="+mn-ea"/>
          <a:cs typeface="+mn-cs"/>
        </a:defRPr>
      </a:lvl1pPr>
      <a:lvl2pPr marL="466288" algn="l" defTabSz="932575" rtl="0" eaLnBrk="1" latinLnBrk="0" hangingPunct="1">
        <a:defRPr sz="1800" kern="1200">
          <a:solidFill>
            <a:schemeClr val="tx1"/>
          </a:solidFill>
          <a:latin typeface="+mn-lt"/>
          <a:ea typeface="+mn-ea"/>
          <a:cs typeface="+mn-cs"/>
        </a:defRPr>
      </a:lvl2pPr>
      <a:lvl3pPr marL="932575" algn="l" defTabSz="932575" rtl="0" eaLnBrk="1" latinLnBrk="0" hangingPunct="1">
        <a:defRPr sz="1800" kern="1200">
          <a:solidFill>
            <a:schemeClr val="tx1"/>
          </a:solidFill>
          <a:latin typeface="+mn-lt"/>
          <a:ea typeface="+mn-ea"/>
          <a:cs typeface="+mn-cs"/>
        </a:defRPr>
      </a:lvl3pPr>
      <a:lvl4pPr marL="1398861" algn="l" defTabSz="932575" rtl="0" eaLnBrk="1" latinLnBrk="0" hangingPunct="1">
        <a:defRPr sz="1800" kern="1200">
          <a:solidFill>
            <a:schemeClr val="tx1"/>
          </a:solidFill>
          <a:latin typeface="+mn-lt"/>
          <a:ea typeface="+mn-ea"/>
          <a:cs typeface="+mn-cs"/>
        </a:defRPr>
      </a:lvl4pPr>
      <a:lvl5pPr marL="1865148" algn="l" defTabSz="932575" rtl="0" eaLnBrk="1" latinLnBrk="0" hangingPunct="1">
        <a:defRPr sz="1800" kern="1200">
          <a:solidFill>
            <a:schemeClr val="tx1"/>
          </a:solidFill>
          <a:latin typeface="+mn-lt"/>
          <a:ea typeface="+mn-ea"/>
          <a:cs typeface="+mn-cs"/>
        </a:defRPr>
      </a:lvl5pPr>
      <a:lvl6pPr marL="2331436" algn="l" defTabSz="932575" rtl="0" eaLnBrk="1" latinLnBrk="0" hangingPunct="1">
        <a:defRPr sz="1800" kern="1200">
          <a:solidFill>
            <a:schemeClr val="tx1"/>
          </a:solidFill>
          <a:latin typeface="+mn-lt"/>
          <a:ea typeface="+mn-ea"/>
          <a:cs typeface="+mn-cs"/>
        </a:defRPr>
      </a:lvl6pPr>
      <a:lvl7pPr marL="2797722" algn="l" defTabSz="932575" rtl="0" eaLnBrk="1" latinLnBrk="0" hangingPunct="1">
        <a:defRPr sz="1800" kern="1200">
          <a:solidFill>
            <a:schemeClr val="tx1"/>
          </a:solidFill>
          <a:latin typeface="+mn-lt"/>
          <a:ea typeface="+mn-ea"/>
          <a:cs typeface="+mn-cs"/>
        </a:defRPr>
      </a:lvl7pPr>
      <a:lvl8pPr marL="3264009" algn="l" defTabSz="932575" rtl="0" eaLnBrk="1" latinLnBrk="0" hangingPunct="1">
        <a:defRPr sz="1800" kern="1200">
          <a:solidFill>
            <a:schemeClr val="tx1"/>
          </a:solidFill>
          <a:latin typeface="+mn-lt"/>
          <a:ea typeface="+mn-ea"/>
          <a:cs typeface="+mn-cs"/>
        </a:defRPr>
      </a:lvl8pPr>
      <a:lvl9pPr marL="3730296" algn="l" defTabSz="932575"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3917"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60"/>
            <a:ext cx="11231768" cy="2021853"/>
          </a:xfrm>
          <a:prstGeom prst="rect">
            <a:avLst/>
          </a:prstGeom>
        </p:spPr>
        <p:txBody>
          <a:bodyPr vert="horz" wrap="square" lIns="0" tIns="91440" rIns="146304" bIns="91440" rtlCol="0">
            <a:spAutoFit/>
          </a:bodyPr>
          <a:lstStyle/>
          <a:p>
            <a:pPr lvl="1"/>
            <a:r>
              <a:rPr lang="en-US"/>
              <a:t>Large: subhead Segoe UI Regular 20/24</a:t>
            </a:r>
          </a:p>
          <a:p>
            <a:pPr lvl="1"/>
            <a:endParaRPr lang="en-US"/>
          </a:p>
          <a:p>
            <a:pPr lvl="2"/>
            <a:r>
              <a:rPr lang="en-US"/>
              <a:t>Medium: paragraph heading Segoe UI </a:t>
            </a:r>
            <a:r>
              <a:rPr lang="en-US" err="1"/>
              <a:t>Semibold</a:t>
            </a:r>
            <a:r>
              <a:rPr lang="en-US"/>
              <a:t> 14/18</a:t>
            </a:r>
          </a:p>
          <a:p>
            <a:pPr lvl="3"/>
            <a:r>
              <a:rPr lang="en-US"/>
              <a:t>Medium: paragraph body copy Segoe UI Regular 14/18</a:t>
            </a:r>
          </a:p>
          <a:p>
            <a:pPr lvl="3"/>
            <a:endParaRPr lang="en-US"/>
          </a:p>
          <a:p>
            <a:pPr lvl="4"/>
            <a:r>
              <a:rPr lang="en-US"/>
              <a:t>Small: caption heading Segoe UI Bold 10/12</a:t>
            </a:r>
          </a:p>
          <a:p>
            <a:pPr lvl="6"/>
            <a:r>
              <a:rPr lang="en-US"/>
              <a:t>Small: caption body copy Segoe UI Regular 10/12</a:t>
            </a:r>
          </a:p>
          <a:p>
            <a:pPr lvl="6"/>
            <a:endParaRPr lang="en-US"/>
          </a:p>
          <a:p>
            <a:pPr lvl="6"/>
            <a:endParaRPr lang="en-US"/>
          </a:p>
        </p:txBody>
      </p:sp>
      <p:pic>
        <p:nvPicPr>
          <p:cNvPr id="7" name="Picture 6"/>
          <p:cNvPicPr>
            <a:picLocks noChangeAspect="1"/>
          </p:cNvPicPr>
          <p:nvPr userDrawn="1"/>
        </p:nvPicPr>
        <p:blipFill>
          <a:blip r:embed="rId34" cstate="print">
            <a:extLst>
              <a:ext uri="{28A0092B-C50C-407E-A947-70E740481C1C}">
                <a14:useLocalDpi xmlns:a14="http://schemas.microsoft.com/office/drawing/2010/main" val="0"/>
              </a:ext>
            </a:extLst>
          </a:blip>
          <a:stretch>
            <a:fillRect/>
          </a:stretch>
        </p:blipFill>
        <p:spPr>
          <a:xfrm rot="5400000">
            <a:off x="9432277" y="2842059"/>
            <a:ext cx="6843271" cy="1164777"/>
          </a:xfrm>
          <a:prstGeom prst="rect">
            <a:avLst/>
          </a:prstGeom>
        </p:spPr>
      </p:pic>
    </p:spTree>
    <p:extLst>
      <p:ext uri="{BB962C8B-B14F-4D97-AF65-F5344CB8AC3E}">
        <p14:creationId xmlns:p14="http://schemas.microsoft.com/office/powerpoint/2010/main" val="3363472676"/>
      </p:ext>
    </p:extLst>
  </p:cSld>
  <p:clrMap bg1="lt1" tx1="dk1" bg2="lt2" tx2="dk2" accent1="accent1" accent2="accent2" accent3="accent3" accent4="accent4" accent5="accent5" accent6="accent6" hlink="hlink" folHlink="folHlink"/>
  <p:sldLayoutIdLst>
    <p:sldLayoutId id="2147485945" r:id="rId1"/>
    <p:sldLayoutId id="2147485946" r:id="rId2"/>
    <p:sldLayoutId id="2147485947" r:id="rId3"/>
    <p:sldLayoutId id="2147485948" r:id="rId4"/>
    <p:sldLayoutId id="2147485949" r:id="rId5"/>
    <p:sldLayoutId id="2147485950" r:id="rId6"/>
    <p:sldLayoutId id="2147485951" r:id="rId7"/>
    <p:sldLayoutId id="2147485952" r:id="rId8"/>
    <p:sldLayoutId id="2147485953" r:id="rId9"/>
    <p:sldLayoutId id="2147485954" r:id="rId10"/>
    <p:sldLayoutId id="2147485955" r:id="rId11"/>
    <p:sldLayoutId id="2147485956" r:id="rId12"/>
    <p:sldLayoutId id="2147485957" r:id="rId13"/>
    <p:sldLayoutId id="2147485958" r:id="rId14"/>
    <p:sldLayoutId id="2147485959" r:id="rId15"/>
    <p:sldLayoutId id="2147485960" r:id="rId16"/>
    <p:sldLayoutId id="2147485961" r:id="rId17"/>
    <p:sldLayoutId id="2147485962" r:id="rId18"/>
    <p:sldLayoutId id="2147485963" r:id="rId19"/>
    <p:sldLayoutId id="2147485964" r:id="rId20"/>
    <p:sldLayoutId id="2147485965" r:id="rId21"/>
    <p:sldLayoutId id="2147485966" r:id="rId22"/>
    <p:sldLayoutId id="2147485967" r:id="rId23"/>
    <p:sldLayoutId id="2147485968" r:id="rId24"/>
    <p:sldLayoutId id="2147485969" r:id="rId25"/>
    <p:sldLayoutId id="2147485970" r:id="rId26"/>
    <p:sldLayoutId id="2147485971" r:id="rId27"/>
    <p:sldLayoutId id="2147485972" r:id="rId28"/>
    <p:sldLayoutId id="2147485973" r:id="rId29"/>
    <p:sldLayoutId id="2147485974" r:id="rId30"/>
    <p:sldLayoutId id="2147485975" r:id="rId31"/>
    <p:sldLayoutId id="2147485976" r:id="rId32"/>
  </p:sldLayoutIdLst>
  <p:transition>
    <p:fade/>
  </p:transition>
  <p:hf hdr="0" dt="0"/>
  <p:txStyles>
    <p:titleStyle>
      <a:lvl1pPr algn="l" defTabSz="914367" rtl="0" eaLnBrk="1" latinLnBrk="0" hangingPunct="1">
        <a:lnSpc>
          <a:spcPct val="90000"/>
        </a:lnSpc>
        <a:spcBef>
          <a:spcPct val="0"/>
        </a:spcBef>
        <a:buNone/>
        <a:defRPr lang="en-US" sz="2745" b="0" kern="1200" cap="none" spc="-49"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770006B-124B-4338-A9F4-A123D9B755E3}"/>
              </a:ext>
            </a:extLst>
          </p:cNvPr>
          <p:cNvSpPr>
            <a:spLocks noGrp="1"/>
          </p:cNvSpPr>
          <p:nvPr>
            <p:ph type="title"/>
          </p:nvPr>
        </p:nvSpPr>
        <p:spPr>
          <a:xfrm>
            <a:off x="838201" y="365127"/>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149BAF3-F135-4C85-93A0-8BC5C289DC56}"/>
              </a:ext>
            </a:extLst>
          </p:cNvPr>
          <p:cNvSpPr>
            <a:spLocks noGrp="1"/>
          </p:cNvSpPr>
          <p:nvPr>
            <p:ph type="body" idx="1"/>
          </p:nvPr>
        </p:nvSpPr>
        <p:spPr>
          <a:xfrm>
            <a:off x="838201"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18061E5-71AF-43EC-A939-322794A7CEF9}"/>
              </a:ext>
            </a:extLst>
          </p:cNvPr>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C069D70-812D-49F3-AE4F-AFE3016276A2}" type="datetimeFigureOut">
              <a:rPr lang="en-US" smtClean="0"/>
              <a:t>3/29/2021</a:t>
            </a:fld>
            <a:endParaRPr lang="en-US"/>
          </a:p>
        </p:txBody>
      </p:sp>
      <p:sp>
        <p:nvSpPr>
          <p:cNvPr id="5" name="Footer Placeholder 4">
            <a:extLst>
              <a:ext uri="{FF2B5EF4-FFF2-40B4-BE49-F238E27FC236}">
                <a16:creationId xmlns:a16="http://schemas.microsoft.com/office/drawing/2014/main" id="{364F6177-9C41-4338-A166-4659ACBBEC07}"/>
              </a:ext>
            </a:extLst>
          </p:cNvPr>
          <p:cNvSpPr>
            <a:spLocks noGrp="1"/>
          </p:cNvSpPr>
          <p:nvPr>
            <p:ph type="ftr" sz="quarter" idx="3"/>
          </p:nvPr>
        </p:nvSpPr>
        <p:spPr>
          <a:xfrm>
            <a:off x="4038601"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44DF273-C14F-4140-81C2-298124CE4312}"/>
              </a:ext>
            </a:extLst>
          </p:cNvPr>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DECA40-E636-460B-A3A4-69F7B8BC940D}" type="slidenum">
              <a:rPr lang="en-US" smtClean="0"/>
              <a:t>‹#›</a:t>
            </a:fld>
            <a:endParaRPr lang="en-US"/>
          </a:p>
        </p:txBody>
      </p:sp>
    </p:spTree>
    <p:extLst>
      <p:ext uri="{BB962C8B-B14F-4D97-AF65-F5344CB8AC3E}">
        <p14:creationId xmlns:p14="http://schemas.microsoft.com/office/powerpoint/2010/main" val="2440249387"/>
      </p:ext>
    </p:extLst>
  </p:cSld>
  <p:clrMap bg1="lt1" tx1="dk1" bg2="lt2" tx2="dk2" accent1="accent1" accent2="accent2" accent3="accent3" accent4="accent4" accent5="accent5" accent6="accent6" hlink="hlink" folHlink="folHlink"/>
  <p:sldLayoutIdLst>
    <p:sldLayoutId id="2147485978" r:id="rId1"/>
    <p:sldLayoutId id="2147485979" r:id="rId2"/>
    <p:sldLayoutId id="2147485980" r:id="rId3"/>
    <p:sldLayoutId id="2147485981" r:id="rId4"/>
    <p:sldLayoutId id="2147485982" r:id="rId5"/>
    <p:sldLayoutId id="2147485983" r:id="rId6"/>
    <p:sldLayoutId id="2147485984" r:id="rId7"/>
    <p:sldLayoutId id="2147485985" r:id="rId8"/>
    <p:sldLayoutId id="2147485986" r:id="rId9"/>
    <p:sldLayoutId id="2147485987" r:id="rId10"/>
    <p:sldLayoutId id="2147485988" r:id="rId11"/>
    <p:sldLayoutId id="2147485989" r:id="rId12"/>
    <p:sldLayoutId id="2147485990" r:id="rId13"/>
    <p:sldLayoutId id="2147485991" r:id="rId14"/>
    <p:sldLayoutId id="2147485992" r:id="rId15"/>
    <p:sldLayoutId id="2147485993" r:id="rId16"/>
    <p:sldLayoutId id="2147485994" r:id="rId17"/>
    <p:sldLayoutId id="2147485995" r:id="rId18"/>
    <p:sldLayoutId id="2147485996" r:id="rId19"/>
    <p:sldLayoutId id="2147485997" r:id="rId20"/>
    <p:sldLayoutId id="2147485998" r:id="rId21"/>
    <p:sldLayoutId id="2147485999" r:id="rId22"/>
    <p:sldLayoutId id="2147486000" r:id="rId23"/>
    <p:sldLayoutId id="2147486001" r:id="rId24"/>
    <p:sldLayoutId id="2147486002" r:id="rId25"/>
    <p:sldLayoutId id="2147486003" r:id="rId26"/>
    <p:sldLayoutId id="2147486004" r:id="rId27"/>
    <p:sldLayoutId id="2147486005" r:id="rId28"/>
    <p:sldLayoutId id="2147486006" r:id="rId29"/>
    <p:sldLayoutId id="2147486007" r:id="rId30"/>
    <p:sldLayoutId id="2147486008" r:id="rId31"/>
    <p:sldLayoutId id="2147486009" r:id="rId32"/>
    <p:sldLayoutId id="2147486010" r:id="rId33"/>
    <p:sldLayoutId id="2147486011" r:id="rId34"/>
    <p:sldLayoutId id="2147486012" r:id="rId35"/>
  </p:sldLayoutIdLst>
  <p:txStyles>
    <p:titleStyle>
      <a:lvl1pPr algn="l" defTabSz="914126" rtl="0" eaLnBrk="1" latinLnBrk="0" hangingPunct="1">
        <a:lnSpc>
          <a:spcPct val="90000"/>
        </a:lnSpc>
        <a:spcBef>
          <a:spcPct val="0"/>
        </a:spcBef>
        <a:buNone/>
        <a:defRPr sz="4399" kern="1200">
          <a:solidFill>
            <a:schemeClr val="tx1"/>
          </a:solidFill>
          <a:latin typeface="+mj-lt"/>
          <a:ea typeface="+mj-ea"/>
          <a:cs typeface="+mj-cs"/>
        </a:defRPr>
      </a:lvl1pPr>
    </p:titleStyle>
    <p:bodyStyle>
      <a:lvl1pPr marL="228531" indent="-228531" algn="l" defTabSz="91412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594" indent="-228531" algn="l" defTabSz="914126" rtl="0" eaLnBrk="1" latinLnBrk="0" hangingPunct="1">
        <a:lnSpc>
          <a:spcPct val="90000"/>
        </a:lnSpc>
        <a:spcBef>
          <a:spcPts val="500"/>
        </a:spcBef>
        <a:buFont typeface="Arial" panose="020B0604020202020204" pitchFamily="34" charset="0"/>
        <a:buChar char="•"/>
        <a:defRPr sz="2399" kern="1200">
          <a:solidFill>
            <a:schemeClr val="tx1"/>
          </a:solidFill>
          <a:latin typeface="+mn-lt"/>
          <a:ea typeface="+mn-ea"/>
          <a:cs typeface="+mn-cs"/>
        </a:defRPr>
      </a:lvl2pPr>
      <a:lvl3pPr marL="1142657" indent="-228531" algn="l" defTabSz="914126" rtl="0" eaLnBrk="1" latinLnBrk="0" hangingPunct="1">
        <a:lnSpc>
          <a:spcPct val="90000"/>
        </a:lnSpc>
        <a:spcBef>
          <a:spcPts val="500"/>
        </a:spcBef>
        <a:buFont typeface="Arial" panose="020B0604020202020204" pitchFamily="34" charset="0"/>
        <a:buChar char="•"/>
        <a:defRPr sz="1999" kern="1200">
          <a:solidFill>
            <a:schemeClr val="tx1"/>
          </a:solidFill>
          <a:latin typeface="+mn-lt"/>
          <a:ea typeface="+mn-ea"/>
          <a:cs typeface="+mn-cs"/>
        </a:defRPr>
      </a:lvl3pPr>
      <a:lvl4pPr marL="1599720"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4pPr>
      <a:lvl5pPr marL="2056783"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5pPr>
      <a:lvl6pPr marL="2513846"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p:bodyStyle>
    <p:otherStyle>
      <a:defPPr>
        <a:defRPr lang="en-US"/>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5" y="556383"/>
            <a:ext cx="11303917"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62"/>
            <a:ext cx="11231768" cy="2021853"/>
          </a:xfrm>
          <a:prstGeom prst="rect">
            <a:avLst/>
          </a:prstGeom>
        </p:spPr>
        <p:txBody>
          <a:bodyPr vert="horz" wrap="square" lIns="0" tIns="91440" rIns="146304" bIns="91440" rtlCol="0">
            <a:spAutoFit/>
          </a:bodyPr>
          <a:lstStyle/>
          <a:p>
            <a:pPr lvl="1"/>
            <a:r>
              <a:rPr lang="en-US"/>
              <a:t>Large: subhead Segoe UI Regular 20/24</a:t>
            </a:r>
          </a:p>
          <a:p>
            <a:pPr lvl="1"/>
            <a:endParaRPr lang="en-US"/>
          </a:p>
          <a:p>
            <a:pPr lvl="2"/>
            <a:r>
              <a:rPr lang="en-US"/>
              <a:t>Medium: paragraph heading Segoe UI </a:t>
            </a:r>
            <a:r>
              <a:rPr lang="en-US" err="1"/>
              <a:t>Semibold</a:t>
            </a:r>
            <a:r>
              <a:rPr lang="en-US"/>
              <a:t> 14/18</a:t>
            </a:r>
          </a:p>
          <a:p>
            <a:pPr lvl="3"/>
            <a:r>
              <a:rPr lang="en-US"/>
              <a:t>Medium: paragraph body copy Segoe UI Regular 14/18</a:t>
            </a:r>
          </a:p>
          <a:p>
            <a:pPr lvl="3"/>
            <a:endParaRPr lang="en-US"/>
          </a:p>
          <a:p>
            <a:pPr lvl="4"/>
            <a:r>
              <a:rPr lang="en-US"/>
              <a:t>Small: caption heading Segoe UI Bold 10/12</a:t>
            </a:r>
          </a:p>
          <a:p>
            <a:pPr lvl="6"/>
            <a:r>
              <a:rPr lang="en-US"/>
              <a:t>Small: caption body copy Segoe UI Regular 10/12</a:t>
            </a:r>
          </a:p>
          <a:p>
            <a:pPr lvl="6"/>
            <a:endParaRPr lang="en-US"/>
          </a:p>
          <a:p>
            <a:pPr lvl="6"/>
            <a:endParaRPr lang="en-US"/>
          </a:p>
        </p:txBody>
      </p:sp>
      <p:pic>
        <p:nvPicPr>
          <p:cNvPr id="7" name="Picture 6"/>
          <p:cNvPicPr>
            <a:picLocks noChangeAspect="1"/>
          </p:cNvPicPr>
          <p:nvPr userDrawn="1"/>
        </p:nvPicPr>
        <p:blipFill>
          <a:blip r:embed="rId35" cstate="print">
            <a:extLst>
              <a:ext uri="{28A0092B-C50C-407E-A947-70E740481C1C}">
                <a14:useLocalDpi xmlns:a14="http://schemas.microsoft.com/office/drawing/2010/main" val="0"/>
              </a:ext>
            </a:extLst>
          </a:blip>
          <a:stretch>
            <a:fillRect/>
          </a:stretch>
        </p:blipFill>
        <p:spPr>
          <a:xfrm rot="5400000">
            <a:off x="9432278" y="2842060"/>
            <a:ext cx="6843271" cy="1164777"/>
          </a:xfrm>
          <a:prstGeom prst="rect">
            <a:avLst/>
          </a:prstGeom>
        </p:spPr>
      </p:pic>
    </p:spTree>
    <p:extLst>
      <p:ext uri="{BB962C8B-B14F-4D97-AF65-F5344CB8AC3E}">
        <p14:creationId xmlns:p14="http://schemas.microsoft.com/office/powerpoint/2010/main" val="3959855153"/>
      </p:ext>
    </p:extLst>
  </p:cSld>
  <p:clrMap bg1="lt1" tx1="dk1" bg2="lt2" tx2="dk2" accent1="accent1" accent2="accent2" accent3="accent3" accent4="accent4" accent5="accent5" accent6="accent6" hlink="hlink" folHlink="folHlink"/>
  <p:sldLayoutIdLst>
    <p:sldLayoutId id="2147486014" r:id="rId1"/>
    <p:sldLayoutId id="2147486015" r:id="rId2"/>
    <p:sldLayoutId id="2147486016" r:id="rId3"/>
    <p:sldLayoutId id="2147486017" r:id="rId4"/>
    <p:sldLayoutId id="2147486018" r:id="rId5"/>
    <p:sldLayoutId id="2147486019" r:id="rId6"/>
    <p:sldLayoutId id="2147486020" r:id="rId7"/>
    <p:sldLayoutId id="2147486021" r:id="rId8"/>
    <p:sldLayoutId id="2147486022" r:id="rId9"/>
    <p:sldLayoutId id="2147486023" r:id="rId10"/>
    <p:sldLayoutId id="2147486024" r:id="rId11"/>
    <p:sldLayoutId id="2147486025" r:id="rId12"/>
    <p:sldLayoutId id="2147486026" r:id="rId13"/>
    <p:sldLayoutId id="2147486027" r:id="rId14"/>
    <p:sldLayoutId id="2147486028" r:id="rId15"/>
    <p:sldLayoutId id="2147486029" r:id="rId16"/>
    <p:sldLayoutId id="2147486030" r:id="rId17"/>
    <p:sldLayoutId id="2147486031" r:id="rId18"/>
    <p:sldLayoutId id="2147486032" r:id="rId19"/>
    <p:sldLayoutId id="2147486033" r:id="rId20"/>
    <p:sldLayoutId id="2147486034" r:id="rId21"/>
    <p:sldLayoutId id="2147486035" r:id="rId22"/>
    <p:sldLayoutId id="2147486036" r:id="rId23"/>
    <p:sldLayoutId id="2147486037" r:id="rId24"/>
    <p:sldLayoutId id="2147486038" r:id="rId25"/>
    <p:sldLayoutId id="2147486039" r:id="rId26"/>
    <p:sldLayoutId id="2147486040" r:id="rId27"/>
    <p:sldLayoutId id="2147486041" r:id="rId28"/>
    <p:sldLayoutId id="2147486042" r:id="rId29"/>
    <p:sldLayoutId id="2147486043" r:id="rId30"/>
    <p:sldLayoutId id="2147486044" r:id="rId31"/>
    <p:sldLayoutId id="2147486045" r:id="rId32"/>
    <p:sldLayoutId id="2147486046" r:id="rId33"/>
  </p:sldLayoutIdLst>
  <p:transition>
    <p:fade/>
  </p:transition>
  <p:hf hdr="0" dt="0"/>
  <p:txStyles>
    <p:titleStyle>
      <a:lvl1pPr algn="l" defTabSz="914093" rtl="0" eaLnBrk="1" latinLnBrk="0" hangingPunct="1">
        <a:lnSpc>
          <a:spcPct val="90000"/>
        </a:lnSpc>
        <a:spcBef>
          <a:spcPct val="0"/>
        </a:spcBef>
        <a:buNone/>
        <a:defRPr lang="en-US" sz="2744" b="0" kern="1200" cap="none" spc="-49" baseline="0" dirty="0" smtClean="0">
          <a:ln w="3175">
            <a:noFill/>
          </a:ln>
          <a:solidFill>
            <a:srgbClr val="000000"/>
          </a:solidFill>
          <a:effectLst/>
          <a:latin typeface="+mj-lt"/>
          <a:ea typeface="+mn-ea"/>
          <a:cs typeface="Segoe UI" pitchFamily="34" charset="0"/>
        </a:defRPr>
      </a:lvl1pPr>
    </p:titleStyle>
    <p:bodyStyle>
      <a:lvl1pPr marL="0" marR="0" indent="0" algn="l" defTabSz="914093" rtl="0" eaLnBrk="1" fontAlgn="auto" latinLnBrk="0" hangingPunct="1">
        <a:lnSpc>
          <a:spcPct val="100000"/>
        </a:lnSpc>
        <a:spcBef>
          <a:spcPts val="0"/>
        </a:spcBef>
        <a:spcAft>
          <a:spcPts val="0"/>
        </a:spcAft>
        <a:buClrTx/>
        <a:buSzPct val="90000"/>
        <a:buFont typeface="Wingdings" panose="05000000000000000000" pitchFamily="2" charset="2"/>
        <a:buNone/>
        <a:tabLst/>
        <a:defRPr sz="2352" kern="1200" spc="-49" baseline="0">
          <a:solidFill>
            <a:srgbClr val="000000"/>
          </a:solidFill>
          <a:latin typeface="+mj-lt"/>
          <a:ea typeface="+mn-ea"/>
          <a:cs typeface="+mn-cs"/>
        </a:defRPr>
      </a:lvl1pPr>
      <a:lvl2pPr marL="0" marR="0" indent="0" algn="l" defTabSz="914093" rtl="0" eaLnBrk="1" fontAlgn="auto" latinLnBrk="0" hangingPunct="1">
        <a:lnSpc>
          <a:spcPct val="100000"/>
        </a:lnSpc>
        <a:spcBef>
          <a:spcPts val="0"/>
        </a:spcBef>
        <a:spcAft>
          <a:spcPts val="0"/>
        </a:spcAft>
        <a:buClrTx/>
        <a:buSzPct val="90000"/>
        <a:buFontTx/>
        <a:buNone/>
        <a:tabLst/>
        <a:defRPr sz="1960" kern="1200" spc="0" baseline="0">
          <a:solidFill>
            <a:srgbClr val="000000"/>
          </a:solidFill>
          <a:latin typeface="+mn-lt"/>
          <a:ea typeface="+mn-ea"/>
          <a:cs typeface="+mn-cs"/>
        </a:defRPr>
      </a:lvl2pPr>
      <a:lvl3pPr marL="0" marR="0" indent="0" algn="l" defTabSz="914093"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0" marR="0" indent="0" algn="l" defTabSz="914093"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0" marR="0" indent="0" algn="l" defTabSz="914093"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230" indent="0" algn="l" defTabSz="914093" rtl="0" eaLnBrk="1" latinLnBrk="0" hangingPunct="1">
        <a:spcBef>
          <a:spcPct val="20000"/>
        </a:spcBef>
        <a:buFont typeface="Arial" pitchFamily="34" charset="0"/>
        <a:buNone/>
        <a:defRPr sz="1960" kern="1200">
          <a:solidFill>
            <a:schemeClr val="tx1"/>
          </a:solidFill>
          <a:latin typeface="+mn-lt"/>
          <a:ea typeface="+mn-ea"/>
          <a:cs typeface="+mn-cs"/>
        </a:defRPr>
      </a:lvl6pPr>
      <a:lvl7pPr marL="0" indent="0" algn="l" defTabSz="914093"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7848"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89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93" rtl="0" eaLnBrk="1" latinLnBrk="0" hangingPunct="1">
        <a:defRPr sz="1764" kern="1200">
          <a:solidFill>
            <a:schemeClr val="tx1"/>
          </a:solidFill>
          <a:latin typeface="+mn-lt"/>
          <a:ea typeface="+mn-ea"/>
          <a:cs typeface="+mn-cs"/>
        </a:defRPr>
      </a:lvl1pPr>
      <a:lvl2pPr marL="457046" algn="l" defTabSz="914093" rtl="0" eaLnBrk="1" latinLnBrk="0" hangingPunct="1">
        <a:defRPr sz="1764" kern="1200">
          <a:solidFill>
            <a:schemeClr val="tx1"/>
          </a:solidFill>
          <a:latin typeface="+mn-lt"/>
          <a:ea typeface="+mn-ea"/>
          <a:cs typeface="+mn-cs"/>
        </a:defRPr>
      </a:lvl2pPr>
      <a:lvl3pPr marL="914093" algn="l" defTabSz="914093" rtl="0" eaLnBrk="1" latinLnBrk="0" hangingPunct="1">
        <a:defRPr sz="1764" kern="1200">
          <a:solidFill>
            <a:schemeClr val="tx1"/>
          </a:solidFill>
          <a:latin typeface="+mn-lt"/>
          <a:ea typeface="+mn-ea"/>
          <a:cs typeface="+mn-cs"/>
        </a:defRPr>
      </a:lvl3pPr>
      <a:lvl4pPr marL="1371139" algn="l" defTabSz="914093" rtl="0" eaLnBrk="1" latinLnBrk="0" hangingPunct="1">
        <a:defRPr sz="1764" kern="1200">
          <a:solidFill>
            <a:schemeClr val="tx1"/>
          </a:solidFill>
          <a:latin typeface="+mn-lt"/>
          <a:ea typeface="+mn-ea"/>
          <a:cs typeface="+mn-cs"/>
        </a:defRPr>
      </a:lvl4pPr>
      <a:lvl5pPr marL="1828185" algn="l" defTabSz="914093" rtl="0" eaLnBrk="1" latinLnBrk="0" hangingPunct="1">
        <a:defRPr sz="1764" kern="1200">
          <a:solidFill>
            <a:schemeClr val="tx1"/>
          </a:solidFill>
          <a:latin typeface="+mn-lt"/>
          <a:ea typeface="+mn-ea"/>
          <a:cs typeface="+mn-cs"/>
        </a:defRPr>
      </a:lvl5pPr>
      <a:lvl6pPr marL="2285232" algn="l" defTabSz="914093" rtl="0" eaLnBrk="1" latinLnBrk="0" hangingPunct="1">
        <a:defRPr sz="1764" kern="1200">
          <a:solidFill>
            <a:schemeClr val="tx1"/>
          </a:solidFill>
          <a:latin typeface="+mn-lt"/>
          <a:ea typeface="+mn-ea"/>
          <a:cs typeface="+mn-cs"/>
        </a:defRPr>
      </a:lvl6pPr>
      <a:lvl7pPr marL="2742278" algn="l" defTabSz="914093" rtl="0" eaLnBrk="1" latinLnBrk="0" hangingPunct="1">
        <a:defRPr sz="1764" kern="1200">
          <a:solidFill>
            <a:schemeClr val="tx1"/>
          </a:solidFill>
          <a:latin typeface="+mn-lt"/>
          <a:ea typeface="+mn-ea"/>
          <a:cs typeface="+mn-cs"/>
        </a:defRPr>
      </a:lvl7pPr>
      <a:lvl8pPr marL="3199324" algn="l" defTabSz="914093" rtl="0" eaLnBrk="1" latinLnBrk="0" hangingPunct="1">
        <a:defRPr sz="1764" kern="1200">
          <a:solidFill>
            <a:schemeClr val="tx1"/>
          </a:solidFill>
          <a:latin typeface="+mn-lt"/>
          <a:ea typeface="+mn-ea"/>
          <a:cs typeface="+mn-cs"/>
        </a:defRPr>
      </a:lvl8pPr>
      <a:lvl9pPr marL="3656372" algn="l" defTabSz="914093" rtl="0" eaLnBrk="1" latinLnBrk="0" hangingPunct="1">
        <a:defRPr sz="1764"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1" y="289513"/>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2"/>
          <a:stretch>
            <a:fillRect/>
          </a:stretch>
        </p:blipFill>
        <p:spPr>
          <a:xfrm rot="5400000">
            <a:off x="9187080" y="3012392"/>
            <a:ext cx="6858623" cy="833218"/>
          </a:xfrm>
          <a:prstGeom prst="rect">
            <a:avLst/>
          </a:prstGeom>
        </p:spPr>
      </p:pic>
    </p:spTree>
    <p:extLst>
      <p:ext uri="{BB962C8B-B14F-4D97-AF65-F5344CB8AC3E}">
        <p14:creationId xmlns:p14="http://schemas.microsoft.com/office/powerpoint/2010/main" val="1805966571"/>
      </p:ext>
    </p:extLst>
  </p:cSld>
  <p:clrMap bg1="lt1" tx1="dk1" bg2="lt2" tx2="dk2" accent1="accent1" accent2="accent2" accent3="accent3" accent4="accent4" accent5="accent5" accent6="accent6" hlink="hlink" folHlink="folHlink"/>
  <p:sldLayoutIdLst>
    <p:sldLayoutId id="2147486048" r:id="rId1"/>
    <p:sldLayoutId id="2147486049" r:id="rId2"/>
    <p:sldLayoutId id="2147486050" r:id="rId3"/>
    <p:sldLayoutId id="2147486051" r:id="rId4"/>
    <p:sldLayoutId id="2147486052" r:id="rId5"/>
    <p:sldLayoutId id="2147486053" r:id="rId6"/>
    <p:sldLayoutId id="2147486054" r:id="rId7"/>
    <p:sldLayoutId id="2147486055" r:id="rId8"/>
    <p:sldLayoutId id="2147486056" r:id="rId9"/>
    <p:sldLayoutId id="2147486057" r:id="rId10"/>
    <p:sldLayoutId id="2147486058" r:id="rId11"/>
    <p:sldLayoutId id="2147486059" r:id="rId12"/>
    <p:sldLayoutId id="2147486060" r:id="rId13"/>
    <p:sldLayoutId id="2147486061" r:id="rId14"/>
    <p:sldLayoutId id="2147486063" r:id="rId15"/>
    <p:sldLayoutId id="2147486064" r:id="rId16"/>
    <p:sldLayoutId id="2147486065" r:id="rId17"/>
    <p:sldLayoutId id="2147486066" r:id="rId18"/>
    <p:sldLayoutId id="2147486067" r:id="rId19"/>
    <p:sldLayoutId id="2147486068" r:id="rId20"/>
  </p:sldLayoutIdLst>
  <p:transition>
    <p:fade/>
  </p:transition>
  <p:hf hdr="0" ftr="0" dt="0"/>
  <p:txStyles>
    <p:titleStyle>
      <a:lvl1pPr algn="l" defTabSz="914093"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Segoe UI" panose="020B0502040204020203" pitchFamily="34" charset="0"/>
          <a:ea typeface="+mn-ea"/>
          <a:cs typeface="Segoe UI" pitchFamily="34" charset="0"/>
        </a:defRPr>
      </a:lvl1pPr>
    </p:titleStyle>
    <p:bodyStyle>
      <a:lvl1pPr marL="224030" marR="0" indent="-224030" algn="l" defTabSz="91409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8" kern="1200" spc="0" baseline="0">
          <a:gradFill>
            <a:gsLst>
              <a:gs pos="1250">
                <a:schemeClr val="tx1"/>
              </a:gs>
              <a:gs pos="100000">
                <a:schemeClr val="tx1"/>
              </a:gs>
            </a:gsLst>
            <a:lin ang="5400000" scaled="0"/>
          </a:gradFill>
          <a:latin typeface="Segoe UI" panose="020B0502040204020203" pitchFamily="34" charset="0"/>
          <a:ea typeface="+mn-ea"/>
          <a:cs typeface="+mn-cs"/>
        </a:defRPr>
      </a:lvl1pPr>
      <a:lvl2pPr marL="448059" marR="0" indent="-224030" algn="l" defTabSz="91409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4" kern="1200" spc="0" baseline="0">
          <a:gradFill>
            <a:gsLst>
              <a:gs pos="1250">
                <a:schemeClr val="tx1"/>
              </a:gs>
              <a:gs pos="100000">
                <a:schemeClr val="tx1"/>
              </a:gs>
            </a:gsLst>
            <a:lin ang="5400000" scaled="0"/>
          </a:gradFill>
          <a:latin typeface="Segoe UI" panose="020B0502040204020203" pitchFamily="34" charset="0"/>
          <a:ea typeface="+mn-ea"/>
          <a:cs typeface="+mn-cs"/>
        </a:defRPr>
      </a:lvl2pPr>
      <a:lvl3pPr marL="672088" marR="0" indent="-224030" algn="l" defTabSz="91409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Segoe UI" panose="020B0502040204020203" pitchFamily="34" charset="0"/>
          <a:ea typeface="+mn-ea"/>
          <a:cs typeface="+mn-cs"/>
        </a:defRPr>
      </a:lvl3pPr>
      <a:lvl4pPr marL="896117" marR="0" indent="-224030" algn="l" defTabSz="91409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6" kern="1200" spc="0" baseline="0">
          <a:gradFill>
            <a:gsLst>
              <a:gs pos="1250">
                <a:schemeClr val="tx1"/>
              </a:gs>
              <a:gs pos="100000">
                <a:schemeClr val="tx1"/>
              </a:gs>
            </a:gsLst>
            <a:lin ang="5400000" scaled="0"/>
          </a:gradFill>
          <a:latin typeface="Segoe UI" panose="020B0502040204020203" pitchFamily="34" charset="0"/>
          <a:ea typeface="+mn-ea"/>
          <a:cs typeface="+mn-cs"/>
        </a:defRPr>
      </a:lvl4pPr>
      <a:lvl5pPr marL="1120147" marR="0" indent="-224030" algn="l" defTabSz="91409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6" kern="1200" spc="0" baseline="0">
          <a:gradFill>
            <a:gsLst>
              <a:gs pos="1250">
                <a:schemeClr val="tx1"/>
              </a:gs>
              <a:gs pos="100000">
                <a:schemeClr val="tx1"/>
              </a:gs>
            </a:gsLst>
            <a:lin ang="5400000" scaled="0"/>
          </a:gradFill>
          <a:latin typeface="Segoe UI" panose="020B0502040204020203" pitchFamily="34" charset="0"/>
          <a:ea typeface="+mn-ea"/>
          <a:cs typeface="+mn-cs"/>
        </a:defRPr>
      </a:lvl5pPr>
      <a:lvl6pPr marL="251375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01"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848"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89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93" rtl="0" eaLnBrk="1" latinLnBrk="0" hangingPunct="1">
        <a:defRPr sz="1764" kern="1200">
          <a:solidFill>
            <a:schemeClr val="tx1"/>
          </a:solidFill>
          <a:latin typeface="+mn-lt"/>
          <a:ea typeface="+mn-ea"/>
          <a:cs typeface="+mn-cs"/>
        </a:defRPr>
      </a:lvl1pPr>
      <a:lvl2pPr marL="457046" algn="l" defTabSz="914093" rtl="0" eaLnBrk="1" latinLnBrk="0" hangingPunct="1">
        <a:defRPr sz="1764" kern="1200">
          <a:solidFill>
            <a:schemeClr val="tx1"/>
          </a:solidFill>
          <a:latin typeface="+mn-lt"/>
          <a:ea typeface="+mn-ea"/>
          <a:cs typeface="+mn-cs"/>
        </a:defRPr>
      </a:lvl2pPr>
      <a:lvl3pPr marL="914093" algn="l" defTabSz="914093" rtl="0" eaLnBrk="1" latinLnBrk="0" hangingPunct="1">
        <a:defRPr sz="1764" kern="1200">
          <a:solidFill>
            <a:schemeClr val="tx1"/>
          </a:solidFill>
          <a:latin typeface="+mn-lt"/>
          <a:ea typeface="+mn-ea"/>
          <a:cs typeface="+mn-cs"/>
        </a:defRPr>
      </a:lvl3pPr>
      <a:lvl4pPr marL="1371139" algn="l" defTabSz="914093" rtl="0" eaLnBrk="1" latinLnBrk="0" hangingPunct="1">
        <a:defRPr sz="1764" kern="1200">
          <a:solidFill>
            <a:schemeClr val="tx1"/>
          </a:solidFill>
          <a:latin typeface="+mn-lt"/>
          <a:ea typeface="+mn-ea"/>
          <a:cs typeface="+mn-cs"/>
        </a:defRPr>
      </a:lvl4pPr>
      <a:lvl5pPr marL="1828185" algn="l" defTabSz="914093" rtl="0" eaLnBrk="1" latinLnBrk="0" hangingPunct="1">
        <a:defRPr sz="1764" kern="1200">
          <a:solidFill>
            <a:schemeClr val="tx1"/>
          </a:solidFill>
          <a:latin typeface="+mn-lt"/>
          <a:ea typeface="+mn-ea"/>
          <a:cs typeface="+mn-cs"/>
        </a:defRPr>
      </a:lvl5pPr>
      <a:lvl6pPr marL="2285232" algn="l" defTabSz="914093" rtl="0" eaLnBrk="1" latinLnBrk="0" hangingPunct="1">
        <a:defRPr sz="1764" kern="1200">
          <a:solidFill>
            <a:schemeClr val="tx1"/>
          </a:solidFill>
          <a:latin typeface="+mn-lt"/>
          <a:ea typeface="+mn-ea"/>
          <a:cs typeface="+mn-cs"/>
        </a:defRPr>
      </a:lvl6pPr>
      <a:lvl7pPr marL="2742278" algn="l" defTabSz="914093" rtl="0" eaLnBrk="1" latinLnBrk="0" hangingPunct="1">
        <a:defRPr sz="1764" kern="1200">
          <a:solidFill>
            <a:schemeClr val="tx1"/>
          </a:solidFill>
          <a:latin typeface="+mn-lt"/>
          <a:ea typeface="+mn-ea"/>
          <a:cs typeface="+mn-cs"/>
        </a:defRPr>
      </a:lvl7pPr>
      <a:lvl8pPr marL="3199324" algn="l" defTabSz="914093" rtl="0" eaLnBrk="1" latinLnBrk="0" hangingPunct="1">
        <a:defRPr sz="1764" kern="1200">
          <a:solidFill>
            <a:schemeClr val="tx1"/>
          </a:solidFill>
          <a:latin typeface="+mn-lt"/>
          <a:ea typeface="+mn-ea"/>
          <a:cs typeface="+mn-cs"/>
        </a:defRPr>
      </a:lvl8pPr>
      <a:lvl9pPr marL="3656372" algn="l" defTabSz="914093" rtl="0" eaLnBrk="1" latinLnBrk="0" hangingPunct="1">
        <a:defRPr sz="176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392">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4"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1" y="1435505"/>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1"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6"/>
          <a:srcRect l="762"/>
          <a:stretch/>
        </p:blipFill>
        <p:spPr>
          <a:xfrm rot="5400000">
            <a:off x="9464500" y="2843774"/>
            <a:ext cx="6858000" cy="1170455"/>
          </a:xfrm>
          <a:prstGeom prst="rect">
            <a:avLst/>
          </a:prstGeom>
        </p:spPr>
      </p:pic>
    </p:spTree>
    <p:extLst>
      <p:ext uri="{BB962C8B-B14F-4D97-AF65-F5344CB8AC3E}">
        <p14:creationId xmlns:p14="http://schemas.microsoft.com/office/powerpoint/2010/main" val="4089279386"/>
      </p:ext>
    </p:extLst>
  </p:cSld>
  <p:clrMap bg1="lt1" tx1="dk1" bg2="lt2" tx2="dk2" accent1="accent1" accent2="accent2" accent3="accent3" accent4="accent4" accent5="accent5" accent6="accent6" hlink="hlink" folHlink="folHlink"/>
  <p:sldLayoutIdLst>
    <p:sldLayoutId id="2147486070" r:id="rId1"/>
    <p:sldLayoutId id="2147486071" r:id="rId2"/>
    <p:sldLayoutId id="2147486072" r:id="rId3"/>
    <p:sldLayoutId id="2147486073" r:id="rId4"/>
    <p:sldLayoutId id="2147486074" r:id="rId5"/>
    <p:sldLayoutId id="2147486075" r:id="rId6"/>
    <p:sldLayoutId id="2147486076" r:id="rId7"/>
    <p:sldLayoutId id="2147486077" r:id="rId8"/>
    <p:sldLayoutId id="2147486078" r:id="rId9"/>
    <p:sldLayoutId id="2147486079" r:id="rId10"/>
    <p:sldLayoutId id="2147486080" r:id="rId11"/>
    <p:sldLayoutId id="2147486081" r:id="rId12"/>
    <p:sldLayoutId id="2147486082" r:id="rId13"/>
    <p:sldLayoutId id="2147486083" r:id="rId14"/>
    <p:sldLayoutId id="2147486084" r:id="rId15"/>
    <p:sldLayoutId id="2147486085" r:id="rId16"/>
    <p:sldLayoutId id="2147486086" r:id="rId17"/>
    <p:sldLayoutId id="2147486087" r:id="rId18"/>
    <p:sldLayoutId id="2147486088" r:id="rId19"/>
    <p:sldLayoutId id="2147486089" r:id="rId20"/>
    <p:sldLayoutId id="2147486090" r:id="rId21"/>
    <p:sldLayoutId id="2147486091" r:id="rId22"/>
    <p:sldLayoutId id="2147486092" r:id="rId23"/>
    <p:sldLayoutId id="2147486093" r:id="rId24"/>
    <p:sldLayoutId id="2147486094" r:id="rId25"/>
    <p:sldLayoutId id="2147486095" r:id="rId26"/>
    <p:sldLayoutId id="2147486096" r:id="rId27"/>
    <p:sldLayoutId id="2147486097" r:id="rId28"/>
    <p:sldLayoutId id="2147486098" r:id="rId29"/>
    <p:sldLayoutId id="2147486099" r:id="rId30"/>
    <p:sldLayoutId id="2147486100" r:id="rId31"/>
    <p:sldLayoutId id="2147486101" r:id="rId32"/>
    <p:sldLayoutId id="2147486103" r:id="rId33"/>
    <p:sldLayoutId id="2147486104" r:id="rId34"/>
  </p:sldLayoutIdLst>
  <p:transition>
    <p:fade/>
  </p:transition>
  <p:hf sldNum="0" hdr="0" ftr="0" dt="0"/>
  <p:txStyles>
    <p:titleStyle>
      <a:lvl1pPr algn="l" defTabSz="932462" rtl="0" eaLnBrk="1" latinLnBrk="0" hangingPunct="1">
        <a:lnSpc>
          <a:spcPct val="100000"/>
        </a:lnSpc>
        <a:spcBef>
          <a:spcPct val="0"/>
        </a:spcBef>
        <a:buNone/>
        <a:defRPr lang="en-US" sz="3599" b="0" kern="1200" cap="none" spc="-50" baseline="0" dirty="0" smtClean="0">
          <a:ln w="3175">
            <a:noFill/>
          </a:ln>
          <a:solidFill>
            <a:schemeClr val="tx1"/>
          </a:solidFill>
          <a:effectLst/>
          <a:latin typeface="+mj-lt"/>
          <a:ea typeface="+mn-ea"/>
          <a:cs typeface="Segoe UI" pitchFamily="34" charset="0"/>
        </a:defRPr>
      </a:lvl1pPr>
    </p:titleStyle>
    <p:bodyStyle>
      <a:lvl1pPr marL="228531" marR="0" indent="-228531"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99"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063" marR="0" indent="-228531"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99" kern="1200" spc="0" baseline="0">
          <a:gradFill>
            <a:gsLst>
              <a:gs pos="1250">
                <a:schemeClr val="tx1"/>
              </a:gs>
              <a:gs pos="100000">
                <a:schemeClr val="tx1"/>
              </a:gs>
            </a:gsLst>
            <a:lin ang="5400000" scaled="0"/>
          </a:gradFill>
          <a:latin typeface="+mn-lt"/>
          <a:ea typeface="+mn-ea"/>
          <a:cs typeface="+mn-cs"/>
        </a:defRPr>
      </a:lvl2pPr>
      <a:lvl3pPr marL="657028" marR="0" indent="-199965"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710" marR="0" indent="-180921"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631" marR="0" indent="-168225"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270"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30503"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6734"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2966"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32462" rtl="0" eaLnBrk="1" latinLnBrk="0" hangingPunct="1">
        <a:defRPr sz="1799" kern="1200">
          <a:solidFill>
            <a:schemeClr val="tx1"/>
          </a:solidFill>
          <a:latin typeface="+mn-lt"/>
          <a:ea typeface="+mn-ea"/>
          <a:cs typeface="+mn-cs"/>
        </a:defRPr>
      </a:lvl1pPr>
      <a:lvl2pPr marL="466231" algn="l" defTabSz="932462" rtl="0" eaLnBrk="1" latinLnBrk="0" hangingPunct="1">
        <a:defRPr sz="1799" kern="1200">
          <a:solidFill>
            <a:schemeClr val="tx1"/>
          </a:solidFill>
          <a:latin typeface="+mn-lt"/>
          <a:ea typeface="+mn-ea"/>
          <a:cs typeface="+mn-cs"/>
        </a:defRPr>
      </a:lvl2pPr>
      <a:lvl3pPr marL="932462" algn="l" defTabSz="932462" rtl="0" eaLnBrk="1" latinLnBrk="0" hangingPunct="1">
        <a:defRPr sz="1799" kern="1200">
          <a:solidFill>
            <a:schemeClr val="tx1"/>
          </a:solidFill>
          <a:latin typeface="+mn-lt"/>
          <a:ea typeface="+mn-ea"/>
          <a:cs typeface="+mn-cs"/>
        </a:defRPr>
      </a:lvl3pPr>
      <a:lvl4pPr marL="1398693" algn="l" defTabSz="932462" rtl="0" eaLnBrk="1" latinLnBrk="0" hangingPunct="1">
        <a:defRPr sz="1799" kern="1200">
          <a:solidFill>
            <a:schemeClr val="tx1"/>
          </a:solidFill>
          <a:latin typeface="+mn-lt"/>
          <a:ea typeface="+mn-ea"/>
          <a:cs typeface="+mn-cs"/>
        </a:defRPr>
      </a:lvl4pPr>
      <a:lvl5pPr marL="1864924" algn="l" defTabSz="932462" rtl="0" eaLnBrk="1" latinLnBrk="0" hangingPunct="1">
        <a:defRPr sz="1799" kern="1200">
          <a:solidFill>
            <a:schemeClr val="tx1"/>
          </a:solidFill>
          <a:latin typeface="+mn-lt"/>
          <a:ea typeface="+mn-ea"/>
          <a:cs typeface="+mn-cs"/>
        </a:defRPr>
      </a:lvl5pPr>
      <a:lvl6pPr marL="2331156" algn="l" defTabSz="932462" rtl="0" eaLnBrk="1" latinLnBrk="0" hangingPunct="1">
        <a:defRPr sz="1799" kern="1200">
          <a:solidFill>
            <a:schemeClr val="tx1"/>
          </a:solidFill>
          <a:latin typeface="+mn-lt"/>
          <a:ea typeface="+mn-ea"/>
          <a:cs typeface="+mn-cs"/>
        </a:defRPr>
      </a:lvl6pPr>
      <a:lvl7pPr marL="2797387" algn="l" defTabSz="932462" rtl="0" eaLnBrk="1" latinLnBrk="0" hangingPunct="1">
        <a:defRPr sz="1799" kern="1200">
          <a:solidFill>
            <a:schemeClr val="tx1"/>
          </a:solidFill>
          <a:latin typeface="+mn-lt"/>
          <a:ea typeface="+mn-ea"/>
          <a:cs typeface="+mn-cs"/>
        </a:defRPr>
      </a:lvl7pPr>
      <a:lvl8pPr marL="3263618" algn="l" defTabSz="932462" rtl="0" eaLnBrk="1" latinLnBrk="0" hangingPunct="1">
        <a:defRPr sz="1799" kern="1200">
          <a:solidFill>
            <a:schemeClr val="tx1"/>
          </a:solidFill>
          <a:latin typeface="+mn-lt"/>
          <a:ea typeface="+mn-ea"/>
          <a:cs typeface="+mn-cs"/>
        </a:defRPr>
      </a:lvl8pPr>
      <a:lvl9pPr marL="3729850" algn="l" defTabSz="932462"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1" y="289513"/>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3"/>
          <a:stretch>
            <a:fillRect/>
          </a:stretch>
        </p:blipFill>
        <p:spPr>
          <a:xfrm rot="5400000">
            <a:off x="9187080" y="3012392"/>
            <a:ext cx="6858623" cy="833218"/>
          </a:xfrm>
          <a:prstGeom prst="rect">
            <a:avLst/>
          </a:prstGeom>
        </p:spPr>
      </p:pic>
    </p:spTree>
    <p:extLst>
      <p:ext uri="{BB962C8B-B14F-4D97-AF65-F5344CB8AC3E}">
        <p14:creationId xmlns:p14="http://schemas.microsoft.com/office/powerpoint/2010/main" val="42048041"/>
      </p:ext>
    </p:extLst>
  </p:cSld>
  <p:clrMap bg1="lt1" tx1="dk1" bg2="lt2" tx2="dk2" accent1="accent1" accent2="accent2" accent3="accent3" accent4="accent4" accent5="accent5" accent6="accent6" hlink="hlink" folHlink="folHlink"/>
  <p:sldLayoutIdLst>
    <p:sldLayoutId id="2147486106" r:id="rId1"/>
    <p:sldLayoutId id="2147486107" r:id="rId2"/>
    <p:sldLayoutId id="2147486108" r:id="rId3"/>
    <p:sldLayoutId id="2147486109" r:id="rId4"/>
    <p:sldLayoutId id="2147486110" r:id="rId5"/>
    <p:sldLayoutId id="2147486111" r:id="rId6"/>
    <p:sldLayoutId id="2147486112" r:id="rId7"/>
    <p:sldLayoutId id="2147486113" r:id="rId8"/>
    <p:sldLayoutId id="2147486114" r:id="rId9"/>
    <p:sldLayoutId id="2147486115" r:id="rId10"/>
    <p:sldLayoutId id="2147486116" r:id="rId11"/>
    <p:sldLayoutId id="2147486117" r:id="rId12"/>
    <p:sldLayoutId id="2147486118" r:id="rId13"/>
    <p:sldLayoutId id="2147486119" r:id="rId14"/>
    <p:sldLayoutId id="2147486120" r:id="rId15"/>
    <p:sldLayoutId id="2147486121" r:id="rId16"/>
    <p:sldLayoutId id="2147486122" r:id="rId17"/>
    <p:sldLayoutId id="2147486123" r:id="rId18"/>
    <p:sldLayoutId id="2147486124" r:id="rId19"/>
    <p:sldLayoutId id="2147486125" r:id="rId20"/>
    <p:sldLayoutId id="2147486126" r:id="rId21"/>
  </p:sldLayoutIdLst>
  <p:transition>
    <p:fade/>
  </p:transition>
  <p:hf hdr="0" ftr="0" dt="0"/>
  <p:txStyles>
    <p:titleStyle>
      <a:lvl1pPr algn="l" defTabSz="914093"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Segoe UI" panose="020B0502040204020203" pitchFamily="34" charset="0"/>
          <a:ea typeface="+mn-ea"/>
          <a:cs typeface="Segoe UI" pitchFamily="34" charset="0"/>
        </a:defRPr>
      </a:lvl1pPr>
    </p:titleStyle>
    <p:bodyStyle>
      <a:lvl1pPr marL="224030" marR="0" indent="-224030" algn="l" defTabSz="91409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8" kern="1200" spc="0" baseline="0">
          <a:gradFill>
            <a:gsLst>
              <a:gs pos="1250">
                <a:schemeClr val="tx1"/>
              </a:gs>
              <a:gs pos="100000">
                <a:schemeClr val="tx1"/>
              </a:gs>
            </a:gsLst>
            <a:lin ang="5400000" scaled="0"/>
          </a:gradFill>
          <a:latin typeface="Segoe UI" panose="020B0502040204020203" pitchFamily="34" charset="0"/>
          <a:ea typeface="+mn-ea"/>
          <a:cs typeface="+mn-cs"/>
        </a:defRPr>
      </a:lvl1pPr>
      <a:lvl2pPr marL="448059" marR="0" indent="-224030" algn="l" defTabSz="91409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4" kern="1200" spc="0" baseline="0">
          <a:gradFill>
            <a:gsLst>
              <a:gs pos="1250">
                <a:schemeClr val="tx1"/>
              </a:gs>
              <a:gs pos="100000">
                <a:schemeClr val="tx1"/>
              </a:gs>
            </a:gsLst>
            <a:lin ang="5400000" scaled="0"/>
          </a:gradFill>
          <a:latin typeface="Segoe UI" panose="020B0502040204020203" pitchFamily="34" charset="0"/>
          <a:ea typeface="+mn-ea"/>
          <a:cs typeface="+mn-cs"/>
        </a:defRPr>
      </a:lvl2pPr>
      <a:lvl3pPr marL="672088" marR="0" indent="-224030" algn="l" defTabSz="91409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Segoe UI" panose="020B0502040204020203" pitchFamily="34" charset="0"/>
          <a:ea typeface="+mn-ea"/>
          <a:cs typeface="+mn-cs"/>
        </a:defRPr>
      </a:lvl3pPr>
      <a:lvl4pPr marL="896117" marR="0" indent="-224030" algn="l" defTabSz="91409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6" kern="1200" spc="0" baseline="0">
          <a:gradFill>
            <a:gsLst>
              <a:gs pos="1250">
                <a:schemeClr val="tx1"/>
              </a:gs>
              <a:gs pos="100000">
                <a:schemeClr val="tx1"/>
              </a:gs>
            </a:gsLst>
            <a:lin ang="5400000" scaled="0"/>
          </a:gradFill>
          <a:latin typeface="Segoe UI" panose="020B0502040204020203" pitchFamily="34" charset="0"/>
          <a:ea typeface="+mn-ea"/>
          <a:cs typeface="+mn-cs"/>
        </a:defRPr>
      </a:lvl4pPr>
      <a:lvl5pPr marL="1120147" marR="0" indent="-224030" algn="l" defTabSz="91409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6" kern="1200" spc="0" baseline="0">
          <a:gradFill>
            <a:gsLst>
              <a:gs pos="1250">
                <a:schemeClr val="tx1"/>
              </a:gs>
              <a:gs pos="100000">
                <a:schemeClr val="tx1"/>
              </a:gs>
            </a:gsLst>
            <a:lin ang="5400000" scaled="0"/>
          </a:gradFill>
          <a:latin typeface="Segoe UI" panose="020B0502040204020203" pitchFamily="34" charset="0"/>
          <a:ea typeface="+mn-ea"/>
          <a:cs typeface="+mn-cs"/>
        </a:defRPr>
      </a:lvl5pPr>
      <a:lvl6pPr marL="251375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01"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848"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89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93" rtl="0" eaLnBrk="1" latinLnBrk="0" hangingPunct="1">
        <a:defRPr sz="1764" kern="1200">
          <a:solidFill>
            <a:schemeClr val="tx1"/>
          </a:solidFill>
          <a:latin typeface="+mn-lt"/>
          <a:ea typeface="+mn-ea"/>
          <a:cs typeface="+mn-cs"/>
        </a:defRPr>
      </a:lvl1pPr>
      <a:lvl2pPr marL="457046" algn="l" defTabSz="914093" rtl="0" eaLnBrk="1" latinLnBrk="0" hangingPunct="1">
        <a:defRPr sz="1764" kern="1200">
          <a:solidFill>
            <a:schemeClr val="tx1"/>
          </a:solidFill>
          <a:latin typeface="+mn-lt"/>
          <a:ea typeface="+mn-ea"/>
          <a:cs typeface="+mn-cs"/>
        </a:defRPr>
      </a:lvl2pPr>
      <a:lvl3pPr marL="914093" algn="l" defTabSz="914093" rtl="0" eaLnBrk="1" latinLnBrk="0" hangingPunct="1">
        <a:defRPr sz="1764" kern="1200">
          <a:solidFill>
            <a:schemeClr val="tx1"/>
          </a:solidFill>
          <a:latin typeface="+mn-lt"/>
          <a:ea typeface="+mn-ea"/>
          <a:cs typeface="+mn-cs"/>
        </a:defRPr>
      </a:lvl3pPr>
      <a:lvl4pPr marL="1371139" algn="l" defTabSz="914093" rtl="0" eaLnBrk="1" latinLnBrk="0" hangingPunct="1">
        <a:defRPr sz="1764" kern="1200">
          <a:solidFill>
            <a:schemeClr val="tx1"/>
          </a:solidFill>
          <a:latin typeface="+mn-lt"/>
          <a:ea typeface="+mn-ea"/>
          <a:cs typeface="+mn-cs"/>
        </a:defRPr>
      </a:lvl4pPr>
      <a:lvl5pPr marL="1828185" algn="l" defTabSz="914093" rtl="0" eaLnBrk="1" latinLnBrk="0" hangingPunct="1">
        <a:defRPr sz="1764" kern="1200">
          <a:solidFill>
            <a:schemeClr val="tx1"/>
          </a:solidFill>
          <a:latin typeface="+mn-lt"/>
          <a:ea typeface="+mn-ea"/>
          <a:cs typeface="+mn-cs"/>
        </a:defRPr>
      </a:lvl5pPr>
      <a:lvl6pPr marL="2285232" algn="l" defTabSz="914093" rtl="0" eaLnBrk="1" latinLnBrk="0" hangingPunct="1">
        <a:defRPr sz="1764" kern="1200">
          <a:solidFill>
            <a:schemeClr val="tx1"/>
          </a:solidFill>
          <a:latin typeface="+mn-lt"/>
          <a:ea typeface="+mn-ea"/>
          <a:cs typeface="+mn-cs"/>
        </a:defRPr>
      </a:lvl6pPr>
      <a:lvl7pPr marL="2742278" algn="l" defTabSz="914093" rtl="0" eaLnBrk="1" latinLnBrk="0" hangingPunct="1">
        <a:defRPr sz="1764" kern="1200">
          <a:solidFill>
            <a:schemeClr val="tx1"/>
          </a:solidFill>
          <a:latin typeface="+mn-lt"/>
          <a:ea typeface="+mn-ea"/>
          <a:cs typeface="+mn-cs"/>
        </a:defRPr>
      </a:lvl7pPr>
      <a:lvl8pPr marL="3199324" algn="l" defTabSz="914093" rtl="0" eaLnBrk="1" latinLnBrk="0" hangingPunct="1">
        <a:defRPr sz="1764" kern="1200">
          <a:solidFill>
            <a:schemeClr val="tx1"/>
          </a:solidFill>
          <a:latin typeface="+mn-lt"/>
          <a:ea typeface="+mn-ea"/>
          <a:cs typeface="+mn-cs"/>
        </a:defRPr>
      </a:lvl8pPr>
      <a:lvl9pPr marL="3656372" algn="l" defTabSz="914093" rtl="0" eaLnBrk="1" latinLnBrk="0" hangingPunct="1">
        <a:defRPr sz="176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392">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4"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1" y="1435505"/>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1"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7"/>
          <a:srcRect l="762"/>
          <a:stretch/>
        </p:blipFill>
        <p:spPr>
          <a:xfrm rot="5400000">
            <a:off x="9464500" y="2843774"/>
            <a:ext cx="6858000" cy="1170455"/>
          </a:xfrm>
          <a:prstGeom prst="rect">
            <a:avLst/>
          </a:prstGeom>
        </p:spPr>
      </p:pic>
    </p:spTree>
    <p:extLst>
      <p:ext uri="{BB962C8B-B14F-4D97-AF65-F5344CB8AC3E}">
        <p14:creationId xmlns:p14="http://schemas.microsoft.com/office/powerpoint/2010/main" val="472932082"/>
      </p:ext>
    </p:extLst>
  </p:cSld>
  <p:clrMap bg1="lt1" tx1="dk1" bg2="lt2" tx2="dk2" accent1="accent1" accent2="accent2" accent3="accent3" accent4="accent4" accent5="accent5" accent6="accent6" hlink="hlink" folHlink="folHlink"/>
  <p:sldLayoutIdLst>
    <p:sldLayoutId id="2147486128" r:id="rId1"/>
    <p:sldLayoutId id="2147486129" r:id="rId2"/>
    <p:sldLayoutId id="2147486130" r:id="rId3"/>
    <p:sldLayoutId id="2147486131" r:id="rId4"/>
    <p:sldLayoutId id="2147486132" r:id="rId5"/>
    <p:sldLayoutId id="2147486133" r:id="rId6"/>
    <p:sldLayoutId id="2147486134" r:id="rId7"/>
    <p:sldLayoutId id="2147486135" r:id="rId8"/>
    <p:sldLayoutId id="2147486136" r:id="rId9"/>
    <p:sldLayoutId id="2147486137" r:id="rId10"/>
    <p:sldLayoutId id="2147486138" r:id="rId11"/>
    <p:sldLayoutId id="2147486139" r:id="rId12"/>
    <p:sldLayoutId id="2147486140" r:id="rId13"/>
    <p:sldLayoutId id="2147486141" r:id="rId14"/>
    <p:sldLayoutId id="2147486142" r:id="rId15"/>
    <p:sldLayoutId id="2147486143" r:id="rId16"/>
    <p:sldLayoutId id="2147486144" r:id="rId17"/>
    <p:sldLayoutId id="2147486145" r:id="rId18"/>
    <p:sldLayoutId id="2147486146" r:id="rId19"/>
    <p:sldLayoutId id="2147486147" r:id="rId20"/>
    <p:sldLayoutId id="2147486148" r:id="rId21"/>
    <p:sldLayoutId id="2147486149" r:id="rId22"/>
    <p:sldLayoutId id="2147486150" r:id="rId23"/>
    <p:sldLayoutId id="2147486151" r:id="rId24"/>
    <p:sldLayoutId id="2147486152" r:id="rId25"/>
    <p:sldLayoutId id="2147486153" r:id="rId26"/>
    <p:sldLayoutId id="2147486154" r:id="rId27"/>
    <p:sldLayoutId id="2147486155" r:id="rId28"/>
    <p:sldLayoutId id="2147486156" r:id="rId29"/>
    <p:sldLayoutId id="2147486157" r:id="rId30"/>
    <p:sldLayoutId id="2147486158" r:id="rId31"/>
    <p:sldLayoutId id="2147486159" r:id="rId32"/>
    <p:sldLayoutId id="2147486160" r:id="rId33"/>
    <p:sldLayoutId id="2147486161" r:id="rId34"/>
    <p:sldLayoutId id="2147486162" r:id="rId35"/>
  </p:sldLayoutIdLst>
  <p:transition>
    <p:fade/>
  </p:transition>
  <p:hf sldNum="0" hdr="0" ftr="0" dt="0"/>
  <p:txStyles>
    <p:titleStyle>
      <a:lvl1pPr algn="l" defTabSz="932462" rtl="0" eaLnBrk="1" latinLnBrk="0" hangingPunct="1">
        <a:lnSpc>
          <a:spcPct val="100000"/>
        </a:lnSpc>
        <a:spcBef>
          <a:spcPct val="0"/>
        </a:spcBef>
        <a:buNone/>
        <a:defRPr lang="en-US" sz="3599" b="0" kern="1200" cap="none" spc="-50" baseline="0" dirty="0" smtClean="0">
          <a:ln w="3175">
            <a:noFill/>
          </a:ln>
          <a:solidFill>
            <a:schemeClr val="tx1"/>
          </a:solidFill>
          <a:effectLst/>
          <a:latin typeface="+mj-lt"/>
          <a:ea typeface="+mn-ea"/>
          <a:cs typeface="Segoe UI" pitchFamily="34" charset="0"/>
        </a:defRPr>
      </a:lvl1pPr>
    </p:titleStyle>
    <p:bodyStyle>
      <a:lvl1pPr marL="228531" marR="0" indent="-228531"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99"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063" marR="0" indent="-228531"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99" kern="1200" spc="0" baseline="0">
          <a:gradFill>
            <a:gsLst>
              <a:gs pos="1250">
                <a:schemeClr val="tx1"/>
              </a:gs>
              <a:gs pos="100000">
                <a:schemeClr val="tx1"/>
              </a:gs>
            </a:gsLst>
            <a:lin ang="5400000" scaled="0"/>
          </a:gradFill>
          <a:latin typeface="+mn-lt"/>
          <a:ea typeface="+mn-ea"/>
          <a:cs typeface="+mn-cs"/>
        </a:defRPr>
      </a:lvl2pPr>
      <a:lvl3pPr marL="657028" marR="0" indent="-199965"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710" marR="0" indent="-180921"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631" marR="0" indent="-168225"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270"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30503"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6734"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2966"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32462" rtl="0" eaLnBrk="1" latinLnBrk="0" hangingPunct="1">
        <a:defRPr sz="1799" kern="1200">
          <a:solidFill>
            <a:schemeClr val="tx1"/>
          </a:solidFill>
          <a:latin typeface="+mn-lt"/>
          <a:ea typeface="+mn-ea"/>
          <a:cs typeface="+mn-cs"/>
        </a:defRPr>
      </a:lvl1pPr>
      <a:lvl2pPr marL="466231" algn="l" defTabSz="932462" rtl="0" eaLnBrk="1" latinLnBrk="0" hangingPunct="1">
        <a:defRPr sz="1799" kern="1200">
          <a:solidFill>
            <a:schemeClr val="tx1"/>
          </a:solidFill>
          <a:latin typeface="+mn-lt"/>
          <a:ea typeface="+mn-ea"/>
          <a:cs typeface="+mn-cs"/>
        </a:defRPr>
      </a:lvl2pPr>
      <a:lvl3pPr marL="932462" algn="l" defTabSz="932462" rtl="0" eaLnBrk="1" latinLnBrk="0" hangingPunct="1">
        <a:defRPr sz="1799" kern="1200">
          <a:solidFill>
            <a:schemeClr val="tx1"/>
          </a:solidFill>
          <a:latin typeface="+mn-lt"/>
          <a:ea typeface="+mn-ea"/>
          <a:cs typeface="+mn-cs"/>
        </a:defRPr>
      </a:lvl3pPr>
      <a:lvl4pPr marL="1398693" algn="l" defTabSz="932462" rtl="0" eaLnBrk="1" latinLnBrk="0" hangingPunct="1">
        <a:defRPr sz="1799" kern="1200">
          <a:solidFill>
            <a:schemeClr val="tx1"/>
          </a:solidFill>
          <a:latin typeface="+mn-lt"/>
          <a:ea typeface="+mn-ea"/>
          <a:cs typeface="+mn-cs"/>
        </a:defRPr>
      </a:lvl4pPr>
      <a:lvl5pPr marL="1864924" algn="l" defTabSz="932462" rtl="0" eaLnBrk="1" latinLnBrk="0" hangingPunct="1">
        <a:defRPr sz="1799" kern="1200">
          <a:solidFill>
            <a:schemeClr val="tx1"/>
          </a:solidFill>
          <a:latin typeface="+mn-lt"/>
          <a:ea typeface="+mn-ea"/>
          <a:cs typeface="+mn-cs"/>
        </a:defRPr>
      </a:lvl5pPr>
      <a:lvl6pPr marL="2331156" algn="l" defTabSz="932462" rtl="0" eaLnBrk="1" latinLnBrk="0" hangingPunct="1">
        <a:defRPr sz="1799" kern="1200">
          <a:solidFill>
            <a:schemeClr val="tx1"/>
          </a:solidFill>
          <a:latin typeface="+mn-lt"/>
          <a:ea typeface="+mn-ea"/>
          <a:cs typeface="+mn-cs"/>
        </a:defRPr>
      </a:lvl6pPr>
      <a:lvl7pPr marL="2797387" algn="l" defTabSz="932462" rtl="0" eaLnBrk="1" latinLnBrk="0" hangingPunct="1">
        <a:defRPr sz="1799" kern="1200">
          <a:solidFill>
            <a:schemeClr val="tx1"/>
          </a:solidFill>
          <a:latin typeface="+mn-lt"/>
          <a:ea typeface="+mn-ea"/>
          <a:cs typeface="+mn-cs"/>
        </a:defRPr>
      </a:lvl7pPr>
      <a:lvl8pPr marL="3263618" algn="l" defTabSz="932462" rtl="0" eaLnBrk="1" latinLnBrk="0" hangingPunct="1">
        <a:defRPr sz="1799" kern="1200">
          <a:solidFill>
            <a:schemeClr val="tx1"/>
          </a:solidFill>
          <a:latin typeface="+mn-lt"/>
          <a:ea typeface="+mn-ea"/>
          <a:cs typeface="+mn-cs"/>
        </a:defRPr>
      </a:lvl8pPr>
      <a:lvl9pPr marL="3729850" algn="l" defTabSz="932462"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9.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3917"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59"/>
            <a:ext cx="11231768" cy="1780438"/>
          </a:xfrm>
          <a:prstGeom prst="rect">
            <a:avLst/>
          </a:prstGeom>
        </p:spPr>
        <p:txBody>
          <a:bodyPr vert="horz" wrap="square" lIns="0" tIns="91440" rIns="146304" bIns="91440" rtlCol="0">
            <a:spAutoFit/>
          </a:bodyPr>
          <a:lstStyle/>
          <a:p>
            <a:pPr lvl="1"/>
            <a:r>
              <a:rPr lang="en-US"/>
              <a:t>Large: subhead Segoe UI Regular 20/24</a:t>
            </a:r>
          </a:p>
          <a:p>
            <a:pPr lvl="1"/>
            <a:endParaRPr lang="en-US"/>
          </a:p>
          <a:p>
            <a:pPr lvl="2"/>
            <a:r>
              <a:rPr lang="en-US"/>
              <a:t>Medium: paragraph heading Segoe UI </a:t>
            </a:r>
            <a:r>
              <a:rPr lang="en-US" err="1"/>
              <a:t>Semibold</a:t>
            </a:r>
            <a:r>
              <a:rPr lang="en-US"/>
              <a:t> 14/18</a:t>
            </a:r>
          </a:p>
          <a:p>
            <a:pPr lvl="3"/>
            <a:r>
              <a:rPr lang="en-US"/>
              <a:t>Medium: paragraph body copy Segoe UI Regular 14/18</a:t>
            </a:r>
          </a:p>
          <a:p>
            <a:pPr lvl="3"/>
            <a:endParaRPr lang="en-US"/>
          </a:p>
          <a:p>
            <a:pPr lvl="4"/>
            <a:r>
              <a:rPr lang="en-US"/>
              <a:t>Small: caption heading Segoe UI Bold 10/12</a:t>
            </a:r>
          </a:p>
          <a:p>
            <a:pPr lvl="6"/>
            <a:r>
              <a:rPr lang="en-US"/>
              <a:t>Small: caption body copy B3 Segoe UI Regular 10/12</a:t>
            </a:r>
          </a:p>
        </p:txBody>
      </p:sp>
      <p:pic>
        <p:nvPicPr>
          <p:cNvPr id="7" name="Picture 6"/>
          <p:cNvPicPr>
            <a:picLocks noChangeAspect="1"/>
          </p:cNvPicPr>
          <p:nvPr userDrawn="1"/>
        </p:nvPicPr>
        <p:blipFill>
          <a:blip r:embed="rId25" cstate="print">
            <a:extLst>
              <a:ext uri="{28A0092B-C50C-407E-A947-70E740481C1C}">
                <a14:useLocalDpi xmlns:a14="http://schemas.microsoft.com/office/drawing/2010/main" val="0"/>
              </a:ext>
            </a:extLst>
          </a:blip>
          <a:stretch>
            <a:fillRect/>
          </a:stretch>
        </p:blipFill>
        <p:spPr>
          <a:xfrm rot="5400000">
            <a:off x="9432277" y="2842059"/>
            <a:ext cx="6843271" cy="1164777"/>
          </a:xfrm>
          <a:prstGeom prst="rect">
            <a:avLst/>
          </a:prstGeom>
        </p:spPr>
      </p:pic>
      <p:pic>
        <p:nvPicPr>
          <p:cNvPr id="6" name="Picture 5">
            <a:extLst>
              <a:ext uri="{FF2B5EF4-FFF2-40B4-BE49-F238E27FC236}">
                <a16:creationId xmlns:a16="http://schemas.microsoft.com/office/drawing/2014/main" id="{C5207DFE-8813-4D3D-9F64-52EE12EA563C}"/>
              </a:ext>
            </a:extLst>
          </p:cNvPr>
          <p:cNvPicPr>
            <a:picLocks noChangeAspect="1"/>
          </p:cNvPicPr>
          <p:nvPr userDrawn="1"/>
        </p:nvPicPr>
        <p:blipFill>
          <a:blip r:embed="rId26" cstate="print">
            <a:extLst>
              <a:ext uri="{28A0092B-C50C-407E-A947-70E740481C1C}">
                <a14:useLocalDpi xmlns:a14="http://schemas.microsoft.com/office/drawing/2010/main" val="0"/>
              </a:ext>
            </a:extLst>
          </a:blip>
          <a:stretch>
            <a:fillRect/>
          </a:stretch>
        </p:blipFill>
        <p:spPr>
          <a:xfrm>
            <a:off x="10729968" y="109022"/>
            <a:ext cx="1335673" cy="190278"/>
          </a:xfrm>
          <a:prstGeom prst="rect">
            <a:avLst/>
          </a:prstGeom>
        </p:spPr>
      </p:pic>
    </p:spTree>
    <p:extLst>
      <p:ext uri="{BB962C8B-B14F-4D97-AF65-F5344CB8AC3E}">
        <p14:creationId xmlns:p14="http://schemas.microsoft.com/office/powerpoint/2010/main" val="4109590814"/>
      </p:ext>
    </p:extLst>
  </p:cSld>
  <p:clrMap bg1="lt1" tx1="dk1" bg2="lt2" tx2="dk2" accent1="accent1" accent2="accent2" accent3="accent3" accent4="accent4" accent5="accent5" accent6="accent6" hlink="hlink" folHlink="folHlink"/>
  <p:sldLayoutIdLst>
    <p:sldLayoutId id="2147486164" r:id="rId1"/>
    <p:sldLayoutId id="2147486165" r:id="rId2"/>
    <p:sldLayoutId id="2147486166" r:id="rId3"/>
    <p:sldLayoutId id="2147486167" r:id="rId4"/>
    <p:sldLayoutId id="2147486168" r:id="rId5"/>
    <p:sldLayoutId id="2147486169" r:id="rId6"/>
    <p:sldLayoutId id="2147486170" r:id="rId7"/>
    <p:sldLayoutId id="2147486171" r:id="rId8"/>
    <p:sldLayoutId id="2147486172" r:id="rId9"/>
    <p:sldLayoutId id="2147486174" r:id="rId10"/>
    <p:sldLayoutId id="2147486175" r:id="rId11"/>
    <p:sldLayoutId id="2147486176" r:id="rId12"/>
    <p:sldLayoutId id="2147486177" r:id="rId13"/>
    <p:sldLayoutId id="2147486178" r:id="rId14"/>
    <p:sldLayoutId id="2147486179" r:id="rId15"/>
    <p:sldLayoutId id="2147486180" r:id="rId16"/>
    <p:sldLayoutId id="2147486182" r:id="rId17"/>
    <p:sldLayoutId id="2147486183" r:id="rId18"/>
    <p:sldLayoutId id="2147486184" r:id="rId19"/>
    <p:sldLayoutId id="2147486185" r:id="rId20"/>
    <p:sldLayoutId id="2147486186" r:id="rId21"/>
    <p:sldLayoutId id="2147486187" r:id="rId22"/>
    <p:sldLayoutId id="2147486188" r:id="rId23"/>
  </p:sldLayoutIdLst>
  <p:transition>
    <p:fade/>
  </p:transition>
  <p:hf sldNum="0" hdr="0" ftr="0" dt="0"/>
  <p:txStyles>
    <p:titleStyle>
      <a:lvl1pPr algn="l" defTabSz="914367" rtl="0" eaLnBrk="1" latinLnBrk="0" hangingPunct="1">
        <a:lnSpc>
          <a:spcPct val="90000"/>
        </a:lnSpc>
        <a:spcBef>
          <a:spcPct val="0"/>
        </a:spcBef>
        <a:buNone/>
        <a:defRPr lang="en-US" sz="2745" b="0" kern="1200" cap="none" spc="-49" baseline="0" dirty="0" smtClean="0">
          <a:ln w="3175">
            <a:noFill/>
          </a:ln>
          <a:gradFill>
            <a:gsLst>
              <a:gs pos="0">
                <a:schemeClr val="tx1"/>
              </a:gs>
              <a:gs pos="100000">
                <a:schemeClr val="tx1"/>
              </a:gs>
            </a:gsLst>
            <a:lin ang="5400000" scaled="1"/>
          </a:gra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gradFill>
            <a:gsLst>
              <a:gs pos="0">
                <a:schemeClr val="tx1"/>
              </a:gs>
              <a:gs pos="100000">
                <a:schemeClr val="tx1"/>
              </a:gs>
            </a:gsLst>
            <a:lin ang="5400000" scaled="1"/>
          </a:gra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gradFill>
            <a:gsLst>
              <a:gs pos="0">
                <a:schemeClr val="tx2"/>
              </a:gs>
              <a:gs pos="100000">
                <a:schemeClr val="tx2"/>
              </a:gs>
            </a:gsLst>
            <a:lin ang="5400000" scaled="1"/>
          </a:gra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gradFill>
            <a:gsLst>
              <a:gs pos="0">
                <a:schemeClr val="tx1"/>
              </a:gs>
              <a:gs pos="100000">
                <a:schemeClr val="tx1"/>
              </a:gs>
            </a:gsLst>
            <a:lin ang="5400000" scaled="1"/>
          </a:gra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gradFill>
            <a:gsLst>
              <a:gs pos="0">
                <a:schemeClr val="tx1"/>
              </a:gs>
              <a:gs pos="100000">
                <a:schemeClr val="tx1"/>
              </a:gs>
            </a:gsLst>
            <a:lin ang="5400000" scaled="1"/>
          </a:gra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gradFill>
            <a:gsLst>
              <a:gs pos="0">
                <a:schemeClr val="tx1"/>
              </a:gs>
              <a:gs pos="100000">
                <a:schemeClr val="tx1"/>
              </a:gs>
            </a:gsLst>
            <a:lin ang="5400000" scaled="1"/>
          </a:gra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763643344"/>
      </p:ext>
    </p:extLst>
  </p:cSld>
  <p:clrMap bg1="dk1" tx1="lt1" bg2="dk2" tx2="lt2" accent1="accent1" accent2="accent2" accent3="accent3" accent4="accent4" accent5="accent5" accent6="accent6" hlink="hlink" folHlink="folHlink"/>
  <p:sldLayoutIdLst>
    <p:sldLayoutId id="2147483763" r:id="rId1"/>
    <p:sldLayoutId id="2147483764" r:id="rId2"/>
    <p:sldLayoutId id="2147483765" r:id="rId3"/>
    <p:sldLayoutId id="2147483766" r:id="rId4"/>
    <p:sldLayoutId id="2147483767" r:id="rId5"/>
    <p:sldLayoutId id="2147483768" r:id="rId6"/>
    <p:sldLayoutId id="2147483769" r:id="rId7"/>
    <p:sldLayoutId id="2147483770" r:id="rId8"/>
    <p:sldLayoutId id="2147483771" r:id="rId9"/>
    <p:sldLayoutId id="2147483772" r:id="rId10"/>
    <p:sldLayoutId id="2147483773" r:id="rId11"/>
    <p:sldLayoutId id="2147483774" r:id="rId12"/>
    <p:sldLayoutId id="2147483775" r:id="rId13"/>
    <p:sldLayoutId id="2147483776" r:id="rId14"/>
    <p:sldLayoutId id="2147483777" r:id="rId15"/>
    <p:sldLayoutId id="2147483778" r:id="rId16"/>
    <p:sldLayoutId id="2147483779" r:id="rId17"/>
    <p:sldLayoutId id="2147483780" r:id="rId18"/>
    <p:sldLayoutId id="2147483781" r:id="rId19"/>
    <p:sldLayoutId id="2147483782" r:id="rId20"/>
    <p:sldLayoutId id="2147483783" r:id="rId21"/>
    <p:sldLayoutId id="2147483784" r:id="rId22"/>
    <p:sldLayoutId id="2147483785" r:id="rId23"/>
    <p:sldLayoutId id="2147483786" r:id="rId24"/>
    <p:sldLayoutId id="2147483787" r:id="rId25"/>
    <p:sldLayoutId id="2147483788" r:id="rId26"/>
    <p:sldLayoutId id="2147483789" r:id="rId27"/>
    <p:sldLayoutId id="2147483790" r:id="rId28"/>
    <p:sldLayoutId id="2147483791" r:id="rId29"/>
    <p:sldLayoutId id="2147483792" r:id="rId30"/>
    <p:sldLayoutId id="2147483793" r:id="rId31"/>
    <p:sldLayoutId id="2147483794" r:id="rId3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0.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3917"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60"/>
            <a:ext cx="11231768" cy="2021853"/>
          </a:xfrm>
          <a:prstGeom prst="rect">
            <a:avLst/>
          </a:prstGeom>
        </p:spPr>
        <p:txBody>
          <a:bodyPr vert="horz" wrap="square" lIns="0" tIns="91440" rIns="146304" bIns="91440" rtlCol="0">
            <a:spAutoFit/>
          </a:bodyPr>
          <a:lstStyle/>
          <a:p>
            <a:pPr lvl="1"/>
            <a:r>
              <a:rPr lang="en-US"/>
              <a:t>Large: subhead Segoe UI Regular 20/24</a:t>
            </a:r>
          </a:p>
          <a:p>
            <a:pPr lvl="1"/>
            <a:endParaRPr lang="en-US"/>
          </a:p>
          <a:p>
            <a:pPr lvl="2"/>
            <a:r>
              <a:rPr lang="en-US"/>
              <a:t>Medium: paragraph heading Segoe UI </a:t>
            </a:r>
            <a:r>
              <a:rPr lang="en-US" err="1"/>
              <a:t>Semibold</a:t>
            </a:r>
            <a:r>
              <a:rPr lang="en-US"/>
              <a:t> 14/18</a:t>
            </a:r>
          </a:p>
          <a:p>
            <a:pPr lvl="3"/>
            <a:r>
              <a:rPr lang="en-US"/>
              <a:t>Medium: paragraph body copy Segoe UI Regular 14/18</a:t>
            </a:r>
          </a:p>
          <a:p>
            <a:pPr lvl="3"/>
            <a:endParaRPr lang="en-US"/>
          </a:p>
          <a:p>
            <a:pPr lvl="4"/>
            <a:r>
              <a:rPr lang="en-US"/>
              <a:t>Small: caption heading Segoe UI Bold 10/12</a:t>
            </a:r>
          </a:p>
          <a:p>
            <a:pPr lvl="6"/>
            <a:r>
              <a:rPr lang="en-US"/>
              <a:t>Small: caption body copy Segoe UI Regular 10/12</a:t>
            </a:r>
          </a:p>
          <a:p>
            <a:pPr lvl="6"/>
            <a:endParaRPr lang="en-US"/>
          </a:p>
          <a:p>
            <a:pPr lvl="6"/>
            <a:endParaRPr lang="en-US"/>
          </a:p>
        </p:txBody>
      </p:sp>
      <p:pic>
        <p:nvPicPr>
          <p:cNvPr id="7" name="Picture 6"/>
          <p:cNvPicPr>
            <a:picLocks noChangeAspect="1"/>
          </p:cNvPicPr>
          <p:nvPr userDrawn="1"/>
        </p:nvPicPr>
        <p:blipFill>
          <a:blip r:embed="rId36" cstate="screen">
            <a:extLst>
              <a:ext uri="{28A0092B-C50C-407E-A947-70E740481C1C}">
                <a14:useLocalDpi xmlns:a14="http://schemas.microsoft.com/office/drawing/2010/main"/>
              </a:ext>
            </a:extLst>
          </a:blip>
          <a:stretch>
            <a:fillRect/>
          </a:stretch>
        </p:blipFill>
        <p:spPr>
          <a:xfrm rot="5400000">
            <a:off x="9432277" y="2842059"/>
            <a:ext cx="6843271" cy="1164777"/>
          </a:xfrm>
          <a:prstGeom prst="rect">
            <a:avLst/>
          </a:prstGeom>
        </p:spPr>
      </p:pic>
    </p:spTree>
    <p:extLst>
      <p:ext uri="{BB962C8B-B14F-4D97-AF65-F5344CB8AC3E}">
        <p14:creationId xmlns:p14="http://schemas.microsoft.com/office/powerpoint/2010/main" val="178810929"/>
      </p:ext>
    </p:extLst>
  </p:cSld>
  <p:clrMap bg1="lt1" tx1="dk1" bg2="lt2" tx2="dk2" accent1="accent1" accent2="accent2" accent3="accent3" accent4="accent4" accent5="accent5" accent6="accent6" hlink="hlink" folHlink="folHlink"/>
  <p:sldLayoutIdLst>
    <p:sldLayoutId id="2147486190" r:id="rId1"/>
    <p:sldLayoutId id="2147486191" r:id="rId2"/>
    <p:sldLayoutId id="2147486192" r:id="rId3"/>
    <p:sldLayoutId id="2147486193" r:id="rId4"/>
    <p:sldLayoutId id="2147486194" r:id="rId5"/>
    <p:sldLayoutId id="2147486195" r:id="rId6"/>
    <p:sldLayoutId id="2147486196" r:id="rId7"/>
    <p:sldLayoutId id="2147486197" r:id="rId8"/>
    <p:sldLayoutId id="2147486198" r:id="rId9"/>
    <p:sldLayoutId id="2147486199" r:id="rId10"/>
    <p:sldLayoutId id="2147486200" r:id="rId11"/>
    <p:sldLayoutId id="2147486201" r:id="rId12"/>
    <p:sldLayoutId id="2147486202" r:id="rId13"/>
    <p:sldLayoutId id="2147486203" r:id="rId14"/>
    <p:sldLayoutId id="2147486204" r:id="rId15"/>
    <p:sldLayoutId id="2147486205" r:id="rId16"/>
    <p:sldLayoutId id="2147486206" r:id="rId17"/>
    <p:sldLayoutId id="2147486207" r:id="rId18"/>
    <p:sldLayoutId id="2147486208" r:id="rId19"/>
    <p:sldLayoutId id="2147486209" r:id="rId20"/>
    <p:sldLayoutId id="2147486210" r:id="rId21"/>
    <p:sldLayoutId id="2147486211" r:id="rId22"/>
    <p:sldLayoutId id="2147486212" r:id="rId23"/>
    <p:sldLayoutId id="2147486213" r:id="rId24"/>
    <p:sldLayoutId id="2147486214" r:id="rId25"/>
    <p:sldLayoutId id="2147486215" r:id="rId26"/>
    <p:sldLayoutId id="2147486216" r:id="rId27"/>
    <p:sldLayoutId id="2147486217" r:id="rId28"/>
    <p:sldLayoutId id="2147486218" r:id="rId29"/>
    <p:sldLayoutId id="2147486219" r:id="rId30"/>
    <p:sldLayoutId id="2147486220" r:id="rId31"/>
    <p:sldLayoutId id="2147486221" r:id="rId32"/>
    <p:sldLayoutId id="2147486222" r:id="rId33"/>
    <p:sldLayoutId id="2147486223" r:id="rId34"/>
  </p:sldLayoutIdLst>
  <p:transition>
    <p:fade/>
  </p:transition>
  <p:hf hdr="0" dt="0"/>
  <p:txStyles>
    <p:titleStyle>
      <a:lvl1pPr algn="l" defTabSz="914367" rtl="0" eaLnBrk="1" latinLnBrk="0" hangingPunct="1">
        <a:lnSpc>
          <a:spcPct val="90000"/>
        </a:lnSpc>
        <a:spcBef>
          <a:spcPct val="0"/>
        </a:spcBef>
        <a:buNone/>
        <a:defRPr lang="en-US" sz="2745" b="0" kern="1200" cap="none" spc="-49"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35"/>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795391048"/>
      </p:ext>
    </p:extLst>
  </p:cSld>
  <p:clrMap bg1="dk1" tx1="lt1" bg2="dk2" tx2="lt2" accent1="accent1" accent2="accent2" accent3="accent3" accent4="accent4" accent5="accent5" accent6="accent6" hlink="hlink" folHlink="folHlink"/>
  <p:sldLayoutIdLst>
    <p:sldLayoutId id="2147485639" r:id="rId1"/>
    <p:sldLayoutId id="2147485640" r:id="rId2"/>
    <p:sldLayoutId id="2147485641" r:id="rId3"/>
    <p:sldLayoutId id="2147485642" r:id="rId4"/>
    <p:sldLayoutId id="2147485643" r:id="rId5"/>
    <p:sldLayoutId id="2147485644" r:id="rId6"/>
    <p:sldLayoutId id="2147485645" r:id="rId7"/>
    <p:sldLayoutId id="2147485646" r:id="rId8"/>
    <p:sldLayoutId id="2147485647" r:id="rId9"/>
    <p:sldLayoutId id="2147485648" r:id="rId10"/>
    <p:sldLayoutId id="2147485649" r:id="rId11"/>
    <p:sldLayoutId id="2147485650" r:id="rId12"/>
    <p:sldLayoutId id="2147485651" r:id="rId13"/>
    <p:sldLayoutId id="2147485652" r:id="rId14"/>
    <p:sldLayoutId id="2147485653" r:id="rId15"/>
    <p:sldLayoutId id="2147485654" r:id="rId16"/>
    <p:sldLayoutId id="2147485655" r:id="rId17"/>
    <p:sldLayoutId id="2147485656" r:id="rId18"/>
    <p:sldLayoutId id="2147485657" r:id="rId19"/>
    <p:sldLayoutId id="2147485658" r:id="rId20"/>
    <p:sldLayoutId id="2147485659" r:id="rId21"/>
    <p:sldLayoutId id="2147485660" r:id="rId22"/>
    <p:sldLayoutId id="2147485661" r:id="rId23"/>
    <p:sldLayoutId id="2147485662" r:id="rId24"/>
    <p:sldLayoutId id="2147485663" r:id="rId25"/>
    <p:sldLayoutId id="2147485664" r:id="rId26"/>
    <p:sldLayoutId id="2147485665" r:id="rId27"/>
    <p:sldLayoutId id="2147485666" r:id="rId28"/>
    <p:sldLayoutId id="2147485667" r:id="rId29"/>
    <p:sldLayoutId id="2147485668" r:id="rId30"/>
    <p:sldLayoutId id="2147485669" r:id="rId31"/>
    <p:sldLayoutId id="2147485670" r:id="rId32"/>
    <p:sldLayoutId id="2147485671" r:id="rId33"/>
  </p:sldLayoutIdLst>
  <p:transition advClick="0" advTm="20000">
    <p:push dir="u"/>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44" cstate="screen">
            <a:extLst>
              <a:ext uri="{28A0092B-C50C-407E-A947-70E740481C1C}">
                <a14:useLocalDpi xmlns:a14="http://schemas.microsoft.com/office/drawing/2010/main"/>
              </a:ext>
            </a:extLst>
          </a:blip>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1756451558"/>
      </p:ext>
    </p:extLst>
  </p:cSld>
  <p:clrMap bg1="dk1" tx1="lt1" bg2="dk2" tx2="lt2" accent1="accent1" accent2="accent2" accent3="accent3" accent4="accent4" accent5="accent5" accent6="accent6" hlink="hlink" folHlink="folHlink"/>
  <p:sldLayoutIdLst>
    <p:sldLayoutId id="2147485673" r:id="rId1"/>
    <p:sldLayoutId id="2147485674" r:id="rId2"/>
    <p:sldLayoutId id="2147485675" r:id="rId3"/>
    <p:sldLayoutId id="2147485676" r:id="rId4"/>
    <p:sldLayoutId id="2147485677" r:id="rId5"/>
    <p:sldLayoutId id="2147485678" r:id="rId6"/>
    <p:sldLayoutId id="2147485679" r:id="rId7"/>
    <p:sldLayoutId id="2147485680" r:id="rId8"/>
    <p:sldLayoutId id="2147485681" r:id="rId9"/>
    <p:sldLayoutId id="2147485682" r:id="rId10"/>
    <p:sldLayoutId id="2147485683" r:id="rId11"/>
    <p:sldLayoutId id="2147485684" r:id="rId12"/>
    <p:sldLayoutId id="2147485685" r:id="rId13"/>
    <p:sldLayoutId id="2147485686" r:id="rId14"/>
    <p:sldLayoutId id="2147485687" r:id="rId15"/>
    <p:sldLayoutId id="2147485688" r:id="rId16"/>
    <p:sldLayoutId id="2147485689" r:id="rId17"/>
    <p:sldLayoutId id="2147485690" r:id="rId18"/>
    <p:sldLayoutId id="2147485691" r:id="rId19"/>
    <p:sldLayoutId id="2147485692" r:id="rId20"/>
    <p:sldLayoutId id="2147485693" r:id="rId21"/>
    <p:sldLayoutId id="2147485694" r:id="rId22"/>
    <p:sldLayoutId id="2147485695" r:id="rId23"/>
    <p:sldLayoutId id="2147485696" r:id="rId24"/>
    <p:sldLayoutId id="2147485697" r:id="rId25"/>
    <p:sldLayoutId id="2147485698" r:id="rId26"/>
    <p:sldLayoutId id="2147485699" r:id="rId27"/>
    <p:sldLayoutId id="2147485700" r:id="rId28"/>
    <p:sldLayoutId id="2147485701" r:id="rId29"/>
    <p:sldLayoutId id="2147485702" r:id="rId30"/>
    <p:sldLayoutId id="2147485703" r:id="rId31"/>
    <p:sldLayoutId id="2147485704" r:id="rId32"/>
    <p:sldLayoutId id="2147485705" r:id="rId33"/>
    <p:sldLayoutId id="2147485706" r:id="rId34"/>
    <p:sldLayoutId id="2147485707" r:id="rId35"/>
    <p:sldLayoutId id="2147485708" r:id="rId36"/>
    <p:sldLayoutId id="2147485709" r:id="rId37"/>
    <p:sldLayoutId id="2147485710" r:id="rId38"/>
    <p:sldLayoutId id="2147485711" r:id="rId39"/>
    <p:sldLayoutId id="2147485712" r:id="rId40"/>
    <p:sldLayoutId id="2147485713" r:id="rId41"/>
    <p:sldLayoutId id="2147485714" r:id="rId4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pos="3840">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3917"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59"/>
            <a:ext cx="11231768" cy="1780438"/>
          </a:xfrm>
          <a:prstGeom prst="rect">
            <a:avLst/>
          </a:prstGeom>
        </p:spPr>
        <p:txBody>
          <a:bodyPr vert="horz" wrap="square" lIns="0" tIns="91440" rIns="146304" bIns="91440" rtlCol="0">
            <a:spAutoFit/>
          </a:bodyPr>
          <a:lstStyle/>
          <a:p>
            <a:pPr lvl="1"/>
            <a:r>
              <a:rPr lang="en-US"/>
              <a:t>Large: subhead Segoe UI Regular 20/24</a:t>
            </a:r>
          </a:p>
          <a:p>
            <a:pPr lvl="1"/>
            <a:endParaRPr lang="en-US"/>
          </a:p>
          <a:p>
            <a:pPr lvl="2"/>
            <a:r>
              <a:rPr lang="en-US"/>
              <a:t>Medium: paragraph heading Segoe UI </a:t>
            </a:r>
            <a:r>
              <a:rPr lang="en-US" err="1"/>
              <a:t>Semibold</a:t>
            </a:r>
            <a:r>
              <a:rPr lang="en-US"/>
              <a:t> 14/18</a:t>
            </a:r>
          </a:p>
          <a:p>
            <a:pPr lvl="3"/>
            <a:r>
              <a:rPr lang="en-US"/>
              <a:t>Medium: paragraph body copy Segoe UI Regular 14/18</a:t>
            </a:r>
          </a:p>
          <a:p>
            <a:pPr lvl="3"/>
            <a:endParaRPr lang="en-US"/>
          </a:p>
          <a:p>
            <a:pPr lvl="4"/>
            <a:r>
              <a:rPr lang="en-US"/>
              <a:t>Small: caption heading Segoe UI Bold 10/12</a:t>
            </a:r>
          </a:p>
          <a:p>
            <a:pPr lvl="6"/>
            <a:r>
              <a:rPr lang="en-US"/>
              <a:t>Small: caption body copy B3 Segoe UI Regular 10/12</a:t>
            </a:r>
          </a:p>
        </p:txBody>
      </p:sp>
      <p:pic>
        <p:nvPicPr>
          <p:cNvPr id="7" name="Picture 6"/>
          <p:cNvPicPr>
            <a:picLocks noChangeAspect="1"/>
          </p:cNvPicPr>
          <p:nvPr userDrawn="1"/>
        </p:nvPicPr>
        <p:blipFill>
          <a:blip r:embed="rId34" cstate="print">
            <a:extLst>
              <a:ext uri="{28A0092B-C50C-407E-A947-70E740481C1C}">
                <a14:useLocalDpi xmlns:a14="http://schemas.microsoft.com/office/drawing/2010/main" val="0"/>
              </a:ext>
            </a:extLst>
          </a:blip>
          <a:stretch>
            <a:fillRect/>
          </a:stretch>
        </p:blipFill>
        <p:spPr>
          <a:xfrm rot="5400000">
            <a:off x="9432277" y="2842059"/>
            <a:ext cx="6843271" cy="1164777"/>
          </a:xfrm>
          <a:prstGeom prst="rect">
            <a:avLst/>
          </a:prstGeom>
        </p:spPr>
      </p:pic>
    </p:spTree>
    <p:extLst>
      <p:ext uri="{BB962C8B-B14F-4D97-AF65-F5344CB8AC3E}">
        <p14:creationId xmlns:p14="http://schemas.microsoft.com/office/powerpoint/2010/main" val="272327239"/>
      </p:ext>
    </p:extLst>
  </p:cSld>
  <p:clrMap bg1="lt1" tx1="dk1" bg2="lt2" tx2="dk2" accent1="accent1" accent2="accent2" accent3="accent3" accent4="accent4" accent5="accent5" accent6="accent6" hlink="hlink" folHlink="folHlink"/>
  <p:sldLayoutIdLst>
    <p:sldLayoutId id="2147485733" r:id="rId1"/>
    <p:sldLayoutId id="2147485734" r:id="rId2"/>
    <p:sldLayoutId id="2147485735" r:id="rId3"/>
    <p:sldLayoutId id="2147485736" r:id="rId4"/>
    <p:sldLayoutId id="2147485737" r:id="rId5"/>
    <p:sldLayoutId id="2147485738" r:id="rId6"/>
    <p:sldLayoutId id="2147485739" r:id="rId7"/>
    <p:sldLayoutId id="2147485740" r:id="rId8"/>
    <p:sldLayoutId id="2147485741" r:id="rId9"/>
    <p:sldLayoutId id="2147485742" r:id="rId10"/>
    <p:sldLayoutId id="2147485743" r:id="rId11"/>
    <p:sldLayoutId id="2147485744" r:id="rId12"/>
    <p:sldLayoutId id="2147485745" r:id="rId13"/>
    <p:sldLayoutId id="2147485746" r:id="rId14"/>
    <p:sldLayoutId id="2147485747" r:id="rId15"/>
    <p:sldLayoutId id="2147485748" r:id="rId16"/>
    <p:sldLayoutId id="2147485749" r:id="rId17"/>
    <p:sldLayoutId id="2147485750" r:id="rId18"/>
    <p:sldLayoutId id="2147485751" r:id="rId19"/>
    <p:sldLayoutId id="2147485752" r:id="rId20"/>
    <p:sldLayoutId id="2147485753" r:id="rId21"/>
    <p:sldLayoutId id="2147485754" r:id="rId22"/>
    <p:sldLayoutId id="2147485755" r:id="rId23"/>
    <p:sldLayoutId id="2147485756" r:id="rId24"/>
    <p:sldLayoutId id="2147485757" r:id="rId25"/>
    <p:sldLayoutId id="2147485758" r:id="rId26"/>
    <p:sldLayoutId id="2147485759" r:id="rId27"/>
    <p:sldLayoutId id="2147485760" r:id="rId28"/>
    <p:sldLayoutId id="2147485761" r:id="rId29"/>
    <p:sldLayoutId id="2147485762" r:id="rId30"/>
    <p:sldLayoutId id="2147485763" r:id="rId31"/>
    <p:sldLayoutId id="2147485764" r:id="rId32"/>
  </p:sldLayoutIdLst>
  <p:transition>
    <p:fade/>
  </p:transition>
  <p:hf hdr="0" dt="0"/>
  <p:txStyles>
    <p:titleStyle>
      <a:lvl1pPr algn="l" defTabSz="914367" rtl="0" eaLnBrk="1" latinLnBrk="0" hangingPunct="1">
        <a:lnSpc>
          <a:spcPct val="90000"/>
        </a:lnSpc>
        <a:spcBef>
          <a:spcPct val="0"/>
        </a:spcBef>
        <a:buNone/>
        <a:defRPr lang="en-US" sz="2745" b="0" kern="1200" cap="none" spc="-49" baseline="0" dirty="0" smtClean="0">
          <a:ln w="3175">
            <a:noFill/>
          </a:ln>
          <a:gradFill>
            <a:gsLst>
              <a:gs pos="0">
                <a:schemeClr val="tx1"/>
              </a:gs>
              <a:gs pos="100000">
                <a:schemeClr val="tx1"/>
              </a:gs>
            </a:gsLst>
            <a:lin ang="5400000" scaled="1"/>
          </a:gra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gradFill>
            <a:gsLst>
              <a:gs pos="0">
                <a:schemeClr val="tx1"/>
              </a:gs>
              <a:gs pos="100000">
                <a:schemeClr val="tx1"/>
              </a:gs>
            </a:gsLst>
            <a:lin ang="5400000" scaled="1"/>
          </a:gra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gradFill>
            <a:gsLst>
              <a:gs pos="0">
                <a:schemeClr val="tx2"/>
              </a:gs>
              <a:gs pos="100000">
                <a:schemeClr val="tx2"/>
              </a:gs>
            </a:gsLst>
            <a:lin ang="5400000" scaled="1"/>
          </a:gra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gradFill>
            <a:gsLst>
              <a:gs pos="0">
                <a:schemeClr val="tx1"/>
              </a:gs>
              <a:gs pos="100000">
                <a:schemeClr val="tx1"/>
              </a:gs>
            </a:gsLst>
            <a:lin ang="5400000" scaled="1"/>
          </a:gra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gradFill>
            <a:gsLst>
              <a:gs pos="0">
                <a:schemeClr val="tx1"/>
              </a:gs>
              <a:gs pos="100000">
                <a:schemeClr val="tx1"/>
              </a:gs>
            </a:gsLst>
            <a:lin ang="5400000" scaled="1"/>
          </a:gra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gradFill>
            <a:gsLst>
              <a:gs pos="0">
                <a:schemeClr val="tx1"/>
              </a:gs>
              <a:gs pos="100000">
                <a:schemeClr val="tx1"/>
              </a:gs>
            </a:gsLst>
            <a:lin ang="5400000" scaled="1"/>
          </a:gra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4"/>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1055909823"/>
      </p:ext>
    </p:extLst>
  </p:cSld>
  <p:clrMap bg1="lt1" tx1="dk1" bg2="lt2" tx2="dk2" accent1="accent1" accent2="accent2" accent3="accent3" accent4="accent4" accent5="accent5" accent6="accent6" hlink="hlink" folHlink="folHlink"/>
  <p:sldLayoutIdLst>
    <p:sldLayoutId id="2147485766" r:id="rId1"/>
    <p:sldLayoutId id="2147485767" r:id="rId2"/>
    <p:sldLayoutId id="2147485768" r:id="rId3"/>
    <p:sldLayoutId id="2147485769" r:id="rId4"/>
    <p:sldLayoutId id="2147485770" r:id="rId5"/>
    <p:sldLayoutId id="2147485771" r:id="rId6"/>
    <p:sldLayoutId id="2147485772" r:id="rId7"/>
    <p:sldLayoutId id="2147485773" r:id="rId8"/>
    <p:sldLayoutId id="2147485774" r:id="rId9"/>
    <p:sldLayoutId id="2147485775" r:id="rId10"/>
    <p:sldLayoutId id="2147485776" r:id="rId11"/>
    <p:sldLayoutId id="2147485777" r:id="rId12"/>
    <p:sldLayoutId id="2147485778" r:id="rId13"/>
    <p:sldLayoutId id="2147485779" r:id="rId14"/>
    <p:sldLayoutId id="2147485780" r:id="rId15"/>
    <p:sldLayoutId id="2147485781" r:id="rId16"/>
    <p:sldLayoutId id="2147485782" r:id="rId17"/>
    <p:sldLayoutId id="2147485783" r:id="rId18"/>
    <p:sldLayoutId id="2147485784" r:id="rId19"/>
    <p:sldLayoutId id="2147485785" r:id="rId20"/>
    <p:sldLayoutId id="2147485786" r:id="rId21"/>
    <p:sldLayoutId id="2147485787" r:id="rId22"/>
    <p:sldLayoutId id="2147485788" r:id="rId23"/>
    <p:sldLayoutId id="2147485789" r:id="rId24"/>
    <p:sldLayoutId id="2147485790" r:id="rId25"/>
    <p:sldLayoutId id="2147485791" r:id="rId26"/>
    <p:sldLayoutId id="2147485792" r:id="rId27"/>
    <p:sldLayoutId id="2147485793" r:id="rId28"/>
    <p:sldLayoutId id="2147485794" r:id="rId29"/>
    <p:sldLayoutId id="2147485795" r:id="rId30"/>
    <p:sldLayoutId id="2147485796" r:id="rId31"/>
    <p:sldLayoutId id="2147485797" r:id="rId32"/>
    <p:sldLayoutId id="2147485798" r:id="rId33"/>
    <p:sldLayoutId id="2147485799" r:id="rId34"/>
    <p:sldLayoutId id="2147485800" r:id="rId35"/>
    <p:sldLayoutId id="2147485801" r:id="rId36"/>
    <p:sldLayoutId id="2147485802" r:id="rId37"/>
    <p:sldLayoutId id="2147485803" r:id="rId38"/>
    <p:sldLayoutId id="2147485804" r:id="rId39"/>
    <p:sldLayoutId id="2147485805" r:id="rId40"/>
    <p:sldLayoutId id="2147485806" r:id="rId41"/>
    <p:sldLayoutId id="2147485807" r:id="rId4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40" cstate="screen">
            <a:extLst>
              <a:ext uri="{28A0092B-C50C-407E-A947-70E740481C1C}">
                <a14:useLocalDpi xmlns:a14="http://schemas.microsoft.com/office/drawing/2010/main"/>
              </a:ext>
            </a:extLst>
          </a:blip>
          <a:srcRect l="762"/>
          <a:stretch/>
        </p:blipFill>
        <p:spPr>
          <a:xfrm rot="5400000">
            <a:off x="9464500" y="2843773"/>
            <a:ext cx="6858000" cy="1170455"/>
          </a:xfrm>
          <a:prstGeom prst="rect">
            <a:avLst/>
          </a:prstGeom>
        </p:spPr>
      </p:pic>
      <p:sp>
        <p:nvSpPr>
          <p:cNvPr id="48" name="Footer Placeholder 1">
            <a:extLst>
              <a:ext uri="{FF2B5EF4-FFF2-40B4-BE49-F238E27FC236}">
                <a16:creationId xmlns:a16="http://schemas.microsoft.com/office/drawing/2014/main" id="{F226ED0A-DDC2-4333-94E7-5488D76EDB31}"/>
              </a:ext>
            </a:extLst>
          </p:cNvPr>
          <p:cNvSpPr txBox="1">
            <a:spLocks/>
          </p:cNvSpPr>
          <p:nvPr userDrawn="1"/>
        </p:nvSpPr>
        <p:spPr>
          <a:xfrm>
            <a:off x="3453609" y="6626978"/>
            <a:ext cx="5279136"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700">
                <a:solidFill>
                  <a:schemeClr val="tx1">
                    <a:alpha val="60000"/>
                  </a:schemeClr>
                </a:solidFill>
              </a:rPr>
              <a:t>MICROSOFT CONFIDENTIAL – NON-DISCLOSURE AGREEMENT REQUIRED</a:t>
            </a:r>
          </a:p>
        </p:txBody>
      </p:sp>
    </p:spTree>
    <p:extLst>
      <p:ext uri="{BB962C8B-B14F-4D97-AF65-F5344CB8AC3E}">
        <p14:creationId xmlns:p14="http://schemas.microsoft.com/office/powerpoint/2010/main" val="253988016"/>
      </p:ext>
    </p:extLst>
  </p:cSld>
  <p:clrMap bg1="dk1" tx1="lt1" bg2="dk2" tx2="lt2" accent1="accent1" accent2="accent2" accent3="accent3" accent4="accent4" accent5="accent5" accent6="accent6" hlink="hlink" folHlink="folHlink"/>
  <p:sldLayoutIdLst>
    <p:sldLayoutId id="2147485810" r:id="rId1"/>
    <p:sldLayoutId id="2147485811" r:id="rId2"/>
    <p:sldLayoutId id="2147485812" r:id="rId3"/>
    <p:sldLayoutId id="2147485813" r:id="rId4"/>
    <p:sldLayoutId id="2147485814" r:id="rId5"/>
    <p:sldLayoutId id="2147485815" r:id="rId6"/>
    <p:sldLayoutId id="2147485816" r:id="rId7"/>
    <p:sldLayoutId id="2147485817" r:id="rId8"/>
    <p:sldLayoutId id="2147485818" r:id="rId9"/>
    <p:sldLayoutId id="2147485819" r:id="rId10"/>
    <p:sldLayoutId id="2147485820" r:id="rId11"/>
    <p:sldLayoutId id="2147485821" r:id="rId12"/>
    <p:sldLayoutId id="2147485822" r:id="rId13"/>
    <p:sldLayoutId id="2147485823" r:id="rId14"/>
    <p:sldLayoutId id="2147485824" r:id="rId15"/>
    <p:sldLayoutId id="2147485825" r:id="rId16"/>
    <p:sldLayoutId id="2147485826" r:id="rId17"/>
    <p:sldLayoutId id="2147485827" r:id="rId18"/>
    <p:sldLayoutId id="2147485828" r:id="rId19"/>
    <p:sldLayoutId id="2147485829" r:id="rId20"/>
    <p:sldLayoutId id="2147485830" r:id="rId21"/>
    <p:sldLayoutId id="2147485831" r:id="rId22"/>
    <p:sldLayoutId id="2147485832" r:id="rId23"/>
    <p:sldLayoutId id="2147485833" r:id="rId24"/>
    <p:sldLayoutId id="2147485834" r:id="rId25"/>
    <p:sldLayoutId id="2147485835" r:id="rId26"/>
    <p:sldLayoutId id="2147485836" r:id="rId27"/>
    <p:sldLayoutId id="2147485837" r:id="rId28"/>
    <p:sldLayoutId id="2147485838" r:id="rId29"/>
    <p:sldLayoutId id="2147485839" r:id="rId30"/>
    <p:sldLayoutId id="2147485840" r:id="rId31"/>
    <p:sldLayoutId id="2147485841" r:id="rId32"/>
    <p:sldLayoutId id="2147485842" r:id="rId33"/>
    <p:sldLayoutId id="2147485843" r:id="rId34"/>
    <p:sldLayoutId id="2147485844" r:id="rId35"/>
    <p:sldLayoutId id="2147485845" r:id="rId36"/>
    <p:sldLayoutId id="2147485846" r:id="rId37"/>
    <p:sldLayoutId id="2147485847" r:id="rId38"/>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pos="3840">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rgbClr val="2F2F2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820486"/>
      </p:ext>
    </p:extLst>
  </p:cSld>
  <p:clrMap bg1="dk1" tx1="lt1" bg2="dk2" tx2="lt2" accent1="accent1" accent2="accent2" accent3="accent3" accent4="accent4" accent5="accent5" accent6="accent6" hlink="hlink" folHlink="folHlink"/>
  <p:sldLayoutIdLst>
    <p:sldLayoutId id="2147485849" r:id="rId1"/>
    <p:sldLayoutId id="2147485850" r:id="rId2"/>
    <p:sldLayoutId id="2147485851" r:id="rId3"/>
    <p:sldLayoutId id="2147485852" r:id="rId4"/>
    <p:sldLayoutId id="2147485853" r:id="rId5"/>
    <p:sldLayoutId id="2147485854" r:id="rId6"/>
    <p:sldLayoutId id="2147485855" r:id="rId7"/>
    <p:sldLayoutId id="2147485856" r:id="rId8"/>
    <p:sldLayoutId id="2147485857" r:id="rId9"/>
    <p:sldLayoutId id="2147485858" r:id="rId10"/>
  </p:sldLayoutIdLst>
  <p:transition spd="med"/>
  <p:txStyles>
    <p:titleStyle>
      <a:lvl1pPr marL="0" marR="0" indent="0" algn="l" defTabSz="412667" rtl="0" eaLnBrk="1" latinLnBrk="0" hangingPunct="1">
        <a:lnSpc>
          <a:spcPct val="70000"/>
        </a:lnSpc>
        <a:spcBef>
          <a:spcPts val="0"/>
        </a:spcBef>
        <a:spcAft>
          <a:spcPts val="0"/>
        </a:spcAft>
        <a:buClrTx/>
        <a:buSzTx/>
        <a:buFontTx/>
        <a:buNone/>
        <a:tabLst/>
        <a:defRPr sz="5599" b="0" i="0" u="none" strike="noStrike" cap="none" spc="-112" baseline="0">
          <a:ln>
            <a:noFill/>
          </a:ln>
          <a:solidFill>
            <a:srgbClr val="FFFFFF"/>
          </a:solidFill>
          <a:uFillTx/>
          <a:latin typeface="+mn-lt"/>
          <a:ea typeface="+mn-ea"/>
          <a:cs typeface="+mn-cs"/>
          <a:sym typeface="Segoe UI Semibold"/>
        </a:defRPr>
      </a:lvl1pPr>
      <a:lvl2pPr marL="0" marR="0" indent="0" algn="l" defTabSz="412667" rtl="0" eaLnBrk="1" latinLnBrk="0" hangingPunct="1">
        <a:lnSpc>
          <a:spcPct val="70000"/>
        </a:lnSpc>
        <a:spcBef>
          <a:spcPts val="0"/>
        </a:spcBef>
        <a:spcAft>
          <a:spcPts val="0"/>
        </a:spcAft>
        <a:buClrTx/>
        <a:buSzTx/>
        <a:buFontTx/>
        <a:buNone/>
        <a:tabLst/>
        <a:defRPr sz="5599" b="0" i="0" u="none" strike="noStrike" cap="none" spc="-112" baseline="0">
          <a:ln>
            <a:noFill/>
          </a:ln>
          <a:solidFill>
            <a:srgbClr val="FFFFFF"/>
          </a:solidFill>
          <a:uFillTx/>
          <a:latin typeface="+mn-lt"/>
          <a:ea typeface="+mn-ea"/>
          <a:cs typeface="+mn-cs"/>
          <a:sym typeface="Segoe UI Semibold"/>
        </a:defRPr>
      </a:lvl2pPr>
      <a:lvl3pPr marL="0" marR="0" indent="0" algn="l" defTabSz="412667" rtl="0" eaLnBrk="1" latinLnBrk="0" hangingPunct="1">
        <a:lnSpc>
          <a:spcPct val="70000"/>
        </a:lnSpc>
        <a:spcBef>
          <a:spcPts val="0"/>
        </a:spcBef>
        <a:spcAft>
          <a:spcPts val="0"/>
        </a:spcAft>
        <a:buClrTx/>
        <a:buSzTx/>
        <a:buFontTx/>
        <a:buNone/>
        <a:tabLst/>
        <a:defRPr sz="5599" b="0" i="0" u="none" strike="noStrike" cap="none" spc="-112" baseline="0">
          <a:ln>
            <a:noFill/>
          </a:ln>
          <a:solidFill>
            <a:srgbClr val="FFFFFF"/>
          </a:solidFill>
          <a:uFillTx/>
          <a:latin typeface="+mn-lt"/>
          <a:ea typeface="+mn-ea"/>
          <a:cs typeface="+mn-cs"/>
          <a:sym typeface="Segoe UI Semibold"/>
        </a:defRPr>
      </a:lvl3pPr>
      <a:lvl4pPr marL="0" marR="0" indent="0" algn="l" defTabSz="412667" rtl="0" eaLnBrk="1" latinLnBrk="0" hangingPunct="1">
        <a:lnSpc>
          <a:spcPct val="70000"/>
        </a:lnSpc>
        <a:spcBef>
          <a:spcPts val="0"/>
        </a:spcBef>
        <a:spcAft>
          <a:spcPts val="0"/>
        </a:spcAft>
        <a:buClrTx/>
        <a:buSzTx/>
        <a:buFontTx/>
        <a:buNone/>
        <a:tabLst/>
        <a:defRPr sz="5599" b="0" i="0" u="none" strike="noStrike" cap="none" spc="-112" baseline="0">
          <a:ln>
            <a:noFill/>
          </a:ln>
          <a:solidFill>
            <a:srgbClr val="FFFFFF"/>
          </a:solidFill>
          <a:uFillTx/>
          <a:latin typeface="+mn-lt"/>
          <a:ea typeface="+mn-ea"/>
          <a:cs typeface="+mn-cs"/>
          <a:sym typeface="Segoe UI Semibold"/>
        </a:defRPr>
      </a:lvl4pPr>
      <a:lvl5pPr marL="0" marR="0" indent="0" algn="l" defTabSz="412667" rtl="0" eaLnBrk="1" latinLnBrk="0" hangingPunct="1">
        <a:lnSpc>
          <a:spcPct val="70000"/>
        </a:lnSpc>
        <a:spcBef>
          <a:spcPts val="0"/>
        </a:spcBef>
        <a:spcAft>
          <a:spcPts val="0"/>
        </a:spcAft>
        <a:buClrTx/>
        <a:buSzTx/>
        <a:buFontTx/>
        <a:buNone/>
        <a:tabLst/>
        <a:defRPr sz="5599" b="0" i="0" u="none" strike="noStrike" cap="none" spc="-112" baseline="0">
          <a:ln>
            <a:noFill/>
          </a:ln>
          <a:solidFill>
            <a:srgbClr val="FFFFFF"/>
          </a:solidFill>
          <a:uFillTx/>
          <a:latin typeface="+mn-lt"/>
          <a:ea typeface="+mn-ea"/>
          <a:cs typeface="+mn-cs"/>
          <a:sym typeface="Segoe UI Semibold"/>
        </a:defRPr>
      </a:lvl5pPr>
      <a:lvl6pPr marL="0" marR="0" indent="0" algn="l" defTabSz="412667" rtl="0" eaLnBrk="1" latinLnBrk="0" hangingPunct="1">
        <a:lnSpc>
          <a:spcPct val="70000"/>
        </a:lnSpc>
        <a:spcBef>
          <a:spcPts val="0"/>
        </a:spcBef>
        <a:spcAft>
          <a:spcPts val="0"/>
        </a:spcAft>
        <a:buClrTx/>
        <a:buSzTx/>
        <a:buFontTx/>
        <a:buNone/>
        <a:tabLst/>
        <a:defRPr sz="5599" b="0" i="0" u="none" strike="noStrike" cap="none" spc="-112" baseline="0">
          <a:ln>
            <a:noFill/>
          </a:ln>
          <a:solidFill>
            <a:srgbClr val="FFFFFF"/>
          </a:solidFill>
          <a:uFillTx/>
          <a:latin typeface="+mn-lt"/>
          <a:ea typeface="+mn-ea"/>
          <a:cs typeface="+mn-cs"/>
          <a:sym typeface="Segoe UI Semibold"/>
        </a:defRPr>
      </a:lvl6pPr>
      <a:lvl7pPr marL="0" marR="0" indent="0" algn="l" defTabSz="412667" rtl="0" eaLnBrk="1" latinLnBrk="0" hangingPunct="1">
        <a:lnSpc>
          <a:spcPct val="70000"/>
        </a:lnSpc>
        <a:spcBef>
          <a:spcPts val="0"/>
        </a:spcBef>
        <a:spcAft>
          <a:spcPts val="0"/>
        </a:spcAft>
        <a:buClrTx/>
        <a:buSzTx/>
        <a:buFontTx/>
        <a:buNone/>
        <a:tabLst/>
        <a:defRPr sz="5599" b="0" i="0" u="none" strike="noStrike" cap="none" spc="-112" baseline="0">
          <a:ln>
            <a:noFill/>
          </a:ln>
          <a:solidFill>
            <a:srgbClr val="FFFFFF"/>
          </a:solidFill>
          <a:uFillTx/>
          <a:latin typeface="+mn-lt"/>
          <a:ea typeface="+mn-ea"/>
          <a:cs typeface="+mn-cs"/>
          <a:sym typeface="Segoe UI Semibold"/>
        </a:defRPr>
      </a:lvl7pPr>
      <a:lvl8pPr marL="0" marR="0" indent="0" algn="l" defTabSz="412667" rtl="0" eaLnBrk="1" latinLnBrk="0" hangingPunct="1">
        <a:lnSpc>
          <a:spcPct val="70000"/>
        </a:lnSpc>
        <a:spcBef>
          <a:spcPts val="0"/>
        </a:spcBef>
        <a:spcAft>
          <a:spcPts val="0"/>
        </a:spcAft>
        <a:buClrTx/>
        <a:buSzTx/>
        <a:buFontTx/>
        <a:buNone/>
        <a:tabLst/>
        <a:defRPr sz="5599" b="0" i="0" u="none" strike="noStrike" cap="none" spc="-112" baseline="0">
          <a:ln>
            <a:noFill/>
          </a:ln>
          <a:solidFill>
            <a:srgbClr val="FFFFFF"/>
          </a:solidFill>
          <a:uFillTx/>
          <a:latin typeface="+mn-lt"/>
          <a:ea typeface="+mn-ea"/>
          <a:cs typeface="+mn-cs"/>
          <a:sym typeface="Segoe UI Semibold"/>
        </a:defRPr>
      </a:lvl8pPr>
      <a:lvl9pPr marL="0" marR="0" indent="0" algn="l" defTabSz="412667" rtl="0" eaLnBrk="1" latinLnBrk="0" hangingPunct="1">
        <a:lnSpc>
          <a:spcPct val="70000"/>
        </a:lnSpc>
        <a:spcBef>
          <a:spcPts val="0"/>
        </a:spcBef>
        <a:spcAft>
          <a:spcPts val="0"/>
        </a:spcAft>
        <a:buClrTx/>
        <a:buSzTx/>
        <a:buFontTx/>
        <a:buNone/>
        <a:tabLst/>
        <a:defRPr sz="5599" b="0" i="0" u="none" strike="noStrike" cap="none" spc="-112" baseline="0">
          <a:ln>
            <a:noFill/>
          </a:ln>
          <a:solidFill>
            <a:srgbClr val="FFFFFF"/>
          </a:solidFill>
          <a:uFillTx/>
          <a:latin typeface="+mn-lt"/>
          <a:ea typeface="+mn-ea"/>
          <a:cs typeface="+mn-cs"/>
          <a:sym typeface="Segoe UI Semibold"/>
        </a:defRPr>
      </a:lvl9pPr>
    </p:titleStyle>
    <p:bodyStyle>
      <a:lvl1pPr marL="740685" marR="0" indent="-740685" algn="l" defTabSz="412667" rtl="0" eaLnBrk="1" latinLnBrk="0" hangingPunct="1">
        <a:lnSpc>
          <a:spcPct val="70000"/>
        </a:lnSpc>
        <a:spcBef>
          <a:spcPts val="0"/>
        </a:spcBef>
        <a:spcAft>
          <a:spcPts val="0"/>
        </a:spcAft>
        <a:buClrTx/>
        <a:buSzPct val="125000"/>
        <a:buFontTx/>
        <a:buChar char="•"/>
        <a:tabLst/>
        <a:defRPr sz="5599" b="0" i="0" u="none" strike="noStrike" cap="none" spc="-112" baseline="0">
          <a:ln>
            <a:noFill/>
          </a:ln>
          <a:solidFill>
            <a:srgbClr val="FFFFFF"/>
          </a:solidFill>
          <a:uFillTx/>
          <a:latin typeface="+mn-lt"/>
          <a:ea typeface="+mn-ea"/>
          <a:cs typeface="+mn-cs"/>
          <a:sym typeface="Segoe UI Semibold"/>
        </a:defRPr>
      </a:lvl1pPr>
      <a:lvl2pPr marL="1058121" marR="0" indent="-740685" algn="l" defTabSz="412667" rtl="0" eaLnBrk="1" latinLnBrk="0" hangingPunct="1">
        <a:lnSpc>
          <a:spcPct val="70000"/>
        </a:lnSpc>
        <a:spcBef>
          <a:spcPts val="0"/>
        </a:spcBef>
        <a:spcAft>
          <a:spcPts val="0"/>
        </a:spcAft>
        <a:buClrTx/>
        <a:buSzPct val="125000"/>
        <a:buFontTx/>
        <a:buChar char="•"/>
        <a:tabLst/>
        <a:defRPr sz="5599" b="0" i="0" u="none" strike="noStrike" cap="none" spc="-112" baseline="0">
          <a:ln>
            <a:noFill/>
          </a:ln>
          <a:solidFill>
            <a:srgbClr val="FFFFFF"/>
          </a:solidFill>
          <a:uFillTx/>
          <a:latin typeface="+mn-lt"/>
          <a:ea typeface="+mn-ea"/>
          <a:cs typeface="+mn-cs"/>
          <a:sym typeface="Segoe UI Semibold"/>
        </a:defRPr>
      </a:lvl2pPr>
      <a:lvl3pPr marL="1375558" marR="0" indent="-740685" algn="l" defTabSz="412667" rtl="0" eaLnBrk="1" latinLnBrk="0" hangingPunct="1">
        <a:lnSpc>
          <a:spcPct val="70000"/>
        </a:lnSpc>
        <a:spcBef>
          <a:spcPts val="0"/>
        </a:spcBef>
        <a:spcAft>
          <a:spcPts val="0"/>
        </a:spcAft>
        <a:buClrTx/>
        <a:buSzPct val="125000"/>
        <a:buFontTx/>
        <a:buChar char="•"/>
        <a:tabLst/>
        <a:defRPr sz="5599" b="0" i="0" u="none" strike="noStrike" cap="none" spc="-112" baseline="0">
          <a:ln>
            <a:noFill/>
          </a:ln>
          <a:solidFill>
            <a:srgbClr val="FFFFFF"/>
          </a:solidFill>
          <a:uFillTx/>
          <a:latin typeface="+mn-lt"/>
          <a:ea typeface="+mn-ea"/>
          <a:cs typeface="+mn-cs"/>
          <a:sym typeface="Segoe UI Semibold"/>
        </a:defRPr>
      </a:lvl3pPr>
      <a:lvl4pPr marL="1692994" marR="0" indent="-740685" algn="l" defTabSz="412667" rtl="0" eaLnBrk="1" latinLnBrk="0" hangingPunct="1">
        <a:lnSpc>
          <a:spcPct val="70000"/>
        </a:lnSpc>
        <a:spcBef>
          <a:spcPts val="0"/>
        </a:spcBef>
        <a:spcAft>
          <a:spcPts val="0"/>
        </a:spcAft>
        <a:buClrTx/>
        <a:buSzPct val="125000"/>
        <a:buFontTx/>
        <a:buChar char="•"/>
        <a:tabLst/>
        <a:defRPr sz="5599" b="0" i="0" u="none" strike="noStrike" cap="none" spc="-112" baseline="0">
          <a:ln>
            <a:noFill/>
          </a:ln>
          <a:solidFill>
            <a:srgbClr val="FFFFFF"/>
          </a:solidFill>
          <a:uFillTx/>
          <a:latin typeface="+mn-lt"/>
          <a:ea typeface="+mn-ea"/>
          <a:cs typeface="+mn-cs"/>
          <a:sym typeface="Segoe UI Semibold"/>
        </a:defRPr>
      </a:lvl4pPr>
      <a:lvl5pPr marL="2010431" marR="0" indent="-740685" algn="l" defTabSz="412667" rtl="0" eaLnBrk="1" latinLnBrk="0" hangingPunct="1">
        <a:lnSpc>
          <a:spcPct val="70000"/>
        </a:lnSpc>
        <a:spcBef>
          <a:spcPts val="0"/>
        </a:spcBef>
        <a:spcAft>
          <a:spcPts val="0"/>
        </a:spcAft>
        <a:buClrTx/>
        <a:buSzPct val="125000"/>
        <a:buFontTx/>
        <a:buChar char="•"/>
        <a:tabLst/>
        <a:defRPr sz="5599" b="0" i="0" u="none" strike="noStrike" cap="none" spc="-112" baseline="0">
          <a:ln>
            <a:noFill/>
          </a:ln>
          <a:solidFill>
            <a:srgbClr val="FFFFFF"/>
          </a:solidFill>
          <a:uFillTx/>
          <a:latin typeface="+mn-lt"/>
          <a:ea typeface="+mn-ea"/>
          <a:cs typeface="+mn-cs"/>
          <a:sym typeface="Segoe UI Semibold"/>
        </a:defRPr>
      </a:lvl5pPr>
      <a:lvl6pPr marL="2327867" marR="0" indent="-740685" algn="l" defTabSz="412667" rtl="0" eaLnBrk="1" latinLnBrk="0" hangingPunct="1">
        <a:lnSpc>
          <a:spcPct val="70000"/>
        </a:lnSpc>
        <a:spcBef>
          <a:spcPts val="0"/>
        </a:spcBef>
        <a:spcAft>
          <a:spcPts val="0"/>
        </a:spcAft>
        <a:buClrTx/>
        <a:buSzPct val="125000"/>
        <a:buFontTx/>
        <a:buChar char="•"/>
        <a:tabLst/>
        <a:defRPr sz="5599" b="0" i="0" u="none" strike="noStrike" cap="none" spc="-112" baseline="0">
          <a:ln>
            <a:noFill/>
          </a:ln>
          <a:solidFill>
            <a:srgbClr val="FFFFFF"/>
          </a:solidFill>
          <a:uFillTx/>
          <a:latin typeface="+mn-lt"/>
          <a:ea typeface="+mn-ea"/>
          <a:cs typeface="+mn-cs"/>
          <a:sym typeface="Segoe UI Semibold"/>
        </a:defRPr>
      </a:lvl6pPr>
      <a:lvl7pPr marL="2645304" marR="0" indent="-740685" algn="l" defTabSz="412667" rtl="0" eaLnBrk="1" latinLnBrk="0" hangingPunct="1">
        <a:lnSpc>
          <a:spcPct val="70000"/>
        </a:lnSpc>
        <a:spcBef>
          <a:spcPts val="0"/>
        </a:spcBef>
        <a:spcAft>
          <a:spcPts val="0"/>
        </a:spcAft>
        <a:buClrTx/>
        <a:buSzPct val="125000"/>
        <a:buFontTx/>
        <a:buChar char="•"/>
        <a:tabLst/>
        <a:defRPr sz="5599" b="0" i="0" u="none" strike="noStrike" cap="none" spc="-112" baseline="0">
          <a:ln>
            <a:noFill/>
          </a:ln>
          <a:solidFill>
            <a:srgbClr val="FFFFFF"/>
          </a:solidFill>
          <a:uFillTx/>
          <a:latin typeface="+mn-lt"/>
          <a:ea typeface="+mn-ea"/>
          <a:cs typeface="+mn-cs"/>
          <a:sym typeface="Segoe UI Semibold"/>
        </a:defRPr>
      </a:lvl7pPr>
      <a:lvl8pPr marL="2962740" marR="0" indent="-740685" algn="l" defTabSz="412667" rtl="0" eaLnBrk="1" latinLnBrk="0" hangingPunct="1">
        <a:lnSpc>
          <a:spcPct val="70000"/>
        </a:lnSpc>
        <a:spcBef>
          <a:spcPts val="0"/>
        </a:spcBef>
        <a:spcAft>
          <a:spcPts val="0"/>
        </a:spcAft>
        <a:buClrTx/>
        <a:buSzPct val="125000"/>
        <a:buFontTx/>
        <a:buChar char="•"/>
        <a:tabLst/>
        <a:defRPr sz="5599" b="0" i="0" u="none" strike="noStrike" cap="none" spc="-112" baseline="0">
          <a:ln>
            <a:noFill/>
          </a:ln>
          <a:solidFill>
            <a:srgbClr val="FFFFFF"/>
          </a:solidFill>
          <a:uFillTx/>
          <a:latin typeface="+mn-lt"/>
          <a:ea typeface="+mn-ea"/>
          <a:cs typeface="+mn-cs"/>
          <a:sym typeface="Segoe UI Semibold"/>
        </a:defRPr>
      </a:lvl8pPr>
      <a:lvl9pPr marL="3280177" marR="0" indent="-740685" algn="l" defTabSz="412667" rtl="0" eaLnBrk="1" latinLnBrk="0" hangingPunct="1">
        <a:lnSpc>
          <a:spcPct val="70000"/>
        </a:lnSpc>
        <a:spcBef>
          <a:spcPts val="0"/>
        </a:spcBef>
        <a:spcAft>
          <a:spcPts val="0"/>
        </a:spcAft>
        <a:buClrTx/>
        <a:buSzPct val="125000"/>
        <a:buFontTx/>
        <a:buChar char="•"/>
        <a:tabLst/>
        <a:defRPr sz="5599" b="0" i="0" u="none" strike="noStrike" cap="none" spc="-112" baseline="0">
          <a:ln>
            <a:noFill/>
          </a:ln>
          <a:solidFill>
            <a:srgbClr val="FFFFFF"/>
          </a:solidFill>
          <a:uFillTx/>
          <a:latin typeface="+mn-lt"/>
          <a:ea typeface="+mn-ea"/>
          <a:cs typeface="+mn-cs"/>
          <a:sym typeface="Segoe UI Semibold"/>
        </a:defRPr>
      </a:lvl9pPr>
    </p:bodyStyle>
    <p:otherStyle>
      <a:lvl1pPr marL="0" marR="0" indent="0" algn="ctr" defTabSz="412667" eaLnBrk="1" latinLnBrk="0" hangingPunct="1">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Neue Light"/>
        </a:defRPr>
      </a:lvl1pPr>
      <a:lvl2pPr marL="0" marR="0" indent="114277" algn="ctr" defTabSz="412667" eaLnBrk="1" latinLnBrk="0" hangingPunct="1">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Neue Light"/>
        </a:defRPr>
      </a:lvl2pPr>
      <a:lvl3pPr marL="0" marR="0" indent="228554" algn="ctr" defTabSz="412667" eaLnBrk="1" latinLnBrk="0" hangingPunct="1">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Neue Light"/>
        </a:defRPr>
      </a:lvl3pPr>
      <a:lvl4pPr marL="0" marR="0" indent="342831" algn="ctr" defTabSz="412667" eaLnBrk="1" latinLnBrk="0" hangingPunct="1">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Neue Light"/>
        </a:defRPr>
      </a:lvl4pPr>
      <a:lvl5pPr marL="0" marR="0" indent="457109" algn="ctr" defTabSz="412667" eaLnBrk="1" latinLnBrk="0" hangingPunct="1">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Neue Light"/>
        </a:defRPr>
      </a:lvl5pPr>
      <a:lvl6pPr marL="0" marR="0" indent="571386" algn="ctr" defTabSz="412667" eaLnBrk="1" latinLnBrk="0" hangingPunct="1">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Neue Light"/>
        </a:defRPr>
      </a:lvl6pPr>
      <a:lvl7pPr marL="0" marR="0" indent="685663" algn="ctr" defTabSz="412667" eaLnBrk="1" latinLnBrk="0" hangingPunct="1">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Neue Light"/>
        </a:defRPr>
      </a:lvl7pPr>
      <a:lvl8pPr marL="0" marR="0" indent="799940" algn="ctr" defTabSz="412667" eaLnBrk="1" latinLnBrk="0" hangingPunct="1">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Neue Light"/>
        </a:defRPr>
      </a:lvl8pPr>
      <a:lvl9pPr marL="0" marR="0" indent="914217" algn="ctr" defTabSz="412667" eaLnBrk="1" latinLnBrk="0" hangingPunct="1">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Neue Light"/>
        </a:defRPr>
      </a:lvl9pPr>
    </p:otherStyle>
  </p:txStyles>
  <p:extLst>
    <p:ext uri="{27BBF7A9-308A-43DC-89C8-2F10F3537804}">
      <p15:sldGuideLst xmlns:p15="http://schemas.microsoft.com/office/powerpoint/2012/main">
        <p15:guide id="1" pos="3839">
          <p15:clr>
            <a:srgbClr val="F26B43"/>
          </p15:clr>
        </p15:guide>
        <p15:guide id="2" orient="horz" pos="2160">
          <p15:clr>
            <a:srgbClr val="F26B43"/>
          </p15:clr>
        </p15:guide>
        <p15:guide id="3" pos="7319">
          <p15:clr>
            <a:srgbClr val="F26B43"/>
          </p15:clr>
        </p15:guide>
        <p15:guide id="4" orient="horz" pos="3960">
          <p15:clr>
            <a:srgbClr val="F26B43"/>
          </p15:clr>
        </p15:guide>
        <p15:guide id="5" pos="359">
          <p15:clr>
            <a:srgbClr val="F26B43"/>
          </p15:clr>
        </p15:guide>
        <p15:guide id="6" orient="horz" pos="360">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3917"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59"/>
            <a:ext cx="11231768" cy="1780438"/>
          </a:xfrm>
          <a:prstGeom prst="rect">
            <a:avLst/>
          </a:prstGeom>
        </p:spPr>
        <p:txBody>
          <a:bodyPr vert="horz" wrap="square" lIns="0" tIns="91440" rIns="146304" bIns="91440" rtlCol="0">
            <a:spAutoFit/>
          </a:bodyPr>
          <a:lstStyle/>
          <a:p>
            <a:pPr lvl="1"/>
            <a:r>
              <a:rPr lang="en-US"/>
              <a:t>Large: subhead Segoe UI Regular 20/24</a:t>
            </a:r>
          </a:p>
          <a:p>
            <a:pPr lvl="1"/>
            <a:endParaRPr lang="en-US"/>
          </a:p>
          <a:p>
            <a:pPr lvl="2"/>
            <a:r>
              <a:rPr lang="en-US"/>
              <a:t>Medium: paragraph heading Segoe UI </a:t>
            </a:r>
            <a:r>
              <a:rPr lang="en-US" err="1"/>
              <a:t>Semibold</a:t>
            </a:r>
            <a:r>
              <a:rPr lang="en-US"/>
              <a:t> 14/18</a:t>
            </a:r>
          </a:p>
          <a:p>
            <a:pPr lvl="3"/>
            <a:r>
              <a:rPr lang="en-US"/>
              <a:t>Medium: paragraph body copy Segoe UI Regular 14/18</a:t>
            </a:r>
          </a:p>
          <a:p>
            <a:pPr lvl="3"/>
            <a:endParaRPr lang="en-US"/>
          </a:p>
          <a:p>
            <a:pPr lvl="4"/>
            <a:r>
              <a:rPr lang="en-US"/>
              <a:t>Small: caption heading Segoe UI Bold 10/12</a:t>
            </a:r>
          </a:p>
          <a:p>
            <a:pPr lvl="6"/>
            <a:r>
              <a:rPr lang="en-US"/>
              <a:t>Small: caption body copy B3 Segoe UI Regular 10/12</a:t>
            </a:r>
          </a:p>
        </p:txBody>
      </p:sp>
      <p:pic>
        <p:nvPicPr>
          <p:cNvPr id="7" name="Picture 6"/>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rot="5400000">
            <a:off x="9432277" y="2842059"/>
            <a:ext cx="6843271" cy="1164777"/>
          </a:xfrm>
          <a:prstGeom prst="rect">
            <a:avLst/>
          </a:prstGeom>
        </p:spPr>
      </p:pic>
    </p:spTree>
    <p:extLst>
      <p:ext uri="{BB962C8B-B14F-4D97-AF65-F5344CB8AC3E}">
        <p14:creationId xmlns:p14="http://schemas.microsoft.com/office/powerpoint/2010/main" val="3878373591"/>
      </p:ext>
    </p:extLst>
  </p:cSld>
  <p:clrMap bg1="lt1" tx1="dk1" bg2="lt2" tx2="dk2" accent1="accent1" accent2="accent2" accent3="accent3" accent4="accent4" accent5="accent5" accent6="accent6" hlink="hlink" folHlink="folHlink"/>
  <p:sldLayoutIdLst>
    <p:sldLayoutId id="2147485860" r:id="rId1"/>
    <p:sldLayoutId id="2147485861" r:id="rId2"/>
    <p:sldLayoutId id="2147485862" r:id="rId3"/>
    <p:sldLayoutId id="2147485863" r:id="rId4"/>
    <p:sldLayoutId id="2147485864" r:id="rId5"/>
    <p:sldLayoutId id="2147485865" r:id="rId6"/>
    <p:sldLayoutId id="2147485866" r:id="rId7"/>
    <p:sldLayoutId id="2147485867" r:id="rId8"/>
    <p:sldLayoutId id="2147485868" r:id="rId9"/>
    <p:sldLayoutId id="2147485870" r:id="rId10"/>
    <p:sldLayoutId id="2147485871" r:id="rId11"/>
  </p:sldLayoutIdLst>
  <p:transition>
    <p:fade/>
  </p:transition>
  <p:hf hdr="0" dt="0"/>
  <p:txStyles>
    <p:titleStyle>
      <a:lvl1pPr algn="l" defTabSz="914367" rtl="0" eaLnBrk="1" latinLnBrk="0" hangingPunct="1">
        <a:lnSpc>
          <a:spcPct val="90000"/>
        </a:lnSpc>
        <a:spcBef>
          <a:spcPct val="0"/>
        </a:spcBef>
        <a:buNone/>
        <a:defRPr lang="en-US" sz="2745" b="0" kern="1200" cap="none" spc="-49" baseline="0" dirty="0" smtClean="0">
          <a:ln w="3175">
            <a:noFill/>
          </a:ln>
          <a:gradFill>
            <a:gsLst>
              <a:gs pos="0">
                <a:schemeClr val="tx1"/>
              </a:gs>
              <a:gs pos="100000">
                <a:schemeClr val="tx1"/>
              </a:gs>
            </a:gsLst>
            <a:lin ang="5400000" scaled="1"/>
          </a:gra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gradFill>
            <a:gsLst>
              <a:gs pos="0">
                <a:schemeClr val="tx1"/>
              </a:gs>
              <a:gs pos="100000">
                <a:schemeClr val="tx1"/>
              </a:gs>
            </a:gsLst>
            <a:lin ang="5400000" scaled="1"/>
          </a:gra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gradFill>
            <a:gsLst>
              <a:gs pos="0">
                <a:schemeClr val="tx2"/>
              </a:gs>
              <a:gs pos="100000">
                <a:schemeClr val="tx2"/>
              </a:gs>
            </a:gsLst>
            <a:lin ang="5400000" scaled="1"/>
          </a:gra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gradFill>
            <a:gsLst>
              <a:gs pos="0">
                <a:schemeClr val="tx1"/>
              </a:gs>
              <a:gs pos="100000">
                <a:schemeClr val="tx1"/>
              </a:gs>
            </a:gsLst>
            <a:lin ang="5400000" scaled="1"/>
          </a:gra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gradFill>
            <a:gsLst>
              <a:gs pos="0">
                <a:schemeClr val="tx1"/>
              </a:gs>
              <a:gs pos="100000">
                <a:schemeClr val="tx1"/>
              </a:gs>
            </a:gsLst>
            <a:lin ang="5400000" scaled="1"/>
          </a:gra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gradFill>
            <a:gsLst>
              <a:gs pos="0">
                <a:schemeClr val="tx1"/>
              </a:gs>
              <a:gs pos="100000">
                <a:schemeClr val="tx1"/>
              </a:gs>
            </a:gsLst>
            <a:lin ang="5400000" scaled="1"/>
          </a:gra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1.xml"/><Relationship Id="rId1" Type="http://schemas.openxmlformats.org/officeDocument/2006/relationships/slideLayout" Target="../slideLayouts/slideLayout72.xml"/><Relationship Id="rId4" Type="http://schemas.openxmlformats.org/officeDocument/2006/relationships/image" Target="../media/image108.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12.xml"/><Relationship Id="rId1" Type="http://schemas.openxmlformats.org/officeDocument/2006/relationships/slideLayout" Target="../slideLayouts/slideLayout504.xml"/></Relationships>
</file>

<file path=ppt/slides/_rels/slide13.xml.rels><?xml version="1.0" encoding="UTF-8" standalone="yes"?>
<Relationships xmlns="http://schemas.openxmlformats.org/package/2006/relationships"><Relationship Id="rId8" Type="http://schemas.openxmlformats.org/officeDocument/2006/relationships/image" Target="../media/image174.png"/><Relationship Id="rId13" Type="http://schemas.microsoft.com/office/2007/relationships/hdphoto" Target="../media/hdphoto4.wdp"/><Relationship Id="rId18" Type="http://schemas.microsoft.com/office/2007/relationships/hdphoto" Target="../media/hdphoto6.wdp"/><Relationship Id="rId3" Type="http://schemas.openxmlformats.org/officeDocument/2006/relationships/image" Target="../media/image171.emf"/><Relationship Id="rId21" Type="http://schemas.openxmlformats.org/officeDocument/2006/relationships/image" Target="../media/image183.png"/><Relationship Id="rId7" Type="http://schemas.microsoft.com/office/2007/relationships/hdphoto" Target="../media/hdphoto2.wdp"/><Relationship Id="rId12" Type="http://schemas.openxmlformats.org/officeDocument/2006/relationships/image" Target="../media/image177.png"/><Relationship Id="rId17" Type="http://schemas.openxmlformats.org/officeDocument/2006/relationships/image" Target="../media/image180.png"/><Relationship Id="rId2" Type="http://schemas.openxmlformats.org/officeDocument/2006/relationships/notesSlide" Target="../notesSlides/notesSlide13.xml"/><Relationship Id="rId16" Type="http://schemas.microsoft.com/office/2007/relationships/hdphoto" Target="../media/hdphoto5.wdp"/><Relationship Id="rId20" Type="http://schemas.openxmlformats.org/officeDocument/2006/relationships/image" Target="../media/image182.emf"/><Relationship Id="rId1" Type="http://schemas.openxmlformats.org/officeDocument/2006/relationships/slideLayout" Target="../slideLayouts/slideLayout264.xml"/><Relationship Id="rId6" Type="http://schemas.openxmlformats.org/officeDocument/2006/relationships/image" Target="../media/image173.png"/><Relationship Id="rId11" Type="http://schemas.openxmlformats.org/officeDocument/2006/relationships/image" Target="../media/image176.png"/><Relationship Id="rId24" Type="http://schemas.microsoft.com/office/2007/relationships/hdphoto" Target="../media/hdphoto8.wdp"/><Relationship Id="rId5" Type="http://schemas.microsoft.com/office/2007/relationships/hdphoto" Target="../media/hdphoto1.wdp"/><Relationship Id="rId15" Type="http://schemas.openxmlformats.org/officeDocument/2006/relationships/image" Target="../media/image179.png"/><Relationship Id="rId23" Type="http://schemas.openxmlformats.org/officeDocument/2006/relationships/image" Target="../media/image184.png"/><Relationship Id="rId10" Type="http://schemas.openxmlformats.org/officeDocument/2006/relationships/image" Target="../media/image175.png"/><Relationship Id="rId19" Type="http://schemas.openxmlformats.org/officeDocument/2006/relationships/image" Target="../media/image181.png"/><Relationship Id="rId4" Type="http://schemas.openxmlformats.org/officeDocument/2006/relationships/image" Target="../media/image172.png"/><Relationship Id="rId9" Type="http://schemas.microsoft.com/office/2007/relationships/hdphoto" Target="../media/hdphoto3.wdp"/><Relationship Id="rId14" Type="http://schemas.openxmlformats.org/officeDocument/2006/relationships/image" Target="../media/image178.jpeg"/><Relationship Id="rId22" Type="http://schemas.microsoft.com/office/2007/relationships/hdphoto" Target="../media/hdphoto7.wdp"/></Relationships>
</file>

<file path=ppt/slides/_rels/slide14.xml.rels><?xml version="1.0" encoding="UTF-8" standalone="yes"?>
<Relationships xmlns="http://schemas.openxmlformats.org/package/2006/relationships"><Relationship Id="rId3" Type="http://schemas.openxmlformats.org/officeDocument/2006/relationships/image" Target="../media/image171.emf"/><Relationship Id="rId7" Type="http://schemas.microsoft.com/office/2007/relationships/hdphoto" Target="../media/hdphoto2.wdp"/><Relationship Id="rId2" Type="http://schemas.openxmlformats.org/officeDocument/2006/relationships/notesSlide" Target="../notesSlides/notesSlide14.xml"/><Relationship Id="rId1" Type="http://schemas.openxmlformats.org/officeDocument/2006/relationships/slideLayout" Target="../slideLayouts/slideLayout20.xml"/><Relationship Id="rId6" Type="http://schemas.openxmlformats.org/officeDocument/2006/relationships/image" Target="../media/image173.png"/><Relationship Id="rId5" Type="http://schemas.microsoft.com/office/2007/relationships/hdphoto" Target="../media/hdphoto1.wdp"/><Relationship Id="rId4" Type="http://schemas.openxmlformats.org/officeDocument/2006/relationships/image" Target="../media/image172.png"/></Relationships>
</file>

<file path=ppt/slides/_rels/slide15.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notesSlide" Target="../notesSlides/notesSlide15.xml"/><Relationship Id="rId1" Type="http://schemas.openxmlformats.org/officeDocument/2006/relationships/slideLayout" Target="../slideLayouts/slideLayout291.xml"/></Relationships>
</file>

<file path=ppt/slides/_rels/slide16.xml.rels><?xml version="1.0" encoding="UTF-8" standalone="yes"?>
<Relationships xmlns="http://schemas.openxmlformats.org/package/2006/relationships"><Relationship Id="rId3" Type="http://schemas.openxmlformats.org/officeDocument/2006/relationships/hyperlink" Target="https://docs.microsoft.com/en-us/azure/iot-hub/iot-hub-devguide-direct-methods" TargetMode="External"/><Relationship Id="rId2" Type="http://schemas.openxmlformats.org/officeDocument/2006/relationships/notesSlide" Target="../notesSlides/notesSlide16.xml"/><Relationship Id="rId1" Type="http://schemas.openxmlformats.org/officeDocument/2006/relationships/slideLayout" Target="../slideLayouts/slideLayout291.xml"/><Relationship Id="rId6" Type="http://schemas.openxmlformats.org/officeDocument/2006/relationships/image" Target="../media/image185.png"/><Relationship Id="rId5" Type="http://schemas.openxmlformats.org/officeDocument/2006/relationships/hyperlink" Target="https://docs.microsoft.com/en-us/azure/iot-hub/iot-hub-devguide-messages-c2d" TargetMode="External"/><Relationship Id="rId4" Type="http://schemas.openxmlformats.org/officeDocument/2006/relationships/hyperlink" Target="https://docs.microsoft.com/en-us/azure/iot-hub/iot-hub-devguide-device-twins"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176.png"/><Relationship Id="rId7" Type="http://schemas.microsoft.com/office/2007/relationships/hdphoto" Target="../media/hdphoto3.wdp"/><Relationship Id="rId2" Type="http://schemas.openxmlformats.org/officeDocument/2006/relationships/notesSlide" Target="../notesSlides/notesSlide17.xml"/><Relationship Id="rId1" Type="http://schemas.openxmlformats.org/officeDocument/2006/relationships/slideLayout" Target="../slideLayouts/slideLayout20.xml"/><Relationship Id="rId6" Type="http://schemas.openxmlformats.org/officeDocument/2006/relationships/image" Target="../media/image174.png"/><Relationship Id="rId5" Type="http://schemas.microsoft.com/office/2007/relationships/hdphoto" Target="../media/hdphoto1.wdp"/><Relationship Id="rId4" Type="http://schemas.openxmlformats.org/officeDocument/2006/relationships/image" Target="../media/image172.png"/></Relationships>
</file>

<file path=ppt/slides/_rels/slide18.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18.xml"/><Relationship Id="rId1" Type="http://schemas.openxmlformats.org/officeDocument/2006/relationships/slideLayout" Target="../slideLayouts/slideLayout277.xml"/></Relationships>
</file>

<file path=ppt/slides/_rels/slide19.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19.xml"/><Relationship Id="rId1" Type="http://schemas.openxmlformats.org/officeDocument/2006/relationships/slideLayout" Target="../slideLayouts/slideLayout27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2.xml"/></Relationships>
</file>

<file path=ppt/slides/_rels/slide20.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notesSlide" Target="../notesSlides/notesSlide20.xml"/><Relationship Id="rId1" Type="http://schemas.openxmlformats.org/officeDocument/2006/relationships/slideLayout" Target="../slideLayouts/slideLayout588.xml"/><Relationship Id="rId4" Type="http://schemas.openxmlformats.org/officeDocument/2006/relationships/image" Target="../media/image189.svg"/></Relationships>
</file>

<file path=ppt/slides/_rels/slide21.xml.rels><?xml version="1.0" encoding="UTF-8" standalone="yes"?>
<Relationships xmlns="http://schemas.openxmlformats.org/package/2006/relationships"><Relationship Id="rId8" Type="http://schemas.openxmlformats.org/officeDocument/2006/relationships/image" Target="../media/image195.svg"/><Relationship Id="rId3" Type="http://schemas.openxmlformats.org/officeDocument/2006/relationships/image" Target="../media/image190.png"/><Relationship Id="rId7" Type="http://schemas.openxmlformats.org/officeDocument/2006/relationships/image" Target="../media/image194.png"/><Relationship Id="rId12" Type="http://schemas.openxmlformats.org/officeDocument/2006/relationships/image" Target="../media/image199.svg"/><Relationship Id="rId2" Type="http://schemas.openxmlformats.org/officeDocument/2006/relationships/notesSlide" Target="../notesSlides/notesSlide21.xml"/><Relationship Id="rId1" Type="http://schemas.openxmlformats.org/officeDocument/2006/relationships/slideLayout" Target="../slideLayouts/slideLayout588.xml"/><Relationship Id="rId6" Type="http://schemas.openxmlformats.org/officeDocument/2006/relationships/image" Target="../media/image193.svg"/><Relationship Id="rId11" Type="http://schemas.openxmlformats.org/officeDocument/2006/relationships/image" Target="../media/image198.png"/><Relationship Id="rId5" Type="http://schemas.openxmlformats.org/officeDocument/2006/relationships/image" Target="../media/image192.png"/><Relationship Id="rId10" Type="http://schemas.openxmlformats.org/officeDocument/2006/relationships/image" Target="../media/image197.svg"/><Relationship Id="rId4" Type="http://schemas.openxmlformats.org/officeDocument/2006/relationships/image" Target="../media/image191.svg"/><Relationship Id="rId9" Type="http://schemas.openxmlformats.org/officeDocument/2006/relationships/image" Target="../media/image196.png"/></Relationships>
</file>

<file path=ppt/slides/_rels/slide22.xml.rels><?xml version="1.0" encoding="UTF-8" standalone="yes"?>
<Relationships xmlns="http://schemas.openxmlformats.org/package/2006/relationships"><Relationship Id="rId8" Type="http://schemas.openxmlformats.org/officeDocument/2006/relationships/image" Target="../media/image203.png"/><Relationship Id="rId13" Type="http://schemas.openxmlformats.org/officeDocument/2006/relationships/image" Target="../media/image208.svg"/><Relationship Id="rId3" Type="http://schemas.openxmlformats.org/officeDocument/2006/relationships/image" Target="../media/image200.jpeg"/><Relationship Id="rId7" Type="http://schemas.openxmlformats.org/officeDocument/2006/relationships/image" Target="../media/image189.svg"/><Relationship Id="rId12" Type="http://schemas.openxmlformats.org/officeDocument/2006/relationships/image" Target="../media/image207.png"/><Relationship Id="rId2" Type="http://schemas.openxmlformats.org/officeDocument/2006/relationships/notesSlide" Target="../notesSlides/notesSlide22.xml"/><Relationship Id="rId1" Type="http://schemas.openxmlformats.org/officeDocument/2006/relationships/slideLayout" Target="../slideLayouts/slideLayout588.xml"/><Relationship Id="rId6" Type="http://schemas.openxmlformats.org/officeDocument/2006/relationships/image" Target="../media/image188.png"/><Relationship Id="rId11" Type="http://schemas.openxmlformats.org/officeDocument/2006/relationships/image" Target="../media/image206.svg"/><Relationship Id="rId5" Type="http://schemas.openxmlformats.org/officeDocument/2006/relationships/image" Target="../media/image202.svg"/><Relationship Id="rId10" Type="http://schemas.openxmlformats.org/officeDocument/2006/relationships/image" Target="../media/image205.png"/><Relationship Id="rId4" Type="http://schemas.openxmlformats.org/officeDocument/2006/relationships/image" Target="../media/image201.png"/><Relationship Id="rId9" Type="http://schemas.openxmlformats.org/officeDocument/2006/relationships/image" Target="../media/image204.svg"/></Relationships>
</file>

<file path=ppt/slides/_rels/slide23.xml.rels><?xml version="1.0" encoding="UTF-8" standalone="yes"?>
<Relationships xmlns="http://schemas.openxmlformats.org/package/2006/relationships"><Relationship Id="rId8" Type="http://schemas.openxmlformats.org/officeDocument/2006/relationships/image" Target="../media/image214.png"/><Relationship Id="rId13" Type="http://schemas.openxmlformats.org/officeDocument/2006/relationships/image" Target="../media/image219.png"/><Relationship Id="rId18" Type="http://schemas.openxmlformats.org/officeDocument/2006/relationships/image" Target="../media/image224.png"/><Relationship Id="rId3" Type="http://schemas.openxmlformats.org/officeDocument/2006/relationships/image" Target="../media/image209.png"/><Relationship Id="rId7" Type="http://schemas.openxmlformats.org/officeDocument/2006/relationships/image" Target="../media/image213.png"/><Relationship Id="rId12" Type="http://schemas.openxmlformats.org/officeDocument/2006/relationships/image" Target="../media/image218.png"/><Relationship Id="rId17" Type="http://schemas.openxmlformats.org/officeDocument/2006/relationships/image" Target="../media/image223.png"/><Relationship Id="rId2" Type="http://schemas.openxmlformats.org/officeDocument/2006/relationships/notesSlide" Target="../notesSlides/notesSlide23.xml"/><Relationship Id="rId16" Type="http://schemas.openxmlformats.org/officeDocument/2006/relationships/image" Target="../media/image222.png"/><Relationship Id="rId20" Type="http://schemas.openxmlformats.org/officeDocument/2006/relationships/image" Target="../media/image226.png"/><Relationship Id="rId1" Type="http://schemas.openxmlformats.org/officeDocument/2006/relationships/slideLayout" Target="../slideLayouts/slideLayout543.xml"/><Relationship Id="rId6" Type="http://schemas.openxmlformats.org/officeDocument/2006/relationships/image" Target="../media/image212.png"/><Relationship Id="rId11" Type="http://schemas.openxmlformats.org/officeDocument/2006/relationships/image" Target="../media/image217.jpeg"/><Relationship Id="rId5" Type="http://schemas.openxmlformats.org/officeDocument/2006/relationships/image" Target="../media/image211.png"/><Relationship Id="rId15" Type="http://schemas.openxmlformats.org/officeDocument/2006/relationships/image" Target="../media/image221.png"/><Relationship Id="rId10" Type="http://schemas.openxmlformats.org/officeDocument/2006/relationships/image" Target="../media/image216.jpeg"/><Relationship Id="rId19" Type="http://schemas.openxmlformats.org/officeDocument/2006/relationships/image" Target="../media/image225.png"/><Relationship Id="rId4" Type="http://schemas.openxmlformats.org/officeDocument/2006/relationships/image" Target="../media/image210.jpeg"/><Relationship Id="rId9" Type="http://schemas.openxmlformats.org/officeDocument/2006/relationships/image" Target="../media/image215.png"/><Relationship Id="rId14" Type="http://schemas.openxmlformats.org/officeDocument/2006/relationships/image" Target="../media/image220.jpe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2.xml"/></Relationships>
</file>

<file path=ppt/slides/_rels/slide26.xml.rels><?xml version="1.0" encoding="UTF-8" standalone="yes"?>
<Relationships xmlns="http://schemas.openxmlformats.org/package/2006/relationships"><Relationship Id="rId8" Type="http://schemas.openxmlformats.org/officeDocument/2006/relationships/hyperlink" Target="https://github.com/azure-rtos" TargetMode="External"/><Relationship Id="rId3" Type="http://schemas.openxmlformats.org/officeDocument/2006/relationships/image" Target="../media/image227.png"/><Relationship Id="rId7" Type="http://schemas.openxmlformats.org/officeDocument/2006/relationships/image" Target="../media/image231.jpeg"/><Relationship Id="rId2" Type="http://schemas.openxmlformats.org/officeDocument/2006/relationships/notesSlide" Target="../notesSlides/notesSlide26.xml"/><Relationship Id="rId1" Type="http://schemas.openxmlformats.org/officeDocument/2006/relationships/slideLayout" Target="../slideLayouts/slideLayout380.xml"/><Relationship Id="rId6" Type="http://schemas.openxmlformats.org/officeDocument/2006/relationships/image" Target="../media/image230.emf"/><Relationship Id="rId5" Type="http://schemas.openxmlformats.org/officeDocument/2006/relationships/image" Target="../media/image229.emf"/><Relationship Id="rId4" Type="http://schemas.openxmlformats.org/officeDocument/2006/relationships/image" Target="../media/image228.svg"/></Relationships>
</file>

<file path=ppt/slides/_rels/slide27.xml.rels><?xml version="1.0" encoding="UTF-8" standalone="yes"?>
<Relationships xmlns="http://schemas.openxmlformats.org/package/2006/relationships"><Relationship Id="rId3" Type="http://schemas.openxmlformats.org/officeDocument/2006/relationships/hyperlink" Target="https://nam06.safelinks.protection.outlook.com/?url=http%3A%2F%2Faka.ms%2FEmbeddedDevResearch&amp;data=04%7C01%7Cpacorte%40microsoft.com%7C3055b692064b4d49de7c08d8dcf778c7%7C72f988bf86f141af91ab2d7cd011db47%7C1%7C0%7C637502302725381068%7CUnknown%7CTWFpbGZsb3d8eyJWIjoiMC4wLjAwMDAiLCJQIjoiV2luMzIiLCJBTiI6Ik1haWwiLCJXVCI6Mn0%3D%7C1000&amp;sdata=p2qmfQjwUiDq7iOaSNK9TKynmugvr1dz4Rbb%2BlCHwTI%3D&amp;reserved=0" TargetMode="External"/><Relationship Id="rId2" Type="http://schemas.openxmlformats.org/officeDocument/2006/relationships/notesSlide" Target="../notesSlides/notesSlide27.xml"/><Relationship Id="rId1" Type="http://schemas.openxmlformats.org/officeDocument/2006/relationships/slideLayout" Target="../slideLayouts/slideLayout22.xml"/></Relationships>
</file>

<file path=ppt/slides/_rels/slide28.xml.rels><?xml version="1.0" encoding="UTF-8" standalone="yes"?>
<Relationships xmlns="http://schemas.openxmlformats.org/package/2006/relationships"><Relationship Id="rId3" Type="http://schemas.openxmlformats.org/officeDocument/2006/relationships/image" Target="../media/image232.png"/><Relationship Id="rId2" Type="http://schemas.openxmlformats.org/officeDocument/2006/relationships/notesSlide" Target="../notesSlides/notesSlide28.xml"/><Relationship Id="rId1" Type="http://schemas.openxmlformats.org/officeDocument/2006/relationships/slideLayout" Target="../slideLayouts/slideLayout22.xml"/><Relationship Id="rId4" Type="http://schemas.openxmlformats.org/officeDocument/2006/relationships/hyperlink" Target="https://nam06.safelinks.protection.outlook.com/?url=https%3A%2F%2Faka.ms%2F30DaysCSC%2FIoT&amp;data=04%7C01%7Cpacorte%40microsoft.com%7Caf050bc75ccc49adcc6d08d8c93b08d6%7C72f988bf86f141af91ab2d7cd011db47%7C1%7C0%7C637480602671162617%7CUnknown%7CTWFpbGZsb3d8eyJWIjoiMC4wLjAwMDAiLCJQIjoiV2luMzIiLCJBTiI6Ik1haWwiLCJXVCI6Mn0%3D%7C1000&amp;sdata=9bQM%2ByyWPBSI1yE%2BrYujOj%2BItlyAO3evWhKeiLwGU%2BI%3D&amp;reserved=0" TargetMode="External"/></Relationships>
</file>

<file path=ppt/slides/_rels/slide29.xml.rels><?xml version="1.0" encoding="UTF-8" standalone="yes"?>
<Relationships xmlns="http://schemas.openxmlformats.org/package/2006/relationships"><Relationship Id="rId8" Type="http://schemas.openxmlformats.org/officeDocument/2006/relationships/image" Target="../media/image234.png"/><Relationship Id="rId13" Type="http://schemas.openxmlformats.org/officeDocument/2006/relationships/image" Target="../media/image239.png"/><Relationship Id="rId3" Type="http://schemas.openxmlformats.org/officeDocument/2006/relationships/hyperlink" Target="https://aka.ms/mslearniot" TargetMode="External"/><Relationship Id="rId7" Type="http://schemas.openxmlformats.org/officeDocument/2006/relationships/image" Target="../media/image233.png"/><Relationship Id="rId12" Type="http://schemas.openxmlformats.org/officeDocument/2006/relationships/image" Target="../media/image238.png"/><Relationship Id="rId17" Type="http://schemas.openxmlformats.org/officeDocument/2006/relationships/hyperlink" Target="https://aka.ms/IntroAzureIoTLearningPath" TargetMode="External"/><Relationship Id="rId2" Type="http://schemas.openxmlformats.org/officeDocument/2006/relationships/notesSlide" Target="../notesSlides/notesSlide29.xml"/><Relationship Id="rId16" Type="http://schemas.openxmlformats.org/officeDocument/2006/relationships/image" Target="../media/image242.png"/><Relationship Id="rId1" Type="http://schemas.openxmlformats.org/officeDocument/2006/relationships/slideLayout" Target="../slideLayouts/slideLayout22.xml"/><Relationship Id="rId6" Type="http://schemas.openxmlformats.org/officeDocument/2006/relationships/hyperlink" Target="https://docs.microsoft.com/en-us/azure/iot-fundamentals/" TargetMode="External"/><Relationship Id="rId11" Type="http://schemas.openxmlformats.org/officeDocument/2006/relationships/image" Target="../media/image237.svg"/><Relationship Id="rId5" Type="http://schemas.openxmlformats.org/officeDocument/2006/relationships/hyperlink" Target="https://aka.ms/iottechcommunity" TargetMode="External"/><Relationship Id="rId15" Type="http://schemas.openxmlformats.org/officeDocument/2006/relationships/image" Target="../media/image241.png"/><Relationship Id="rId10" Type="http://schemas.openxmlformats.org/officeDocument/2006/relationships/image" Target="../media/image236.png"/><Relationship Id="rId4" Type="http://schemas.openxmlformats.org/officeDocument/2006/relationships/hyperlink" Target="https://aka.ms/msiotdevs" TargetMode="External"/><Relationship Id="rId9" Type="http://schemas.openxmlformats.org/officeDocument/2006/relationships/image" Target="../media/image235.svg"/><Relationship Id="rId14" Type="http://schemas.openxmlformats.org/officeDocument/2006/relationships/image" Target="../media/image240.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2.xml"/></Relationships>
</file>

<file path=ppt/slides/_rels/slide30.xml.rels><?xml version="1.0" encoding="UTF-8" standalone="yes"?>
<Relationships xmlns="http://schemas.openxmlformats.org/package/2006/relationships"><Relationship Id="rId8" Type="http://schemas.openxmlformats.org/officeDocument/2006/relationships/hyperlink" Target="https://aka.ms/msiotdevs" TargetMode="External"/><Relationship Id="rId3" Type="http://schemas.openxmlformats.org/officeDocument/2006/relationships/hyperlink" Target="https://aka.ms/iotrefarchitecture" TargetMode="External"/><Relationship Id="rId7" Type="http://schemas.openxmlformats.org/officeDocument/2006/relationships/hyperlink" Target="https://aka.ms/mslearniot" TargetMode="External"/><Relationship Id="rId2" Type="http://schemas.openxmlformats.org/officeDocument/2006/relationships/notesSlide" Target="../notesSlides/notesSlide30.xml"/><Relationship Id="rId1" Type="http://schemas.openxmlformats.org/officeDocument/2006/relationships/slideLayout" Target="../slideLayouts/slideLayout22.xml"/><Relationship Id="rId6" Type="http://schemas.openxmlformats.org/officeDocument/2006/relationships/hyperlink" Target="https://nam06.safelinks.protection.outlook.com/?url=https%3A%2F%2Faka.ms%2F30DaysCSC%2FIoT&amp;data=04%7C01%7Cpacorte%40microsoft.com%7Caf050bc75ccc49adcc6d08d8c93b08d6%7C72f988bf86f141af91ab2d7cd011db47%7C1%7C0%7C637480602671162617%7CUnknown%7CTWFpbGZsb3d8eyJWIjoiMC4wLjAwMDAiLCJQIjoiV2luMzIiLCJBTiI6Ik1haWwiLCJXVCI6Mn0%3D%7C1000&amp;sdata=9bQM%2ByyWPBSI1yE%2BrYujOj%2BItlyAO3evWhKeiLwGU%2BI%3D&amp;reserved=0" TargetMode="External"/><Relationship Id="rId5" Type="http://schemas.openxmlformats.org/officeDocument/2006/relationships/hyperlink" Target="https://apps.azureiotcentral.com/myapps" TargetMode="External"/><Relationship Id="rId10" Type="http://schemas.openxmlformats.org/officeDocument/2006/relationships/hyperlink" Target="https://docs.microsoft.com/en-us/azure/iot-fundamentals/" TargetMode="External"/><Relationship Id="rId4" Type="http://schemas.openxmlformats.org/officeDocument/2006/relationships/hyperlink" Target="https://aka.ms/get-started-azure-2021" TargetMode="External"/><Relationship Id="rId9" Type="http://schemas.openxmlformats.org/officeDocument/2006/relationships/hyperlink" Target="https://aka.ms/iottechcommunity" TargetMode="External"/></Relationships>
</file>

<file path=ppt/slides/_rels/slide4.xml.rels><?xml version="1.0" encoding="UTF-8" standalone="yes"?>
<Relationships xmlns="http://schemas.openxmlformats.org/package/2006/relationships"><Relationship Id="rId8" Type="http://schemas.openxmlformats.org/officeDocument/2006/relationships/image" Target="../media/image114.svg"/><Relationship Id="rId13" Type="http://schemas.openxmlformats.org/officeDocument/2006/relationships/image" Target="../media/image119.png"/><Relationship Id="rId3" Type="http://schemas.openxmlformats.org/officeDocument/2006/relationships/image" Target="../media/image109.png"/><Relationship Id="rId7" Type="http://schemas.openxmlformats.org/officeDocument/2006/relationships/image" Target="../media/image113.png"/><Relationship Id="rId12" Type="http://schemas.openxmlformats.org/officeDocument/2006/relationships/image" Target="../media/image118.svg"/><Relationship Id="rId2" Type="http://schemas.openxmlformats.org/officeDocument/2006/relationships/notesSlide" Target="../notesSlides/notesSlide4.xml"/><Relationship Id="rId1" Type="http://schemas.openxmlformats.org/officeDocument/2006/relationships/slideLayout" Target="../slideLayouts/slideLayout81.xml"/><Relationship Id="rId6" Type="http://schemas.openxmlformats.org/officeDocument/2006/relationships/image" Target="../media/image112.svg"/><Relationship Id="rId11" Type="http://schemas.openxmlformats.org/officeDocument/2006/relationships/image" Target="../media/image117.png"/><Relationship Id="rId5" Type="http://schemas.openxmlformats.org/officeDocument/2006/relationships/image" Target="../media/image111.png"/><Relationship Id="rId10" Type="http://schemas.openxmlformats.org/officeDocument/2006/relationships/image" Target="../media/image116.svg"/><Relationship Id="rId4" Type="http://schemas.openxmlformats.org/officeDocument/2006/relationships/image" Target="../media/image110.svg"/><Relationship Id="rId9" Type="http://schemas.openxmlformats.org/officeDocument/2006/relationships/image" Target="../media/image115.png"/><Relationship Id="rId14" Type="http://schemas.openxmlformats.org/officeDocument/2006/relationships/image" Target="../media/image120.svg"/></Relationships>
</file>

<file path=ppt/slides/_rels/slide5.xml.rels><?xml version="1.0" encoding="UTF-8" standalone="yes"?>
<Relationships xmlns="http://schemas.openxmlformats.org/package/2006/relationships"><Relationship Id="rId8" Type="http://schemas.openxmlformats.org/officeDocument/2006/relationships/image" Target="../media/image125.png"/><Relationship Id="rId3" Type="http://schemas.openxmlformats.org/officeDocument/2006/relationships/hyperlink" Target="https://www.gartner.com/document/3980003" TargetMode="External"/><Relationship Id="rId7" Type="http://schemas.openxmlformats.org/officeDocument/2006/relationships/image" Target="../media/image124.svg"/><Relationship Id="rId2" Type="http://schemas.openxmlformats.org/officeDocument/2006/relationships/notesSlide" Target="../notesSlides/notesSlide5.xml"/><Relationship Id="rId1" Type="http://schemas.openxmlformats.org/officeDocument/2006/relationships/slideLayout" Target="../slideLayouts/slideLayout20.xml"/><Relationship Id="rId6" Type="http://schemas.openxmlformats.org/officeDocument/2006/relationships/image" Target="../media/image123.png"/><Relationship Id="rId5" Type="http://schemas.openxmlformats.org/officeDocument/2006/relationships/image" Target="../media/image122.svg"/><Relationship Id="rId4" Type="http://schemas.openxmlformats.org/officeDocument/2006/relationships/image" Target="../media/image121.png"/></Relationships>
</file>

<file path=ppt/slides/_rels/slide6.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6.xml"/><Relationship Id="rId1" Type="http://schemas.openxmlformats.org/officeDocument/2006/relationships/slideLayout" Target="../slideLayouts/slideLayout20.xml"/><Relationship Id="rId5" Type="http://schemas.openxmlformats.org/officeDocument/2006/relationships/image" Target="../media/image128.png"/><Relationship Id="rId4" Type="http://schemas.openxmlformats.org/officeDocument/2006/relationships/image" Target="../media/image127.svg"/></Relationships>
</file>

<file path=ppt/slides/_rels/slide7.xml.rels><?xml version="1.0" encoding="UTF-8" standalone="yes"?>
<Relationships xmlns="http://schemas.openxmlformats.org/package/2006/relationships"><Relationship Id="rId13" Type="http://schemas.openxmlformats.org/officeDocument/2006/relationships/image" Target="../media/image139.png"/><Relationship Id="rId18" Type="http://schemas.openxmlformats.org/officeDocument/2006/relationships/image" Target="../media/image144.png"/><Relationship Id="rId26" Type="http://schemas.openxmlformats.org/officeDocument/2006/relationships/image" Target="../media/image152.jpeg"/><Relationship Id="rId3" Type="http://schemas.openxmlformats.org/officeDocument/2006/relationships/image" Target="../media/image129.png"/><Relationship Id="rId21" Type="http://schemas.openxmlformats.org/officeDocument/2006/relationships/image" Target="../media/image147.png"/><Relationship Id="rId7" Type="http://schemas.openxmlformats.org/officeDocument/2006/relationships/image" Target="../media/image133.png"/><Relationship Id="rId12" Type="http://schemas.openxmlformats.org/officeDocument/2006/relationships/image" Target="../media/image138.png"/><Relationship Id="rId17" Type="http://schemas.openxmlformats.org/officeDocument/2006/relationships/image" Target="../media/image143.png"/><Relationship Id="rId25" Type="http://schemas.openxmlformats.org/officeDocument/2006/relationships/image" Target="../media/image151.png"/><Relationship Id="rId33" Type="http://schemas.openxmlformats.org/officeDocument/2006/relationships/image" Target="../media/image159.png"/><Relationship Id="rId2" Type="http://schemas.openxmlformats.org/officeDocument/2006/relationships/notesSlide" Target="../notesSlides/notesSlide7.xml"/><Relationship Id="rId16" Type="http://schemas.openxmlformats.org/officeDocument/2006/relationships/image" Target="../media/image142.png"/><Relationship Id="rId20" Type="http://schemas.openxmlformats.org/officeDocument/2006/relationships/image" Target="../media/image146.png"/><Relationship Id="rId29" Type="http://schemas.openxmlformats.org/officeDocument/2006/relationships/image" Target="../media/image155.png"/><Relationship Id="rId1" Type="http://schemas.openxmlformats.org/officeDocument/2006/relationships/slideLayout" Target="../slideLayouts/slideLayout173.xml"/><Relationship Id="rId6" Type="http://schemas.openxmlformats.org/officeDocument/2006/relationships/image" Target="../media/image132.png"/><Relationship Id="rId11" Type="http://schemas.openxmlformats.org/officeDocument/2006/relationships/image" Target="../media/image137.png"/><Relationship Id="rId24" Type="http://schemas.openxmlformats.org/officeDocument/2006/relationships/image" Target="../media/image150.png"/><Relationship Id="rId32" Type="http://schemas.openxmlformats.org/officeDocument/2006/relationships/image" Target="../media/image158.jpeg"/><Relationship Id="rId5" Type="http://schemas.openxmlformats.org/officeDocument/2006/relationships/image" Target="../media/image131.png"/><Relationship Id="rId15" Type="http://schemas.openxmlformats.org/officeDocument/2006/relationships/image" Target="../media/image141.png"/><Relationship Id="rId23" Type="http://schemas.openxmlformats.org/officeDocument/2006/relationships/image" Target="../media/image149.png"/><Relationship Id="rId28" Type="http://schemas.openxmlformats.org/officeDocument/2006/relationships/image" Target="../media/image154.png"/><Relationship Id="rId10" Type="http://schemas.openxmlformats.org/officeDocument/2006/relationships/image" Target="../media/image136.png"/><Relationship Id="rId19" Type="http://schemas.openxmlformats.org/officeDocument/2006/relationships/image" Target="../media/image145.png"/><Relationship Id="rId31" Type="http://schemas.openxmlformats.org/officeDocument/2006/relationships/image" Target="../media/image157.png"/><Relationship Id="rId4" Type="http://schemas.openxmlformats.org/officeDocument/2006/relationships/image" Target="../media/image130.png"/><Relationship Id="rId9" Type="http://schemas.openxmlformats.org/officeDocument/2006/relationships/image" Target="../media/image135.png"/><Relationship Id="rId14" Type="http://schemas.openxmlformats.org/officeDocument/2006/relationships/image" Target="../media/image140.png"/><Relationship Id="rId22" Type="http://schemas.openxmlformats.org/officeDocument/2006/relationships/image" Target="../media/image148.jpeg"/><Relationship Id="rId27" Type="http://schemas.openxmlformats.org/officeDocument/2006/relationships/image" Target="../media/image153.png"/><Relationship Id="rId30" Type="http://schemas.openxmlformats.org/officeDocument/2006/relationships/image" Target="../media/image156.png"/><Relationship Id="rId8" Type="http://schemas.openxmlformats.org/officeDocument/2006/relationships/image" Target="../media/image134.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64.xml"/></Relationships>
</file>

<file path=ppt/slides/_rels/slide9.xml.rels><?xml version="1.0" encoding="UTF-8" standalone="yes"?>
<Relationships xmlns="http://schemas.openxmlformats.org/package/2006/relationships"><Relationship Id="rId8" Type="http://schemas.openxmlformats.org/officeDocument/2006/relationships/image" Target="../media/image160.png"/><Relationship Id="rId13" Type="http://schemas.openxmlformats.org/officeDocument/2006/relationships/image" Target="../media/image165.svg"/><Relationship Id="rId3" Type="http://schemas.openxmlformats.org/officeDocument/2006/relationships/diagramData" Target="../diagrams/data1.xml"/><Relationship Id="rId7" Type="http://schemas.microsoft.com/office/2007/relationships/diagramDrawing" Target="../diagrams/drawing1.xml"/><Relationship Id="rId12" Type="http://schemas.openxmlformats.org/officeDocument/2006/relationships/image" Target="../media/image164.png"/><Relationship Id="rId17" Type="http://schemas.openxmlformats.org/officeDocument/2006/relationships/image" Target="../media/image169.svg"/><Relationship Id="rId2" Type="http://schemas.openxmlformats.org/officeDocument/2006/relationships/notesSlide" Target="../notesSlides/notesSlide9.xml"/><Relationship Id="rId16" Type="http://schemas.openxmlformats.org/officeDocument/2006/relationships/image" Target="../media/image168.png"/><Relationship Id="rId1" Type="http://schemas.openxmlformats.org/officeDocument/2006/relationships/slideLayout" Target="../slideLayouts/slideLayout290.xml"/><Relationship Id="rId6" Type="http://schemas.openxmlformats.org/officeDocument/2006/relationships/diagramColors" Target="../diagrams/colors1.xml"/><Relationship Id="rId11" Type="http://schemas.openxmlformats.org/officeDocument/2006/relationships/image" Target="../media/image163.svg"/><Relationship Id="rId5" Type="http://schemas.openxmlformats.org/officeDocument/2006/relationships/diagramQuickStyle" Target="../diagrams/quickStyle1.xml"/><Relationship Id="rId15" Type="http://schemas.openxmlformats.org/officeDocument/2006/relationships/image" Target="../media/image167.svg"/><Relationship Id="rId10" Type="http://schemas.openxmlformats.org/officeDocument/2006/relationships/image" Target="../media/image162.png"/><Relationship Id="rId4" Type="http://schemas.openxmlformats.org/officeDocument/2006/relationships/diagramLayout" Target="../diagrams/layout1.xml"/><Relationship Id="rId9" Type="http://schemas.openxmlformats.org/officeDocument/2006/relationships/image" Target="../media/image161.svg"/><Relationship Id="rId14" Type="http://schemas.openxmlformats.org/officeDocument/2006/relationships/image" Target="../media/image16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271908B-50ED-4BC3-BD12-3A141E87B0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6465" y="5229589"/>
            <a:ext cx="434549" cy="434548"/>
          </a:xfrm>
          <a:prstGeom prst="rect">
            <a:avLst/>
          </a:prstGeom>
        </p:spPr>
      </p:pic>
      <p:sp>
        <p:nvSpPr>
          <p:cNvPr id="4" name="TextBox 3">
            <a:extLst>
              <a:ext uri="{FF2B5EF4-FFF2-40B4-BE49-F238E27FC236}">
                <a16:creationId xmlns:a16="http://schemas.microsoft.com/office/drawing/2014/main" id="{4FDB6368-69A1-4D99-BA12-570FAFF3DBDF}"/>
              </a:ext>
            </a:extLst>
          </p:cNvPr>
          <p:cNvSpPr txBox="1"/>
          <p:nvPr/>
        </p:nvSpPr>
        <p:spPr>
          <a:xfrm>
            <a:off x="828446" y="5203087"/>
            <a:ext cx="1591321" cy="5170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a:t>
            </a:r>
            <a:r>
              <a:rPr lang="en-US" sz="1600" dirty="0">
                <a:solidFill>
                  <a:srgbClr val="FFFFFF"/>
                </a:solidFill>
                <a:latin typeface="Segoe UI" panose="020B0502040204020203" pitchFamily="34" charset="0"/>
                <a:cs typeface="Segoe UI" panose="020B0502040204020203" pitchFamily="34" charset="0"/>
              </a:rPr>
              <a:t>A</a:t>
            </a:r>
            <a:r>
              <a:rPr kumimoji="0" lang="en-US" sz="1600" b="0" i="0" u="none" strike="noStrike" kern="1200" cap="none" spc="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ltaOhms</a:t>
            </a:r>
            <a:endParaRPr kumimoji="0" lang="en-US" sz="12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pic>
        <p:nvPicPr>
          <p:cNvPr id="5" name="Picture 4">
            <a:extLst>
              <a:ext uri="{FF2B5EF4-FFF2-40B4-BE49-F238E27FC236}">
                <a16:creationId xmlns:a16="http://schemas.microsoft.com/office/drawing/2014/main" id="{4495D031-25E4-49A7-9685-879661EDF22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7516" y="5705499"/>
            <a:ext cx="252448" cy="232470"/>
          </a:xfrm>
          <a:prstGeom prst="rect">
            <a:avLst/>
          </a:prstGeom>
        </p:spPr>
      </p:pic>
      <p:sp>
        <p:nvSpPr>
          <p:cNvPr id="7" name="TextBox 6">
            <a:extLst>
              <a:ext uri="{FF2B5EF4-FFF2-40B4-BE49-F238E27FC236}">
                <a16:creationId xmlns:a16="http://schemas.microsoft.com/office/drawing/2014/main" id="{EF1A9A90-9423-4288-8DAC-46A52289FFE8}"/>
              </a:ext>
            </a:extLst>
          </p:cNvPr>
          <p:cNvSpPr txBox="1"/>
          <p:nvPr/>
        </p:nvSpPr>
        <p:spPr>
          <a:xfrm>
            <a:off x="828446" y="5582199"/>
            <a:ext cx="3276421" cy="5170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/in/</a:t>
            </a:r>
            <a:r>
              <a:rPr kumimoji="0" lang="en-US" sz="1600" b="0" i="0" u="none" strike="noStrike" kern="1200" cap="none" spc="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pamelacortezhellotechie</a:t>
            </a:r>
            <a:endParaRPr kumimoji="0" lang="en-US" sz="16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9" name="Title 1">
            <a:extLst>
              <a:ext uri="{FF2B5EF4-FFF2-40B4-BE49-F238E27FC236}">
                <a16:creationId xmlns:a16="http://schemas.microsoft.com/office/drawing/2014/main" id="{98D682EF-4B23-4C4E-AFB2-8A5B6585FD88}"/>
              </a:ext>
            </a:extLst>
          </p:cNvPr>
          <p:cNvSpPr txBox="1">
            <a:spLocks/>
          </p:cNvSpPr>
          <p:nvPr/>
        </p:nvSpPr>
        <p:spPr>
          <a:xfrm>
            <a:off x="584200" y="1502451"/>
            <a:ext cx="6623424" cy="2031325"/>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rgbClr val="50E6FF"/>
                </a:solidFill>
                <a:effectLst/>
                <a:latin typeface="+mj-lt"/>
                <a:ea typeface="+mn-ea"/>
                <a:cs typeface="Segoe UI" panose="020B0502040204020203"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6600" b="0" i="0" u="none" strike="noStrike" kern="1200" cap="none" spc="-50" normalizeH="0" baseline="0" noProof="0" dirty="0">
                <a:ln w="3175">
                  <a:noFill/>
                </a:ln>
                <a:gradFill>
                  <a:gsLst>
                    <a:gs pos="0">
                      <a:srgbClr val="50E6FF"/>
                    </a:gs>
                    <a:gs pos="100000">
                      <a:srgbClr val="0078D4"/>
                    </a:gs>
                  </a:gsLst>
                  <a:lin ang="2700000" scaled="0"/>
                </a:gradFill>
                <a:effectLst/>
                <a:uLnTx/>
                <a:uFillTx/>
                <a:latin typeface="Segoe UI Semibold"/>
                <a:ea typeface="+mn-ea"/>
                <a:cs typeface="Segoe UI" panose="020B0502040204020203" pitchFamily="34" charset="0"/>
              </a:rPr>
              <a:t>Connect devices to the cloud</a:t>
            </a:r>
          </a:p>
        </p:txBody>
      </p:sp>
      <p:sp>
        <p:nvSpPr>
          <p:cNvPr id="11" name="Text Placeholder 4">
            <a:extLst>
              <a:ext uri="{FF2B5EF4-FFF2-40B4-BE49-F238E27FC236}">
                <a16:creationId xmlns:a16="http://schemas.microsoft.com/office/drawing/2014/main" id="{3BE32119-984D-4B35-AACE-EB7CC37F7660}"/>
              </a:ext>
            </a:extLst>
          </p:cNvPr>
          <p:cNvSpPr txBox="1">
            <a:spLocks/>
          </p:cNvSpPr>
          <p:nvPr/>
        </p:nvSpPr>
        <p:spPr>
          <a:xfrm>
            <a:off x="617516" y="3630025"/>
            <a:ext cx="6590107" cy="1292662"/>
          </a:xfrm>
          <a:prstGeom prst="rect">
            <a:avLst/>
          </a:prstGeom>
          <a:noFill/>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2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Pamela Cortez </a:t>
            </a:r>
            <a:r>
              <a:rPr kumimoji="0" lang="en-US" sz="2800" b="0" i="0" u="none" strike="noStrike" kern="1200" cap="none" spc="0" normalizeH="0" baseline="0" noProof="0" dirty="0">
                <a:ln>
                  <a:noFill/>
                </a:ln>
                <a:solidFill>
                  <a:srgbClr val="000000">
                    <a:lumMod val="65000"/>
                    <a:lumOff val="35000"/>
                  </a:srgbClr>
                </a:solidFill>
                <a:effectLst/>
                <a:uLnTx/>
                <a:uFillTx/>
                <a:latin typeface="Segoe UI Semibold" panose="020B0702040204020203" pitchFamily="34" charset="0"/>
                <a:ea typeface="+mn-ea"/>
                <a:cs typeface="Segoe UI Semibold" panose="020B0702040204020203" pitchFamily="34" charset="0"/>
              </a:rPr>
              <a:t>|</a:t>
            </a:r>
            <a:r>
              <a:rPr kumimoji="0" lang="en-US" sz="28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  </a:t>
            </a:r>
          </a:p>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Hardware Ecosystem Engagements &amp; Communities Senior PM, Azure IoT</a:t>
            </a:r>
          </a:p>
        </p:txBody>
      </p:sp>
    </p:spTree>
    <p:extLst>
      <p:ext uri="{BB962C8B-B14F-4D97-AF65-F5344CB8AC3E}">
        <p14:creationId xmlns:p14="http://schemas.microsoft.com/office/powerpoint/2010/main" val="4110689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7" name="Oval 16">
            <a:extLst>
              <a:ext uri="{FF2B5EF4-FFF2-40B4-BE49-F238E27FC236}">
                <a16:creationId xmlns:a16="http://schemas.microsoft.com/office/drawing/2014/main" id="{DAE3A085-1002-4426-9B5B-D1E4F67A29CF}"/>
              </a:ext>
            </a:extLst>
          </p:cNvPr>
          <p:cNvSpPr/>
          <p:nvPr/>
        </p:nvSpPr>
        <p:spPr bwMode="auto">
          <a:xfrm>
            <a:off x="-1" y="0"/>
            <a:ext cx="12436476" cy="6858000"/>
          </a:xfrm>
          <a:prstGeom prst="ellipse">
            <a:avLst/>
          </a:prstGeom>
          <a:gradFill flip="none" rotWithShape="1">
            <a:gsLst>
              <a:gs pos="0">
                <a:srgbClr val="0078D3">
                  <a:lumMod val="50000"/>
                  <a:alpha val="80000"/>
                </a:srgbClr>
              </a:gs>
              <a:gs pos="90000">
                <a:srgbClr val="000000">
                  <a:alpha val="0"/>
                </a:srgbClr>
              </a:gs>
            </a:gsLst>
            <a:path path="circle">
              <a:fillToRect l="50000" t="50000" r="50000" b="50000"/>
            </a:path>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8E45D4AA-5F5D-466F-902B-154944817361}"/>
              </a:ext>
            </a:extLst>
          </p:cNvPr>
          <p:cNvSpPr>
            <a:spLocks noGrp="1"/>
          </p:cNvSpPr>
          <p:nvPr>
            <p:ph type="title"/>
          </p:nvPr>
        </p:nvSpPr>
        <p:spPr>
          <a:xfrm>
            <a:off x="455995" y="620428"/>
            <a:ext cx="11306469" cy="397545"/>
          </a:xfrm>
        </p:spPr>
        <p:txBody>
          <a:bodyPr/>
          <a:lstStyle/>
          <a:p>
            <a:r>
              <a:rPr lang="en-US" sz="2800" dirty="0">
                <a:solidFill>
                  <a:schemeClr val="bg2"/>
                </a:solidFill>
              </a:rPr>
              <a:t>Communication protocols</a:t>
            </a:r>
          </a:p>
        </p:txBody>
      </p:sp>
      <p:sp>
        <p:nvSpPr>
          <p:cNvPr id="28" name="Text Placeholder 1">
            <a:extLst>
              <a:ext uri="{FF2B5EF4-FFF2-40B4-BE49-F238E27FC236}">
                <a16:creationId xmlns:a16="http://schemas.microsoft.com/office/drawing/2014/main" id="{4B3B6AD1-81BB-4CDB-A9C4-6D92D45759C1}"/>
              </a:ext>
            </a:extLst>
          </p:cNvPr>
          <p:cNvSpPr txBox="1">
            <a:spLocks/>
          </p:cNvSpPr>
          <p:nvPr/>
        </p:nvSpPr>
        <p:spPr>
          <a:xfrm>
            <a:off x="432089" y="1264000"/>
            <a:ext cx="11651870" cy="2876206"/>
          </a:xfrm>
          <a:prstGeom prst="rect">
            <a:avLst/>
          </a:prstGeom>
        </p:spPr>
        <p:txBody>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Tx/>
              <a:buNone/>
              <a:tabLst/>
              <a:defRPr sz="1961" kern="1200" spc="0" baseline="0">
                <a:gradFill>
                  <a:gsLst>
                    <a:gs pos="0">
                      <a:schemeClr val="tx1"/>
                    </a:gs>
                    <a:gs pos="100000">
                      <a:schemeClr val="tx1"/>
                    </a:gs>
                  </a:gsLst>
                  <a:lin ang="5400000" scaled="1"/>
                </a:gra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gradFill>
                  <a:gsLst>
                    <a:gs pos="0">
                      <a:schemeClr val="tx1"/>
                    </a:gs>
                    <a:gs pos="100000">
                      <a:schemeClr val="tx1"/>
                    </a:gs>
                  </a:gsLst>
                  <a:lin ang="5400000" scaled="1"/>
                </a:gra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gradFill>
                  <a:gsLst>
                    <a:gs pos="0">
                      <a:schemeClr val="tx1"/>
                    </a:gs>
                    <a:gs pos="100000">
                      <a:schemeClr val="tx1"/>
                    </a:gs>
                  </a:gsLst>
                  <a:lin ang="5400000" scaled="1"/>
                </a:gra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gradFill>
                  <a:gsLst>
                    <a:gs pos="0">
                      <a:schemeClr val="tx1"/>
                    </a:gs>
                    <a:gs pos="100000">
                      <a:schemeClr val="tx1"/>
                    </a:gs>
                  </a:gsLst>
                  <a:lin ang="5400000" scaled="1"/>
                </a:gra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36145" indent="-336145">
              <a:buFont typeface="Arial" panose="020B0604020202020204" pitchFamily="34" charset="0"/>
              <a:buChar char="•"/>
            </a:pPr>
            <a:r>
              <a:rPr lang="en-US" sz="2200" dirty="0">
                <a:solidFill>
                  <a:schemeClr val="bg1"/>
                </a:solidFill>
                <a:latin typeface="Segoe UI (Body)"/>
              </a:rPr>
              <a:t>IoT Hub is inherently a message-based cloud-hosted service</a:t>
            </a:r>
          </a:p>
          <a:p>
            <a:pPr marL="336145" indent="-336145">
              <a:buFont typeface="Arial" panose="020B0604020202020204" pitchFamily="34" charset="0"/>
              <a:buChar char="•"/>
            </a:pPr>
            <a:r>
              <a:rPr lang="en-US" sz="2200" dirty="0">
                <a:solidFill>
                  <a:schemeClr val="bg1"/>
                </a:solidFill>
                <a:latin typeface="Segoe UI (Body)"/>
              </a:rPr>
              <a:t>Supported protocols are </a:t>
            </a:r>
            <a:r>
              <a:rPr lang="en-US" sz="2200" b="1" dirty="0">
                <a:solidFill>
                  <a:schemeClr val="bg1"/>
                </a:solidFill>
                <a:latin typeface="Segoe UI (Body)"/>
              </a:rPr>
              <a:t>AMQP</a:t>
            </a:r>
            <a:r>
              <a:rPr lang="en-US" sz="2200" dirty="0">
                <a:solidFill>
                  <a:schemeClr val="bg1"/>
                </a:solidFill>
                <a:latin typeface="Segoe UI (Body)"/>
              </a:rPr>
              <a:t>, </a:t>
            </a:r>
            <a:r>
              <a:rPr lang="en-US" sz="2200" b="1" dirty="0">
                <a:solidFill>
                  <a:schemeClr val="bg1"/>
                </a:solidFill>
                <a:latin typeface="Segoe UI (Body)"/>
              </a:rPr>
              <a:t>MQTT</a:t>
            </a:r>
            <a:r>
              <a:rPr lang="en-US" sz="2200" dirty="0">
                <a:solidFill>
                  <a:schemeClr val="bg1"/>
                </a:solidFill>
                <a:latin typeface="Segoe UI (Body)"/>
              </a:rPr>
              <a:t> and </a:t>
            </a:r>
            <a:r>
              <a:rPr lang="en-US" sz="2200" b="1" dirty="0">
                <a:solidFill>
                  <a:schemeClr val="bg1"/>
                </a:solidFill>
                <a:latin typeface="Segoe UI (Body)"/>
              </a:rPr>
              <a:t>HTTPS</a:t>
            </a:r>
          </a:p>
          <a:p>
            <a:pPr marL="336145" indent="-336145">
              <a:buFont typeface="Arial" panose="020B0604020202020204" pitchFamily="34" charset="0"/>
              <a:buChar char="•"/>
            </a:pPr>
            <a:r>
              <a:rPr lang="en-US" sz="2200" dirty="0">
                <a:solidFill>
                  <a:schemeClr val="bg1"/>
                </a:solidFill>
                <a:latin typeface="Segoe UI (Body)"/>
              </a:rPr>
              <a:t>Devices maintain a persisted connection to IoT Hub</a:t>
            </a:r>
          </a:p>
          <a:p>
            <a:pPr marL="336145" indent="-336145">
              <a:buFont typeface="Arial" panose="020B0604020202020204" pitchFamily="34" charset="0"/>
              <a:buChar char="•"/>
            </a:pPr>
            <a:r>
              <a:rPr lang="en-US" sz="2200" dirty="0">
                <a:solidFill>
                  <a:schemeClr val="bg1"/>
                </a:solidFill>
                <a:latin typeface="Segoe UI (Body)"/>
              </a:rPr>
              <a:t>Connections are all TLS-enabled and devices are authenticated</a:t>
            </a:r>
          </a:p>
          <a:p>
            <a:pPr marL="336145" indent="-336145">
              <a:buFont typeface="Arial" panose="020B0604020202020204" pitchFamily="34" charset="0"/>
              <a:buChar char="•"/>
            </a:pPr>
            <a:r>
              <a:rPr lang="en-US" sz="2200" dirty="0">
                <a:solidFill>
                  <a:schemeClr val="bg1"/>
                </a:solidFill>
                <a:latin typeface="Segoe UI (Body)"/>
              </a:rPr>
              <a:t>Devices have an IoT Hub identity (SAS key or a certificate)</a:t>
            </a:r>
          </a:p>
          <a:p>
            <a:pPr marL="336145" indent="-336145">
              <a:buFont typeface="Arial" panose="020B0604020202020204" pitchFamily="34" charset="0"/>
              <a:buChar char="•"/>
            </a:pPr>
            <a:r>
              <a:rPr lang="en-US" sz="2200" dirty="0">
                <a:solidFill>
                  <a:schemeClr val="bg1"/>
                </a:solidFill>
                <a:latin typeface="Segoe UI (Body)"/>
              </a:rPr>
              <a:t>We allow a special-purpose service-identity with higher privileges, e.g.,</a:t>
            </a:r>
          </a:p>
          <a:p>
            <a:pPr marL="336145" lvl="1" indent="-336145">
              <a:buFont typeface="Arial" panose="020B0604020202020204" pitchFamily="34" charset="0"/>
              <a:buChar char="•"/>
            </a:pPr>
            <a:endParaRPr lang="en-US" dirty="0">
              <a:solidFill>
                <a:schemeClr val="bg1"/>
              </a:solidFill>
            </a:endParaRPr>
          </a:p>
          <a:p>
            <a:pPr marL="336145" indent="-336145">
              <a:buFont typeface="Arial" panose="020B0604020202020204" pitchFamily="34" charset="0"/>
              <a:buChar char="•"/>
            </a:pPr>
            <a:endParaRPr lang="en-US" dirty="0"/>
          </a:p>
        </p:txBody>
      </p:sp>
      <p:sp>
        <p:nvSpPr>
          <p:cNvPr id="29" name="Title 2">
            <a:extLst>
              <a:ext uri="{FF2B5EF4-FFF2-40B4-BE49-F238E27FC236}">
                <a16:creationId xmlns:a16="http://schemas.microsoft.com/office/drawing/2014/main" id="{F7899E17-78F6-4801-A795-0B7C23D2ABC5}"/>
              </a:ext>
            </a:extLst>
          </p:cNvPr>
          <p:cNvSpPr txBox="1">
            <a:spLocks/>
          </p:cNvSpPr>
          <p:nvPr/>
        </p:nvSpPr>
        <p:spPr>
          <a:xfrm>
            <a:off x="269240" y="289513"/>
            <a:ext cx="11655840" cy="899665"/>
          </a:xfrm>
          <a:prstGeom prst="rect">
            <a:avLst/>
          </a:prstGeom>
        </p:spPr>
        <p:txBody>
          <a:bodyPr vert="horz" wrap="square" lIns="0" tIns="0" rIns="0" bIns="0" rtlCol="0" anchor="t">
            <a:spAutoFit/>
          </a:bodyPr>
          <a:lstStyle>
            <a:lvl1pPr algn="l" defTabSz="914367" rtl="0" eaLnBrk="1" latinLnBrk="0" hangingPunct="1">
              <a:lnSpc>
                <a:spcPts val="3137"/>
              </a:lnSpc>
              <a:spcBef>
                <a:spcPct val="0"/>
              </a:spcBef>
              <a:buNone/>
              <a:defRPr lang="en-US" sz="2745" b="0" strike="noStrike" kern="1200" cap="none" spc="-49" baseline="0">
                <a:ln w="3175">
                  <a:noFill/>
                </a:ln>
                <a:gradFill>
                  <a:gsLst>
                    <a:gs pos="0">
                      <a:schemeClr val="tx1"/>
                    </a:gs>
                    <a:gs pos="100000">
                      <a:schemeClr val="tx1"/>
                    </a:gs>
                  </a:gsLst>
                  <a:lin ang="5400000" scaled="1"/>
                </a:gradFill>
                <a:effectLst/>
                <a:latin typeface="+mj-lt"/>
                <a:ea typeface="+mn-ea"/>
                <a:cs typeface="Segoe UI" pitchFamily="34" charset="0"/>
              </a:defRPr>
            </a:lvl1pPr>
          </a:lstStyle>
          <a:p>
            <a:r>
              <a:rPr lang="en-US"/>
              <a:t>Protocols</a:t>
            </a:r>
            <a:endParaRPr lang="en-US" dirty="0"/>
          </a:p>
        </p:txBody>
      </p:sp>
      <p:graphicFrame>
        <p:nvGraphicFramePr>
          <p:cNvPr id="30" name="Table 29">
            <a:extLst>
              <a:ext uri="{FF2B5EF4-FFF2-40B4-BE49-F238E27FC236}">
                <a16:creationId xmlns:a16="http://schemas.microsoft.com/office/drawing/2014/main" id="{31996B24-6146-4C46-B0BC-78BAA5A10868}"/>
              </a:ext>
            </a:extLst>
          </p:cNvPr>
          <p:cNvGraphicFramePr>
            <a:graphicFrameLocks noGrp="1"/>
          </p:cNvGraphicFramePr>
          <p:nvPr>
            <p:extLst>
              <p:ext uri="{D42A27DB-BD31-4B8C-83A1-F6EECF244321}">
                <p14:modId xmlns:p14="http://schemas.microsoft.com/office/powerpoint/2010/main" val="4230582707"/>
              </p:ext>
            </p:extLst>
          </p:nvPr>
        </p:nvGraphicFramePr>
        <p:xfrm>
          <a:off x="591970" y="3780768"/>
          <a:ext cx="10758477" cy="2417016"/>
        </p:xfrm>
        <a:graphic>
          <a:graphicData uri="http://schemas.openxmlformats.org/drawingml/2006/table">
            <a:tbl>
              <a:tblPr firstRow="1" bandRow="1">
                <a:tableStyleId>{073A0DAA-6AF3-43AB-8588-CEC1D06C72B9}</a:tableStyleId>
              </a:tblPr>
              <a:tblGrid>
                <a:gridCol w="2785931">
                  <a:extLst>
                    <a:ext uri="{9D8B030D-6E8A-4147-A177-3AD203B41FA5}">
                      <a16:colId xmlns:a16="http://schemas.microsoft.com/office/drawing/2014/main" val="1120213889"/>
                    </a:ext>
                  </a:extLst>
                </a:gridCol>
                <a:gridCol w="4386387">
                  <a:extLst>
                    <a:ext uri="{9D8B030D-6E8A-4147-A177-3AD203B41FA5}">
                      <a16:colId xmlns:a16="http://schemas.microsoft.com/office/drawing/2014/main" val="61090403"/>
                    </a:ext>
                  </a:extLst>
                </a:gridCol>
                <a:gridCol w="3586159">
                  <a:extLst>
                    <a:ext uri="{9D8B030D-6E8A-4147-A177-3AD203B41FA5}">
                      <a16:colId xmlns:a16="http://schemas.microsoft.com/office/drawing/2014/main" val="470106301"/>
                    </a:ext>
                  </a:extLst>
                </a:gridCol>
              </a:tblGrid>
              <a:tr h="360296">
                <a:tc>
                  <a:txBody>
                    <a:bodyPr/>
                    <a:lstStyle/>
                    <a:p>
                      <a:pPr marL="0" marR="0">
                        <a:spcBef>
                          <a:spcPts val="0"/>
                        </a:spcBef>
                        <a:spcAft>
                          <a:spcPts val="0"/>
                        </a:spcAft>
                      </a:pPr>
                      <a:r>
                        <a:rPr lang="en-US" sz="1400" b="1" dirty="0">
                          <a:effectLst/>
                        </a:rPr>
                        <a:t>Feature</a:t>
                      </a:r>
                      <a:endParaRPr lang="en-US" sz="1800" dirty="0">
                        <a:effectLst/>
                        <a:latin typeface="Calibri" panose="020F0502020204030204" pitchFamily="34" charset="0"/>
                        <a:ea typeface="Calibri" panose="020F0502020204030204" pitchFamily="34" charset="0"/>
                      </a:endParaRPr>
                    </a:p>
                  </a:txBody>
                  <a:tcPr marL="68570" marR="68570" marT="0" marB="0" anchor="ctr"/>
                </a:tc>
                <a:tc>
                  <a:txBody>
                    <a:bodyPr/>
                    <a:lstStyle/>
                    <a:p>
                      <a:pPr marL="0" marR="0">
                        <a:spcBef>
                          <a:spcPts val="0"/>
                        </a:spcBef>
                        <a:spcAft>
                          <a:spcPts val="0"/>
                        </a:spcAft>
                      </a:pPr>
                      <a:r>
                        <a:rPr lang="en-US" sz="1400" b="1">
                          <a:effectLst/>
                        </a:rPr>
                        <a:t>Device-side protocols</a:t>
                      </a:r>
                      <a:endParaRPr lang="en-US" sz="1800">
                        <a:effectLst/>
                        <a:latin typeface="Calibri" panose="020F0502020204030204" pitchFamily="34" charset="0"/>
                        <a:ea typeface="Calibri" panose="020F0502020204030204" pitchFamily="34" charset="0"/>
                      </a:endParaRPr>
                    </a:p>
                  </a:txBody>
                  <a:tcPr marL="68570" marR="68570" marT="0" marB="0" anchor="ctr"/>
                </a:tc>
                <a:tc>
                  <a:txBody>
                    <a:bodyPr/>
                    <a:lstStyle/>
                    <a:p>
                      <a:pPr marL="0" marR="0">
                        <a:spcBef>
                          <a:spcPts val="0"/>
                        </a:spcBef>
                        <a:spcAft>
                          <a:spcPts val="0"/>
                        </a:spcAft>
                      </a:pPr>
                      <a:r>
                        <a:rPr lang="en-US" sz="1400" b="1">
                          <a:effectLst/>
                        </a:rPr>
                        <a:t>Service-side protocols</a:t>
                      </a:r>
                      <a:endParaRPr lang="en-US" sz="1800">
                        <a:effectLst/>
                        <a:latin typeface="Calibri" panose="020F0502020204030204" pitchFamily="34" charset="0"/>
                        <a:ea typeface="Calibri" panose="020F0502020204030204" pitchFamily="34" charset="0"/>
                      </a:endParaRPr>
                    </a:p>
                  </a:txBody>
                  <a:tcPr marL="68570" marR="68570" marT="0" marB="0" anchor="ctr"/>
                </a:tc>
                <a:extLst>
                  <a:ext uri="{0D108BD9-81ED-4DB2-BD59-A6C34878D82A}">
                    <a16:rowId xmlns:a16="http://schemas.microsoft.com/office/drawing/2014/main" val="4203767344"/>
                  </a:ext>
                </a:extLst>
              </a:tr>
              <a:tr h="412894">
                <a:tc>
                  <a:txBody>
                    <a:bodyPr/>
                    <a:lstStyle/>
                    <a:p>
                      <a:pPr marL="0" marR="0">
                        <a:spcBef>
                          <a:spcPts val="0"/>
                        </a:spcBef>
                        <a:spcAft>
                          <a:spcPts val="0"/>
                        </a:spcAft>
                      </a:pPr>
                      <a:r>
                        <a:rPr lang="en-US" sz="1800">
                          <a:effectLst/>
                        </a:rPr>
                        <a:t>D2C telemetry messaging</a:t>
                      </a:r>
                      <a:endParaRPr lang="en-US" sz="2400">
                        <a:effectLst/>
                        <a:latin typeface="Calibri" panose="020F0502020204030204" pitchFamily="34" charset="0"/>
                        <a:ea typeface="Calibri" panose="020F0502020204030204" pitchFamily="34" charset="0"/>
                      </a:endParaRPr>
                    </a:p>
                  </a:txBody>
                  <a:tcPr marL="68570" marR="68570" marT="0" marB="0"/>
                </a:tc>
                <a:tc>
                  <a:txBody>
                    <a:bodyPr/>
                    <a:lstStyle/>
                    <a:p>
                      <a:pPr marL="0" marR="0">
                        <a:spcBef>
                          <a:spcPts val="0"/>
                        </a:spcBef>
                        <a:spcAft>
                          <a:spcPts val="0"/>
                        </a:spcAft>
                      </a:pPr>
                      <a:r>
                        <a:rPr lang="en-US" sz="1800" dirty="0">
                          <a:effectLst/>
                        </a:rPr>
                        <a:t>MQTT/WS + AMQP/WS + HTTPS</a:t>
                      </a:r>
                      <a:endParaRPr lang="en-US" sz="2400" dirty="0">
                        <a:effectLst/>
                        <a:latin typeface="Calibri" panose="020F0502020204030204" pitchFamily="34" charset="0"/>
                        <a:ea typeface="Calibri" panose="020F0502020204030204" pitchFamily="34" charset="0"/>
                      </a:endParaRPr>
                    </a:p>
                  </a:txBody>
                  <a:tcPr marL="68570" marR="68570" marT="0" marB="0"/>
                </a:tc>
                <a:tc>
                  <a:txBody>
                    <a:bodyPr/>
                    <a:lstStyle/>
                    <a:p>
                      <a:pPr marL="0" marR="0">
                        <a:spcBef>
                          <a:spcPts val="0"/>
                        </a:spcBef>
                        <a:spcAft>
                          <a:spcPts val="0"/>
                        </a:spcAft>
                      </a:pPr>
                      <a:r>
                        <a:rPr lang="en-US" sz="1800" dirty="0">
                          <a:effectLst/>
                        </a:rPr>
                        <a:t>AMQP/WS + HTTPS</a:t>
                      </a:r>
                      <a:endParaRPr lang="en-US" sz="2400" dirty="0">
                        <a:effectLst/>
                        <a:latin typeface="Calibri" panose="020F0502020204030204" pitchFamily="34" charset="0"/>
                        <a:ea typeface="Calibri" panose="020F0502020204030204" pitchFamily="34" charset="0"/>
                      </a:endParaRPr>
                    </a:p>
                  </a:txBody>
                  <a:tcPr marL="68570" marR="68570" marT="0" marB="0"/>
                </a:tc>
                <a:extLst>
                  <a:ext uri="{0D108BD9-81ED-4DB2-BD59-A6C34878D82A}">
                    <a16:rowId xmlns:a16="http://schemas.microsoft.com/office/drawing/2014/main" val="2452713465"/>
                  </a:ext>
                </a:extLst>
              </a:tr>
              <a:tr h="412894">
                <a:tc>
                  <a:txBody>
                    <a:bodyPr/>
                    <a:lstStyle/>
                    <a:p>
                      <a:pPr marL="0" marR="0">
                        <a:spcBef>
                          <a:spcPts val="0"/>
                        </a:spcBef>
                        <a:spcAft>
                          <a:spcPts val="0"/>
                        </a:spcAft>
                      </a:pPr>
                      <a:r>
                        <a:rPr lang="en-US" sz="1800" dirty="0">
                          <a:effectLst/>
                        </a:rPr>
                        <a:t>C2D messaging</a:t>
                      </a:r>
                      <a:endParaRPr lang="en-US" sz="2400" dirty="0">
                        <a:effectLst/>
                        <a:latin typeface="Calibri" panose="020F0502020204030204" pitchFamily="34" charset="0"/>
                        <a:ea typeface="Calibri" panose="020F0502020204030204" pitchFamily="34" charset="0"/>
                      </a:endParaRPr>
                    </a:p>
                  </a:txBody>
                  <a:tcPr marL="68570" marR="68570" marT="0" marB="0"/>
                </a:tc>
                <a:tc>
                  <a:txBody>
                    <a:bodyPr/>
                    <a:lstStyle/>
                    <a:p>
                      <a:pPr marL="0" marR="0">
                        <a:spcBef>
                          <a:spcPts val="0"/>
                        </a:spcBef>
                        <a:spcAft>
                          <a:spcPts val="0"/>
                        </a:spcAft>
                      </a:pPr>
                      <a:r>
                        <a:rPr lang="en-US" sz="1800" dirty="0">
                          <a:effectLst/>
                        </a:rPr>
                        <a:t>MQTT/WS + AMQP/WS + HTTPS</a:t>
                      </a:r>
                      <a:endParaRPr lang="en-US" sz="2400" dirty="0">
                        <a:effectLst/>
                        <a:latin typeface="Calibri" panose="020F0502020204030204" pitchFamily="34" charset="0"/>
                        <a:ea typeface="Calibri" panose="020F0502020204030204" pitchFamily="34" charset="0"/>
                      </a:endParaRPr>
                    </a:p>
                  </a:txBody>
                  <a:tcPr marL="68570" marR="68570" marT="0" marB="0"/>
                </a:tc>
                <a:tc>
                  <a:txBody>
                    <a:bodyPr/>
                    <a:lstStyle/>
                    <a:p>
                      <a:pPr marL="0" marR="0">
                        <a:spcBef>
                          <a:spcPts val="0"/>
                        </a:spcBef>
                        <a:spcAft>
                          <a:spcPts val="0"/>
                        </a:spcAft>
                      </a:pPr>
                      <a:r>
                        <a:rPr lang="en-US" sz="1800">
                          <a:effectLst/>
                        </a:rPr>
                        <a:t>AMQP/WS</a:t>
                      </a:r>
                      <a:endParaRPr lang="en-US" sz="2400">
                        <a:effectLst/>
                        <a:latin typeface="Calibri" panose="020F0502020204030204" pitchFamily="34" charset="0"/>
                        <a:ea typeface="Calibri" panose="020F0502020204030204" pitchFamily="34" charset="0"/>
                      </a:endParaRPr>
                    </a:p>
                  </a:txBody>
                  <a:tcPr marL="68570" marR="68570" marT="0" marB="0"/>
                </a:tc>
                <a:extLst>
                  <a:ext uri="{0D108BD9-81ED-4DB2-BD59-A6C34878D82A}">
                    <a16:rowId xmlns:a16="http://schemas.microsoft.com/office/drawing/2014/main" val="2123310239"/>
                  </a:ext>
                </a:extLst>
              </a:tr>
              <a:tr h="360296">
                <a:tc>
                  <a:txBody>
                    <a:bodyPr/>
                    <a:lstStyle/>
                    <a:p>
                      <a:pPr marL="0" marR="0">
                        <a:spcBef>
                          <a:spcPts val="0"/>
                        </a:spcBef>
                        <a:spcAft>
                          <a:spcPts val="0"/>
                        </a:spcAft>
                      </a:pPr>
                      <a:r>
                        <a:rPr lang="en-US" sz="1800">
                          <a:effectLst/>
                        </a:rPr>
                        <a:t>Direct methods</a:t>
                      </a:r>
                      <a:endParaRPr lang="en-US" sz="2400">
                        <a:effectLst/>
                        <a:latin typeface="Calibri" panose="020F0502020204030204" pitchFamily="34" charset="0"/>
                        <a:ea typeface="Calibri" panose="020F0502020204030204" pitchFamily="34" charset="0"/>
                      </a:endParaRPr>
                    </a:p>
                  </a:txBody>
                  <a:tcPr marL="68570" marR="68570" marT="0" marB="0"/>
                </a:tc>
                <a:tc>
                  <a:txBody>
                    <a:bodyPr/>
                    <a:lstStyle/>
                    <a:p>
                      <a:pPr marL="0" marR="0">
                        <a:spcBef>
                          <a:spcPts val="0"/>
                        </a:spcBef>
                        <a:spcAft>
                          <a:spcPts val="0"/>
                        </a:spcAft>
                      </a:pPr>
                      <a:r>
                        <a:rPr lang="en-US" sz="1800">
                          <a:effectLst/>
                        </a:rPr>
                        <a:t>MQTT/WS + AMQP/WS</a:t>
                      </a:r>
                      <a:endParaRPr lang="en-US" sz="2400">
                        <a:effectLst/>
                        <a:latin typeface="Calibri" panose="020F0502020204030204" pitchFamily="34" charset="0"/>
                        <a:ea typeface="Calibri" panose="020F0502020204030204" pitchFamily="34" charset="0"/>
                      </a:endParaRPr>
                    </a:p>
                  </a:txBody>
                  <a:tcPr marL="68570" marR="68570" marT="0" marB="0"/>
                </a:tc>
                <a:tc>
                  <a:txBody>
                    <a:bodyPr/>
                    <a:lstStyle/>
                    <a:p>
                      <a:pPr marL="0" marR="0">
                        <a:spcBef>
                          <a:spcPts val="0"/>
                        </a:spcBef>
                        <a:spcAft>
                          <a:spcPts val="0"/>
                        </a:spcAft>
                      </a:pPr>
                      <a:r>
                        <a:rPr lang="en-US" sz="1800" dirty="0">
                          <a:effectLst/>
                        </a:rPr>
                        <a:t>HTTPS</a:t>
                      </a:r>
                      <a:endParaRPr lang="en-US" sz="2400" dirty="0">
                        <a:effectLst/>
                        <a:latin typeface="Calibri" panose="020F0502020204030204" pitchFamily="34" charset="0"/>
                        <a:ea typeface="Calibri" panose="020F0502020204030204" pitchFamily="34" charset="0"/>
                      </a:endParaRPr>
                    </a:p>
                  </a:txBody>
                  <a:tcPr marL="68570" marR="68570" marT="0" marB="0"/>
                </a:tc>
                <a:extLst>
                  <a:ext uri="{0D108BD9-81ED-4DB2-BD59-A6C34878D82A}">
                    <a16:rowId xmlns:a16="http://schemas.microsoft.com/office/drawing/2014/main" val="834162026"/>
                  </a:ext>
                </a:extLst>
              </a:tr>
              <a:tr h="360296">
                <a:tc>
                  <a:txBody>
                    <a:bodyPr/>
                    <a:lstStyle/>
                    <a:p>
                      <a:pPr marL="0" marR="0">
                        <a:spcBef>
                          <a:spcPts val="0"/>
                        </a:spcBef>
                        <a:spcAft>
                          <a:spcPts val="0"/>
                        </a:spcAft>
                      </a:pPr>
                      <a:r>
                        <a:rPr lang="en-US" sz="1800">
                          <a:effectLst/>
                        </a:rPr>
                        <a:t>Twin operations</a:t>
                      </a:r>
                      <a:endParaRPr lang="en-US" sz="2400">
                        <a:effectLst/>
                        <a:latin typeface="Calibri" panose="020F0502020204030204" pitchFamily="34" charset="0"/>
                        <a:ea typeface="Calibri" panose="020F0502020204030204" pitchFamily="34" charset="0"/>
                      </a:endParaRPr>
                    </a:p>
                  </a:txBody>
                  <a:tcPr marL="68570" marR="68570" marT="0" marB="0"/>
                </a:tc>
                <a:tc>
                  <a:txBody>
                    <a:bodyPr/>
                    <a:lstStyle/>
                    <a:p>
                      <a:pPr marL="0" marR="0">
                        <a:spcBef>
                          <a:spcPts val="0"/>
                        </a:spcBef>
                        <a:spcAft>
                          <a:spcPts val="0"/>
                        </a:spcAft>
                      </a:pPr>
                      <a:r>
                        <a:rPr lang="en-US" sz="1800">
                          <a:effectLst/>
                        </a:rPr>
                        <a:t>MQTT/WS + AMQP/WS</a:t>
                      </a:r>
                      <a:endParaRPr lang="en-US" sz="2400">
                        <a:effectLst/>
                        <a:latin typeface="Calibri" panose="020F0502020204030204" pitchFamily="34" charset="0"/>
                        <a:ea typeface="Calibri" panose="020F0502020204030204" pitchFamily="34" charset="0"/>
                      </a:endParaRPr>
                    </a:p>
                  </a:txBody>
                  <a:tcPr marL="68570" marR="68570" marT="0" marB="0"/>
                </a:tc>
                <a:tc>
                  <a:txBody>
                    <a:bodyPr/>
                    <a:lstStyle/>
                    <a:p>
                      <a:pPr marL="0" marR="0">
                        <a:spcBef>
                          <a:spcPts val="0"/>
                        </a:spcBef>
                        <a:spcAft>
                          <a:spcPts val="0"/>
                        </a:spcAft>
                      </a:pPr>
                      <a:r>
                        <a:rPr lang="en-US" sz="1800" dirty="0">
                          <a:effectLst/>
                        </a:rPr>
                        <a:t>HTTPS</a:t>
                      </a:r>
                      <a:endParaRPr lang="en-US" sz="2400" dirty="0">
                        <a:effectLst/>
                        <a:latin typeface="Calibri" panose="020F0502020204030204" pitchFamily="34" charset="0"/>
                        <a:ea typeface="Calibri" panose="020F0502020204030204" pitchFamily="34" charset="0"/>
                      </a:endParaRPr>
                    </a:p>
                  </a:txBody>
                  <a:tcPr marL="68570" marR="68570" marT="0" marB="0"/>
                </a:tc>
                <a:extLst>
                  <a:ext uri="{0D108BD9-81ED-4DB2-BD59-A6C34878D82A}">
                    <a16:rowId xmlns:a16="http://schemas.microsoft.com/office/drawing/2014/main" val="3669243945"/>
                  </a:ext>
                </a:extLst>
              </a:tr>
              <a:tr h="510340">
                <a:tc>
                  <a:txBody>
                    <a:bodyPr/>
                    <a:lstStyle/>
                    <a:p>
                      <a:pPr marL="0" marR="0">
                        <a:spcBef>
                          <a:spcPts val="0"/>
                        </a:spcBef>
                        <a:spcAft>
                          <a:spcPts val="0"/>
                        </a:spcAft>
                      </a:pPr>
                      <a:r>
                        <a:rPr lang="en-US" sz="1800">
                          <a:effectLst/>
                        </a:rPr>
                        <a:t>Device streams</a:t>
                      </a:r>
                      <a:endParaRPr lang="en-US" sz="2400">
                        <a:effectLst/>
                        <a:latin typeface="Calibri" panose="020F0502020204030204" pitchFamily="34" charset="0"/>
                        <a:ea typeface="Calibri" panose="020F0502020204030204" pitchFamily="34" charset="0"/>
                      </a:endParaRPr>
                    </a:p>
                  </a:txBody>
                  <a:tcPr marL="68570" marR="68570" marT="0" marB="0"/>
                </a:tc>
                <a:tc>
                  <a:txBody>
                    <a:bodyPr/>
                    <a:lstStyle/>
                    <a:p>
                      <a:pPr marL="0" marR="0">
                        <a:spcBef>
                          <a:spcPts val="0"/>
                        </a:spcBef>
                        <a:spcAft>
                          <a:spcPts val="0"/>
                        </a:spcAft>
                      </a:pPr>
                      <a:r>
                        <a:rPr lang="en-US" sz="1800" dirty="0">
                          <a:effectLst/>
                        </a:rPr>
                        <a:t>MQTT/WS + AMQP/WS (C/C# SDKs)</a:t>
                      </a:r>
                      <a:endParaRPr lang="en-US" sz="2400" dirty="0">
                        <a:effectLst/>
                        <a:latin typeface="Calibri" panose="020F0502020204030204" pitchFamily="34" charset="0"/>
                        <a:ea typeface="Calibri" panose="020F0502020204030204" pitchFamily="34" charset="0"/>
                      </a:endParaRPr>
                    </a:p>
                  </a:txBody>
                  <a:tcPr marL="68570" marR="68570" marT="0" marB="0"/>
                </a:tc>
                <a:tc>
                  <a:txBody>
                    <a:bodyPr/>
                    <a:lstStyle/>
                    <a:p>
                      <a:pPr marL="0" marR="0">
                        <a:spcBef>
                          <a:spcPts val="0"/>
                        </a:spcBef>
                        <a:spcAft>
                          <a:spcPts val="0"/>
                        </a:spcAft>
                      </a:pPr>
                      <a:r>
                        <a:rPr lang="en-US" sz="1800" dirty="0">
                          <a:effectLst/>
                        </a:rPr>
                        <a:t>AMQP/WS (NodeJS/C# SDK)</a:t>
                      </a:r>
                      <a:endParaRPr lang="en-US" sz="2400" dirty="0">
                        <a:effectLst/>
                        <a:latin typeface="Calibri" panose="020F0502020204030204" pitchFamily="34" charset="0"/>
                        <a:ea typeface="Calibri" panose="020F0502020204030204" pitchFamily="34" charset="0"/>
                      </a:endParaRPr>
                    </a:p>
                  </a:txBody>
                  <a:tcPr marL="68570" marR="68570" marT="0" marB="0"/>
                </a:tc>
                <a:extLst>
                  <a:ext uri="{0D108BD9-81ED-4DB2-BD59-A6C34878D82A}">
                    <a16:rowId xmlns:a16="http://schemas.microsoft.com/office/drawing/2014/main" val="35087928"/>
                  </a:ext>
                </a:extLst>
              </a:tr>
            </a:tbl>
          </a:graphicData>
        </a:graphic>
      </p:graphicFrame>
    </p:spTree>
    <p:extLst>
      <p:ext uri="{BB962C8B-B14F-4D97-AF65-F5344CB8AC3E}">
        <p14:creationId xmlns:p14="http://schemas.microsoft.com/office/powerpoint/2010/main" val="2195031535"/>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7" name="Oval 16">
            <a:extLst>
              <a:ext uri="{FF2B5EF4-FFF2-40B4-BE49-F238E27FC236}">
                <a16:creationId xmlns:a16="http://schemas.microsoft.com/office/drawing/2014/main" id="{DAE3A085-1002-4426-9B5B-D1E4F67A29CF}"/>
              </a:ext>
            </a:extLst>
          </p:cNvPr>
          <p:cNvSpPr/>
          <p:nvPr/>
        </p:nvSpPr>
        <p:spPr bwMode="auto">
          <a:xfrm>
            <a:off x="-1" y="0"/>
            <a:ext cx="12436476" cy="6858000"/>
          </a:xfrm>
          <a:prstGeom prst="ellipse">
            <a:avLst/>
          </a:prstGeom>
          <a:gradFill flip="none" rotWithShape="1">
            <a:gsLst>
              <a:gs pos="0">
                <a:srgbClr val="0078D3">
                  <a:lumMod val="50000"/>
                  <a:alpha val="80000"/>
                </a:srgbClr>
              </a:gs>
              <a:gs pos="90000">
                <a:srgbClr val="000000">
                  <a:alpha val="0"/>
                </a:srgbClr>
              </a:gs>
            </a:gsLst>
            <a:path path="circle">
              <a:fillToRect l="50000" t="50000" r="50000" b="50000"/>
            </a:path>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0" name="Title 1">
            <a:extLst>
              <a:ext uri="{FF2B5EF4-FFF2-40B4-BE49-F238E27FC236}">
                <a16:creationId xmlns:a16="http://schemas.microsoft.com/office/drawing/2014/main" id="{42414596-7480-4704-93E7-6F44B919D5CB}"/>
              </a:ext>
            </a:extLst>
          </p:cNvPr>
          <p:cNvSpPr txBox="1">
            <a:spLocks/>
          </p:cNvSpPr>
          <p:nvPr/>
        </p:nvSpPr>
        <p:spPr>
          <a:xfrm>
            <a:off x="444041" y="639898"/>
            <a:ext cx="11303917" cy="397545"/>
          </a:xfrm>
          <a:prstGeom prst="rect">
            <a:avLst/>
          </a:prstGeom>
        </p:spPr>
        <p:txBody>
          <a:bodyPr vert="horz" wrap="square" lIns="0" tIns="0" rIns="0" bIns="0" rtlCol="0" anchor="t">
            <a:spAutoFit/>
          </a:bodyPr>
          <a:lstStyle>
            <a:lvl1pPr algn="l" defTabSz="914367" rtl="0" eaLnBrk="1" latinLnBrk="0" hangingPunct="1">
              <a:lnSpc>
                <a:spcPts val="3137"/>
              </a:lnSpc>
              <a:spcBef>
                <a:spcPct val="0"/>
              </a:spcBef>
              <a:buNone/>
              <a:defRPr lang="en-US" sz="2745" b="0" strike="noStrike" kern="1200" cap="none" spc="-49" baseline="0">
                <a:ln w="3175">
                  <a:noFill/>
                </a:ln>
                <a:gradFill>
                  <a:gsLst>
                    <a:gs pos="0">
                      <a:schemeClr val="tx1"/>
                    </a:gs>
                    <a:gs pos="100000">
                      <a:schemeClr val="tx1"/>
                    </a:gs>
                  </a:gsLst>
                  <a:lin ang="5400000" scaled="1"/>
                </a:gradFill>
                <a:effectLst/>
                <a:latin typeface="+mj-lt"/>
                <a:ea typeface="+mn-ea"/>
                <a:cs typeface="Segoe UI" pitchFamily="34" charset="0"/>
              </a:defRPr>
            </a:lvl1pPr>
          </a:lstStyle>
          <a:p>
            <a:r>
              <a:rPr lang="en-US" dirty="0">
                <a:solidFill>
                  <a:schemeClr val="bg1"/>
                </a:solidFill>
              </a:rPr>
              <a:t>Azure IoT Hub SDKs</a:t>
            </a:r>
          </a:p>
        </p:txBody>
      </p:sp>
      <p:grpSp>
        <p:nvGrpSpPr>
          <p:cNvPr id="41" name="Group 40">
            <a:extLst>
              <a:ext uri="{FF2B5EF4-FFF2-40B4-BE49-F238E27FC236}">
                <a16:creationId xmlns:a16="http://schemas.microsoft.com/office/drawing/2014/main" id="{6FD4A2E6-A2B7-4B71-A9CF-DDA5F14D12D0}"/>
              </a:ext>
            </a:extLst>
          </p:cNvPr>
          <p:cNvGrpSpPr/>
          <p:nvPr/>
        </p:nvGrpSpPr>
        <p:grpSpPr>
          <a:xfrm>
            <a:off x="5306064" y="1875449"/>
            <a:ext cx="6301817" cy="3404140"/>
            <a:chOff x="2647086" y="2165148"/>
            <a:chExt cx="6301817" cy="3404140"/>
          </a:xfrm>
        </p:grpSpPr>
        <p:sp>
          <p:nvSpPr>
            <p:cNvPr id="42" name="Rectangle: Rounded Corners 41">
              <a:extLst>
                <a:ext uri="{FF2B5EF4-FFF2-40B4-BE49-F238E27FC236}">
                  <a16:creationId xmlns:a16="http://schemas.microsoft.com/office/drawing/2014/main" id="{23DBDE81-3DCF-4D14-8BCD-8FA2E9F9371F}"/>
                </a:ext>
              </a:extLst>
            </p:cNvPr>
            <p:cNvSpPr/>
            <p:nvPr/>
          </p:nvSpPr>
          <p:spPr>
            <a:xfrm>
              <a:off x="4671012" y="2165148"/>
              <a:ext cx="2253967" cy="126385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Device Provisioning Service</a:t>
              </a:r>
            </a:p>
          </p:txBody>
        </p:sp>
        <p:sp>
          <p:nvSpPr>
            <p:cNvPr id="43" name="Rectangle: Rounded Corners 42">
              <a:extLst>
                <a:ext uri="{FF2B5EF4-FFF2-40B4-BE49-F238E27FC236}">
                  <a16:creationId xmlns:a16="http://schemas.microsoft.com/office/drawing/2014/main" id="{69B1498B-0336-4E04-82A8-F6E8A3D5F454}"/>
                </a:ext>
              </a:extLst>
            </p:cNvPr>
            <p:cNvSpPr/>
            <p:nvPr/>
          </p:nvSpPr>
          <p:spPr>
            <a:xfrm>
              <a:off x="4671011" y="4163821"/>
              <a:ext cx="2253967" cy="126385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IoT Hub</a:t>
              </a:r>
            </a:p>
          </p:txBody>
        </p:sp>
        <p:sp>
          <p:nvSpPr>
            <p:cNvPr id="44" name="Rectangle: Rounded Corners 43">
              <a:extLst>
                <a:ext uri="{FF2B5EF4-FFF2-40B4-BE49-F238E27FC236}">
                  <a16:creationId xmlns:a16="http://schemas.microsoft.com/office/drawing/2014/main" id="{DAAAD51B-68E3-4A3B-AD8A-4677DDAB81BA}"/>
                </a:ext>
              </a:extLst>
            </p:cNvPr>
            <p:cNvSpPr/>
            <p:nvPr/>
          </p:nvSpPr>
          <p:spPr>
            <a:xfrm>
              <a:off x="6858016" y="4604518"/>
              <a:ext cx="2090887" cy="964770"/>
            </a:xfrm>
            <a:prstGeom prst="roundRect">
              <a:avLst/>
            </a:prstGeom>
            <a:solidFill>
              <a:srgbClr val="31FFF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Segoe UI"/>
                  <a:ea typeface="+mn-ea"/>
                  <a:cs typeface="+mn-cs"/>
                </a:rPr>
                <a:t>IoT Hub</a:t>
              </a:r>
            </a:p>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Segoe UI"/>
                  <a:ea typeface="+mn-ea"/>
                  <a:cs typeface="+mn-cs"/>
                </a:rPr>
                <a:t>Service Client</a:t>
              </a:r>
            </a:p>
          </p:txBody>
        </p:sp>
        <p:sp>
          <p:nvSpPr>
            <p:cNvPr id="45" name="Rectangle: Rounded Corners 44">
              <a:extLst>
                <a:ext uri="{FF2B5EF4-FFF2-40B4-BE49-F238E27FC236}">
                  <a16:creationId xmlns:a16="http://schemas.microsoft.com/office/drawing/2014/main" id="{CA4DD74A-773B-4887-9479-DA6714153843}"/>
                </a:ext>
              </a:extLst>
            </p:cNvPr>
            <p:cNvSpPr/>
            <p:nvPr/>
          </p:nvSpPr>
          <p:spPr>
            <a:xfrm>
              <a:off x="2725673" y="2665217"/>
              <a:ext cx="2085063" cy="964771"/>
            </a:xfrm>
            <a:prstGeom prst="roundRect">
              <a:avLst/>
            </a:prstGeom>
            <a:solidFill>
              <a:srgbClr val="31FFF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Segoe UI"/>
                  <a:ea typeface="+mn-ea"/>
                  <a:cs typeface="+mn-cs"/>
                </a:rPr>
                <a:t>Provisioning</a:t>
              </a:r>
            </a:p>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Segoe UI"/>
                  <a:ea typeface="+mn-ea"/>
                  <a:cs typeface="+mn-cs"/>
                </a:rPr>
                <a:t>Device Client</a:t>
              </a:r>
            </a:p>
          </p:txBody>
        </p:sp>
        <p:sp>
          <p:nvSpPr>
            <p:cNvPr id="46" name="Rectangle: Rounded Corners 45">
              <a:extLst>
                <a:ext uri="{FF2B5EF4-FFF2-40B4-BE49-F238E27FC236}">
                  <a16:creationId xmlns:a16="http://schemas.microsoft.com/office/drawing/2014/main" id="{CA23FF12-F0DD-414F-BBB4-0306E4CF4036}"/>
                </a:ext>
              </a:extLst>
            </p:cNvPr>
            <p:cNvSpPr/>
            <p:nvPr/>
          </p:nvSpPr>
          <p:spPr>
            <a:xfrm>
              <a:off x="6830725" y="2665218"/>
              <a:ext cx="2090887" cy="964770"/>
            </a:xfrm>
            <a:prstGeom prst="roundRect">
              <a:avLst/>
            </a:prstGeom>
            <a:solidFill>
              <a:srgbClr val="31FFF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Segoe UI"/>
                  <a:ea typeface="+mn-ea"/>
                  <a:cs typeface="+mn-cs"/>
                </a:rPr>
                <a:t>Provisioning </a:t>
              </a:r>
            </a:p>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Segoe UI"/>
                  <a:ea typeface="+mn-ea"/>
                  <a:cs typeface="+mn-cs"/>
                </a:rPr>
                <a:t>Service Client</a:t>
              </a:r>
            </a:p>
          </p:txBody>
        </p:sp>
        <p:sp>
          <p:nvSpPr>
            <p:cNvPr id="47" name="Rectangle: Rounded Corners 46">
              <a:extLst>
                <a:ext uri="{FF2B5EF4-FFF2-40B4-BE49-F238E27FC236}">
                  <a16:creationId xmlns:a16="http://schemas.microsoft.com/office/drawing/2014/main" id="{E0EA228A-BAE8-49C3-9327-9B18B350558B}"/>
                </a:ext>
              </a:extLst>
            </p:cNvPr>
            <p:cNvSpPr/>
            <p:nvPr/>
          </p:nvSpPr>
          <p:spPr>
            <a:xfrm>
              <a:off x="2647086" y="4604518"/>
              <a:ext cx="2090887" cy="964770"/>
            </a:xfrm>
            <a:prstGeom prst="roundRect">
              <a:avLst/>
            </a:prstGeom>
            <a:solidFill>
              <a:srgbClr val="31FFF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Segoe UI"/>
                  <a:ea typeface="+mn-ea"/>
                  <a:cs typeface="+mn-cs"/>
                </a:rPr>
                <a:t>IoT Hub</a:t>
              </a:r>
            </a:p>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Segoe UI"/>
                  <a:ea typeface="+mn-ea"/>
                  <a:cs typeface="+mn-cs"/>
                </a:rPr>
                <a:t>Device Client</a:t>
              </a:r>
            </a:p>
          </p:txBody>
        </p:sp>
      </p:grpSp>
      <p:sp>
        <p:nvSpPr>
          <p:cNvPr id="48" name="Text Placeholder 3">
            <a:extLst>
              <a:ext uri="{FF2B5EF4-FFF2-40B4-BE49-F238E27FC236}">
                <a16:creationId xmlns:a16="http://schemas.microsoft.com/office/drawing/2014/main" id="{A45D2706-C166-44B3-A9BA-C065C9344119}"/>
              </a:ext>
            </a:extLst>
          </p:cNvPr>
          <p:cNvSpPr txBox="1">
            <a:spLocks/>
          </p:cNvSpPr>
          <p:nvPr/>
        </p:nvSpPr>
        <p:spPr>
          <a:xfrm>
            <a:off x="424963" y="1828074"/>
            <a:ext cx="4299666" cy="4618585"/>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120000"/>
              </a:lnSpc>
              <a:spcBef>
                <a:spcPts val="1000"/>
              </a:spcBef>
              <a:spcAft>
                <a:spcPts val="0"/>
              </a:spcAft>
              <a:buClrTx/>
              <a:buSzTx/>
              <a:buFont typeface="Arial" panose="020B0604020202020204" pitchFamily="34" charset="0"/>
              <a:buChar char="•"/>
              <a:tabLst/>
              <a:defRPr/>
            </a:pPr>
            <a:r>
              <a:rPr kumimoji="0" lang="en-US" sz="1600" b="1" i="0" u="none" strike="noStrike" kern="1200" cap="none" spc="0" normalizeH="0" baseline="0" noProof="0" dirty="0">
                <a:ln>
                  <a:noFill/>
                </a:ln>
                <a:solidFill>
                  <a:schemeClr val="bg1"/>
                </a:solidFill>
                <a:effectLst/>
                <a:uLnTx/>
                <a:uFillTx/>
                <a:latin typeface="Segoe UI"/>
                <a:ea typeface="+mn-ea"/>
                <a:cs typeface="+mn-cs"/>
              </a:rPr>
              <a:t>Device SDKs</a:t>
            </a:r>
            <a:r>
              <a:rPr kumimoji="0" lang="en-US" sz="1600" b="0" i="0" u="none" strike="noStrike" kern="1200" cap="none" spc="0" normalizeH="0" baseline="0" noProof="0" dirty="0">
                <a:ln>
                  <a:noFill/>
                </a:ln>
                <a:solidFill>
                  <a:schemeClr val="bg1"/>
                </a:solidFill>
                <a:effectLst/>
                <a:uLnTx/>
                <a:uFillTx/>
                <a:latin typeface="Segoe UI"/>
                <a:ea typeface="+mn-ea"/>
                <a:cs typeface="+mn-cs"/>
              </a:rPr>
              <a:t> enable you to build apps that run on your IoT devices. EX: These apps can send telemetry to your IoT hub, receive messages, methods, twin updates from your IoT Hub, or device registration with your DPS.</a:t>
            </a:r>
          </a:p>
          <a:p>
            <a:pPr marL="0" marR="0" lvl="0" indent="0" algn="l" defTabSz="914400" rtl="0" eaLnBrk="1" fontAlgn="auto" latinLnBrk="0" hangingPunct="1">
              <a:lnSpc>
                <a:spcPct val="120000"/>
              </a:lnSpc>
              <a:spcBef>
                <a:spcPts val="1000"/>
              </a:spcBef>
              <a:spcAft>
                <a:spcPts val="0"/>
              </a:spcAft>
              <a:buClrTx/>
              <a:buSzTx/>
              <a:buNone/>
              <a:tabLst/>
              <a:defRPr/>
            </a:pPr>
            <a:r>
              <a:rPr lang="en-US" sz="1600" dirty="0">
                <a:solidFill>
                  <a:srgbClr val="50E6FF"/>
                </a:solidFill>
                <a:latin typeface="Segoe UI"/>
              </a:rPr>
              <a:t>    </a:t>
            </a:r>
            <a:r>
              <a:rPr lang="en-US" sz="1600" b="0" i="0" dirty="0">
                <a:solidFill>
                  <a:srgbClr val="50E6FF"/>
                </a:solidFill>
                <a:effectLst/>
                <a:latin typeface="Segoe UI" panose="020B0502040204020203" pitchFamily="34" charset="0"/>
              </a:rPr>
              <a:t>C, .NET (C#), Node.js, Java, and Python</a:t>
            </a:r>
            <a:endParaRPr kumimoji="0" lang="en-US" sz="1600" b="0" i="0" u="none" strike="noStrike" kern="1200" cap="none" spc="0" normalizeH="0" baseline="0" noProof="0" dirty="0">
              <a:ln>
                <a:noFill/>
              </a:ln>
              <a:solidFill>
                <a:srgbClr val="50E6FF"/>
              </a:solidFill>
              <a:effectLst/>
              <a:uLnTx/>
              <a:uFillTx/>
              <a:latin typeface="Segoe UI"/>
              <a:ea typeface="+mn-ea"/>
              <a:cs typeface="+mn-cs"/>
            </a:endParaRPr>
          </a:p>
          <a:p>
            <a:pPr marL="0" marR="0" lvl="0" indent="0" algn="l" defTabSz="914400" rtl="0" eaLnBrk="1" fontAlgn="auto" latinLnBrk="0" hangingPunct="1">
              <a:lnSpc>
                <a:spcPct val="120000"/>
              </a:lnSpc>
              <a:spcBef>
                <a:spcPts val="1000"/>
              </a:spcBef>
              <a:spcAft>
                <a:spcPts val="0"/>
              </a:spcAft>
              <a:buClrTx/>
              <a:buSzTx/>
              <a:buNone/>
              <a:tabLst/>
              <a:defRPr/>
            </a:pPr>
            <a:endParaRPr kumimoji="0" lang="en-US" sz="1600" b="1" i="0" u="none" strike="noStrike" kern="1200" cap="none" spc="0" normalizeH="0" baseline="0" noProof="0" dirty="0">
              <a:ln>
                <a:noFill/>
              </a:ln>
              <a:solidFill>
                <a:srgbClr val="000000"/>
              </a:solidFill>
              <a:effectLst/>
              <a:uLnTx/>
              <a:uFillTx/>
              <a:latin typeface="Segoe UI"/>
              <a:ea typeface="+mn-ea"/>
              <a:cs typeface="+mn-cs"/>
            </a:endParaRPr>
          </a:p>
          <a:p>
            <a:pPr marL="228600" marR="0" lvl="0" indent="-228600" algn="l" defTabSz="914400" rtl="0" eaLnBrk="1" fontAlgn="auto" latinLnBrk="0" hangingPunct="1">
              <a:lnSpc>
                <a:spcPct val="120000"/>
              </a:lnSpc>
              <a:spcBef>
                <a:spcPts val="1000"/>
              </a:spcBef>
              <a:spcAft>
                <a:spcPts val="0"/>
              </a:spcAft>
              <a:buClrTx/>
              <a:buSzTx/>
              <a:buFont typeface="Arial" panose="020B0604020202020204" pitchFamily="34" charset="0"/>
              <a:buChar char="•"/>
              <a:tabLst/>
              <a:defRPr/>
            </a:pPr>
            <a:r>
              <a:rPr kumimoji="0" lang="en-US" sz="1600" b="1" i="0" u="none" strike="noStrike" kern="1200" cap="none" spc="0" normalizeH="0" baseline="0" noProof="0" dirty="0">
                <a:ln>
                  <a:noFill/>
                </a:ln>
                <a:solidFill>
                  <a:schemeClr val="bg1"/>
                </a:solidFill>
                <a:effectLst/>
                <a:uLnTx/>
                <a:uFillTx/>
                <a:latin typeface="Segoe UI"/>
                <a:ea typeface="+mn-ea"/>
                <a:cs typeface="+mn-cs"/>
              </a:rPr>
              <a:t>Service SDKs</a:t>
            </a:r>
            <a:r>
              <a:rPr kumimoji="0" lang="en-US" sz="1600" b="0" i="0" u="none" strike="noStrike" kern="1200" cap="none" spc="0" normalizeH="0" baseline="0" noProof="0" dirty="0">
                <a:ln>
                  <a:noFill/>
                </a:ln>
                <a:solidFill>
                  <a:schemeClr val="bg1"/>
                </a:solidFill>
                <a:effectLst/>
                <a:uLnTx/>
                <a:uFillTx/>
                <a:latin typeface="Segoe UI"/>
                <a:ea typeface="+mn-ea"/>
                <a:cs typeface="+mn-cs"/>
              </a:rPr>
              <a:t> enable you to manage your IoT hub and DPS resources. EX: CRUD, send messages, schedule jobs, invoke direct methods, queries, send desired property updates to your IoT devices.</a:t>
            </a:r>
            <a:endParaRPr lang="en-US" sz="1600" dirty="0">
              <a:solidFill>
                <a:schemeClr val="bg1"/>
              </a:solidFill>
              <a:latin typeface="Segoe UI"/>
            </a:endParaRPr>
          </a:p>
          <a:p>
            <a:pPr marL="0" marR="0" lvl="0" indent="0" algn="l" defTabSz="914400" rtl="0" eaLnBrk="1" fontAlgn="auto" latinLnBrk="0" hangingPunct="1">
              <a:lnSpc>
                <a:spcPct val="120000"/>
              </a:lnSpc>
              <a:spcBef>
                <a:spcPts val="1000"/>
              </a:spcBef>
              <a:spcAft>
                <a:spcPts val="0"/>
              </a:spcAft>
              <a:buClrTx/>
              <a:buSzTx/>
              <a:buNone/>
              <a:tabLst/>
              <a:defRPr/>
            </a:pPr>
            <a:r>
              <a:rPr lang="en-US" sz="1600" b="0" i="0" dirty="0">
                <a:solidFill>
                  <a:srgbClr val="50E6FF"/>
                </a:solidFill>
                <a:effectLst/>
                <a:latin typeface="Segoe UI" panose="020B0502040204020203" pitchFamily="34" charset="0"/>
              </a:rPr>
              <a:t>    C, .NET (C#), Node.js, Java, iOS and Python</a:t>
            </a:r>
            <a:endParaRPr kumimoji="0" lang="en-US" sz="1600" b="0" i="0" u="none" strike="noStrike" kern="1200" cap="none" spc="0" normalizeH="0" baseline="0" noProof="0" dirty="0">
              <a:ln>
                <a:noFill/>
              </a:ln>
              <a:solidFill>
                <a:srgbClr val="50E6FF"/>
              </a:solidFill>
              <a:effectLst/>
              <a:uLnTx/>
              <a:uFillTx/>
              <a:latin typeface="Segoe UI"/>
              <a:ea typeface="+mn-ea"/>
              <a:cs typeface="+mn-cs"/>
            </a:endParaRPr>
          </a:p>
        </p:txBody>
      </p:sp>
      <p:sp>
        <p:nvSpPr>
          <p:cNvPr id="49" name="Rectangle: Rounded Corners 48">
            <a:extLst>
              <a:ext uri="{FF2B5EF4-FFF2-40B4-BE49-F238E27FC236}">
                <a16:creationId xmlns:a16="http://schemas.microsoft.com/office/drawing/2014/main" id="{04D6F7A1-67E5-4685-91BC-E8393ABE119B}"/>
              </a:ext>
            </a:extLst>
          </p:cNvPr>
          <p:cNvSpPr/>
          <p:nvPr/>
        </p:nvSpPr>
        <p:spPr>
          <a:xfrm>
            <a:off x="5097839" y="5237901"/>
            <a:ext cx="2090887" cy="96477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Segoe UI"/>
                <a:ea typeface="+mn-ea"/>
                <a:cs typeface="+mn-cs"/>
              </a:rPr>
              <a:t>PnP/DT</a:t>
            </a:r>
          </a:p>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Segoe UI"/>
                <a:ea typeface="+mn-ea"/>
                <a:cs typeface="+mn-cs"/>
              </a:rPr>
              <a:t>Device Client</a:t>
            </a:r>
          </a:p>
        </p:txBody>
      </p:sp>
      <p:sp>
        <p:nvSpPr>
          <p:cNvPr id="50" name="Rectangle: Rounded Corners 49">
            <a:extLst>
              <a:ext uri="{FF2B5EF4-FFF2-40B4-BE49-F238E27FC236}">
                <a16:creationId xmlns:a16="http://schemas.microsoft.com/office/drawing/2014/main" id="{464F8D3D-B3FB-44AD-9288-D54143A98C79}"/>
              </a:ext>
            </a:extLst>
          </p:cNvPr>
          <p:cNvSpPr/>
          <p:nvPr/>
        </p:nvSpPr>
        <p:spPr>
          <a:xfrm>
            <a:off x="9657071" y="5237901"/>
            <a:ext cx="2090887" cy="96477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Segoe UI"/>
                <a:ea typeface="+mn-ea"/>
                <a:cs typeface="+mn-cs"/>
              </a:rPr>
              <a:t>PnP/DT</a:t>
            </a:r>
          </a:p>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Segoe UI"/>
                <a:ea typeface="+mn-ea"/>
                <a:cs typeface="+mn-cs"/>
              </a:rPr>
              <a:t>Service Client</a:t>
            </a:r>
          </a:p>
        </p:txBody>
      </p:sp>
      <p:sp>
        <p:nvSpPr>
          <p:cNvPr id="51" name="TextBox 50">
            <a:extLst>
              <a:ext uri="{FF2B5EF4-FFF2-40B4-BE49-F238E27FC236}">
                <a16:creationId xmlns:a16="http://schemas.microsoft.com/office/drawing/2014/main" id="{57657336-764D-457E-A843-1D031EED3332}"/>
              </a:ext>
            </a:extLst>
          </p:cNvPr>
          <p:cNvSpPr txBox="1"/>
          <p:nvPr/>
        </p:nvSpPr>
        <p:spPr>
          <a:xfrm>
            <a:off x="325958" y="1104965"/>
            <a:ext cx="6715496" cy="369332"/>
          </a:xfrm>
          <a:prstGeom prst="rect">
            <a:avLst/>
          </a:prstGeom>
          <a:noFill/>
        </p:spPr>
        <p:txBody>
          <a:bodyPr wrap="square">
            <a:spAutoFit/>
          </a:bodyPr>
          <a:lstStyle/>
          <a:p>
            <a:pPr defTabSz="913574">
              <a:spcBef>
                <a:spcPts val="1800"/>
              </a:spcBef>
              <a:defRPr/>
            </a:pPr>
            <a:r>
              <a:rPr lang="en-US" sz="1800" b="1" kern="0" spc="-29" dirty="0">
                <a:solidFill>
                  <a:srgbClr val="50E6FF"/>
                </a:solidFill>
                <a:latin typeface="Segoe UI" panose="020B0502040204020203" pitchFamily="34" charset="0"/>
                <a:cs typeface="Segoe UI" panose="020B0502040204020203" pitchFamily="34" charset="0"/>
              </a:rPr>
              <a:t>Multi-language and open-source SDKs – Hosted on Github</a:t>
            </a:r>
          </a:p>
        </p:txBody>
      </p:sp>
    </p:spTree>
    <p:extLst>
      <p:ext uri="{BB962C8B-B14F-4D97-AF65-F5344CB8AC3E}">
        <p14:creationId xmlns:p14="http://schemas.microsoft.com/office/powerpoint/2010/main" val="3767563144"/>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A86BB3-975B-4BEF-9284-AADE61421FCF}"/>
              </a:ext>
            </a:extLst>
          </p:cNvPr>
          <p:cNvSpPr>
            <a:spLocks noGrp="1"/>
          </p:cNvSpPr>
          <p:nvPr>
            <p:ph type="title"/>
          </p:nvPr>
        </p:nvSpPr>
        <p:spPr>
          <a:xfrm>
            <a:off x="159951" y="84782"/>
            <a:ext cx="5715127" cy="572347"/>
          </a:xfrm>
        </p:spPr>
        <p:txBody>
          <a:bodyPr>
            <a:normAutofit fontScale="90000"/>
          </a:bodyPr>
          <a:lstStyle/>
          <a:p>
            <a:r>
              <a:rPr lang="en-US" sz="3599" spc="-102">
                <a:latin typeface="Segoe UI Semibold" panose="020B0702040204020203" pitchFamily="34" charset="0"/>
                <a:cs typeface="Segoe UI Semibold" panose="020B0702040204020203" pitchFamily="34" charset="0"/>
              </a:rPr>
              <a:t>Our story for Embedded</a:t>
            </a:r>
            <a:endParaRPr lang="en-US" sz="3999">
              <a:latin typeface="Segoe UI Semilight" panose="020B0402040204020203" pitchFamily="34" charset="0"/>
              <a:cs typeface="Segoe UI Semilight" panose="020B0402040204020203" pitchFamily="34" charset="0"/>
            </a:endParaRPr>
          </a:p>
        </p:txBody>
      </p:sp>
      <p:sp>
        <p:nvSpPr>
          <p:cNvPr id="41" name="Rectangle 40">
            <a:extLst>
              <a:ext uri="{FF2B5EF4-FFF2-40B4-BE49-F238E27FC236}">
                <a16:creationId xmlns:a16="http://schemas.microsoft.com/office/drawing/2014/main" id="{8CCE1A3B-FDE8-4D5D-B307-FB63D666A798}"/>
              </a:ext>
            </a:extLst>
          </p:cNvPr>
          <p:cNvSpPr/>
          <p:nvPr/>
        </p:nvSpPr>
        <p:spPr bwMode="auto">
          <a:xfrm>
            <a:off x="975286" y="2316631"/>
            <a:ext cx="1843468" cy="3458839"/>
          </a:xfrm>
          <a:prstGeom prst="rect">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6" tIns="91416" rIns="91416" bIns="91416" numCol="1" spcCol="0" rtlCol="0" fromWordArt="0" anchor="t" anchorCtr="0" forceAA="0" compatLnSpc="1">
            <a:prstTxWarp prst="textNoShape">
              <a:avLst/>
            </a:prstTxWarp>
            <a:noAutofit/>
          </a:bodyPr>
          <a:lstStyle/>
          <a:p>
            <a:pPr marL="0" marR="0" lvl="0" indent="0" algn="ctr" defTabSz="932192" rtl="0" eaLnBrk="1" fontAlgn="base" latinLnBrk="0" hangingPunct="1">
              <a:lnSpc>
                <a:spcPct val="90000"/>
              </a:lnSpc>
              <a:spcBef>
                <a:spcPct val="0"/>
              </a:spcBef>
              <a:spcAft>
                <a:spcPct val="0"/>
              </a:spcAft>
              <a:buClrTx/>
              <a:buSzTx/>
              <a:buFontTx/>
              <a:buNone/>
              <a:tabLst/>
              <a:defRPr/>
            </a:pPr>
            <a:endParaRPr kumimoji="0" lang="de-DE" sz="1200" b="0" i="0" u="none" strike="noStrike" kern="1200" cap="none" spc="0" normalizeH="0" baseline="0" noProof="0">
              <a:ln>
                <a:noFill/>
              </a:ln>
              <a:solidFill>
                <a:srgbClr val="353535"/>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38" name="Rectangle 37">
            <a:extLst>
              <a:ext uri="{FF2B5EF4-FFF2-40B4-BE49-F238E27FC236}">
                <a16:creationId xmlns:a16="http://schemas.microsoft.com/office/drawing/2014/main" id="{2C60E804-95CB-43E4-A3E1-7EB323C1499B}"/>
              </a:ext>
            </a:extLst>
          </p:cNvPr>
          <p:cNvSpPr/>
          <p:nvPr/>
        </p:nvSpPr>
        <p:spPr bwMode="auto">
          <a:xfrm>
            <a:off x="1106649" y="2458550"/>
            <a:ext cx="1599783" cy="530880"/>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l" defTabSz="93219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rPr>
              <a:t>IOTHUB Client</a:t>
            </a:r>
          </a:p>
        </p:txBody>
      </p:sp>
      <p:sp>
        <p:nvSpPr>
          <p:cNvPr id="39" name="Rectangle 38">
            <a:extLst>
              <a:ext uri="{FF2B5EF4-FFF2-40B4-BE49-F238E27FC236}">
                <a16:creationId xmlns:a16="http://schemas.microsoft.com/office/drawing/2014/main" id="{FA638B2C-082C-40A2-819C-F9E4ED87FA91}"/>
              </a:ext>
            </a:extLst>
          </p:cNvPr>
          <p:cNvSpPr/>
          <p:nvPr/>
        </p:nvSpPr>
        <p:spPr bwMode="auto">
          <a:xfrm>
            <a:off x="1106650" y="3105138"/>
            <a:ext cx="1599783" cy="543928"/>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ctr" anchorCtr="0" forceAA="0" compatLnSpc="1">
            <a:prstTxWarp prst="textNoShape">
              <a:avLst/>
            </a:prstTxWarp>
            <a:noAutofit/>
          </a:bodyPr>
          <a:lstStyle/>
          <a:p>
            <a:pPr marL="0" marR="0" lvl="0" indent="0" algn="l" defTabSz="93219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rPr>
              <a:t>Transport </a:t>
            </a:r>
          </a:p>
        </p:txBody>
      </p:sp>
      <p:cxnSp>
        <p:nvCxnSpPr>
          <p:cNvPr id="5" name="Straight Connector 4">
            <a:extLst>
              <a:ext uri="{FF2B5EF4-FFF2-40B4-BE49-F238E27FC236}">
                <a16:creationId xmlns:a16="http://schemas.microsoft.com/office/drawing/2014/main" id="{AB032AA0-4562-4E8B-A64B-98E02BD9BCC9}"/>
              </a:ext>
            </a:extLst>
          </p:cNvPr>
          <p:cNvCxnSpPr>
            <a:cxnSpLocks/>
            <a:stCxn id="38" idx="2"/>
            <a:endCxn id="39" idx="0"/>
          </p:cNvCxnSpPr>
          <p:nvPr/>
        </p:nvCxnSpPr>
        <p:spPr>
          <a:xfrm>
            <a:off x="1906541" y="2989429"/>
            <a:ext cx="1" cy="11570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9" name="Rectangle 48">
            <a:extLst>
              <a:ext uri="{FF2B5EF4-FFF2-40B4-BE49-F238E27FC236}">
                <a16:creationId xmlns:a16="http://schemas.microsoft.com/office/drawing/2014/main" id="{432FA454-5DF3-4AA4-A2B3-F26D30BA6447}"/>
              </a:ext>
            </a:extLst>
          </p:cNvPr>
          <p:cNvSpPr/>
          <p:nvPr/>
        </p:nvSpPr>
        <p:spPr bwMode="auto">
          <a:xfrm>
            <a:off x="1103734" y="1457644"/>
            <a:ext cx="1599783" cy="53088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3219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rPr>
              <a:t>Application Code</a:t>
            </a:r>
          </a:p>
        </p:txBody>
      </p:sp>
      <p:cxnSp>
        <p:nvCxnSpPr>
          <p:cNvPr id="51" name="Straight Connector 50">
            <a:extLst>
              <a:ext uri="{FF2B5EF4-FFF2-40B4-BE49-F238E27FC236}">
                <a16:creationId xmlns:a16="http://schemas.microsoft.com/office/drawing/2014/main" id="{00392CEB-D4A5-4A23-9335-9E489D5A8B5B}"/>
              </a:ext>
            </a:extLst>
          </p:cNvPr>
          <p:cNvCxnSpPr>
            <a:cxnSpLocks/>
            <a:stCxn id="49" idx="2"/>
            <a:endCxn id="38" idx="0"/>
          </p:cNvCxnSpPr>
          <p:nvPr/>
        </p:nvCxnSpPr>
        <p:spPr>
          <a:xfrm>
            <a:off x="1903625" y="1988524"/>
            <a:ext cx="2915" cy="47002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26A2A5F3-E1BC-4880-869F-6C48004854A9}"/>
              </a:ext>
            </a:extLst>
          </p:cNvPr>
          <p:cNvSpPr/>
          <p:nvPr/>
        </p:nvSpPr>
        <p:spPr bwMode="auto">
          <a:xfrm>
            <a:off x="1106650" y="3769098"/>
            <a:ext cx="1599783" cy="543928"/>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ctr" anchorCtr="0" forceAA="0" compatLnSpc="1">
            <a:prstTxWarp prst="textNoShape">
              <a:avLst/>
            </a:prstTxWarp>
            <a:noAutofit/>
          </a:bodyPr>
          <a:lstStyle/>
          <a:p>
            <a:pPr marL="0" marR="0" lvl="0" indent="0" algn="l" defTabSz="93219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rPr>
              <a:t>Transport Client </a:t>
            </a:r>
          </a:p>
        </p:txBody>
      </p:sp>
      <p:sp>
        <p:nvSpPr>
          <p:cNvPr id="54" name="Rectangle 53">
            <a:extLst>
              <a:ext uri="{FF2B5EF4-FFF2-40B4-BE49-F238E27FC236}">
                <a16:creationId xmlns:a16="http://schemas.microsoft.com/office/drawing/2014/main" id="{FE0587D6-FAAE-4189-AED3-DF0903666FFB}"/>
              </a:ext>
            </a:extLst>
          </p:cNvPr>
          <p:cNvSpPr/>
          <p:nvPr/>
        </p:nvSpPr>
        <p:spPr bwMode="auto">
          <a:xfrm>
            <a:off x="1106650" y="4433058"/>
            <a:ext cx="1599783" cy="543928"/>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ctr" anchorCtr="0" forceAA="0" compatLnSpc="1">
            <a:prstTxWarp prst="textNoShape">
              <a:avLst/>
            </a:prstTxWarp>
            <a:noAutofit/>
          </a:bodyPr>
          <a:lstStyle/>
          <a:p>
            <a:pPr marL="0" marR="0" lvl="0" indent="0" algn="l" defTabSz="93219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rPr>
              <a:t>TLS </a:t>
            </a:r>
          </a:p>
        </p:txBody>
      </p:sp>
      <p:sp>
        <p:nvSpPr>
          <p:cNvPr id="55" name="Rectangle 54">
            <a:extLst>
              <a:ext uri="{FF2B5EF4-FFF2-40B4-BE49-F238E27FC236}">
                <a16:creationId xmlns:a16="http://schemas.microsoft.com/office/drawing/2014/main" id="{2BAA1BE2-118A-4632-AA1A-E15AEB225995}"/>
              </a:ext>
            </a:extLst>
          </p:cNvPr>
          <p:cNvSpPr/>
          <p:nvPr/>
        </p:nvSpPr>
        <p:spPr bwMode="auto">
          <a:xfrm>
            <a:off x="1106650" y="5097018"/>
            <a:ext cx="1599783" cy="543928"/>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ctr" anchorCtr="0" forceAA="0" compatLnSpc="1">
            <a:prstTxWarp prst="textNoShape">
              <a:avLst/>
            </a:prstTxWarp>
            <a:noAutofit/>
          </a:bodyPr>
          <a:lstStyle/>
          <a:p>
            <a:pPr marL="0" marR="0" lvl="0" indent="0" algn="l" defTabSz="93219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rPr>
              <a:t>Socket </a:t>
            </a:r>
          </a:p>
        </p:txBody>
      </p:sp>
      <p:cxnSp>
        <p:nvCxnSpPr>
          <p:cNvPr id="18" name="Straight Connector 17">
            <a:extLst>
              <a:ext uri="{FF2B5EF4-FFF2-40B4-BE49-F238E27FC236}">
                <a16:creationId xmlns:a16="http://schemas.microsoft.com/office/drawing/2014/main" id="{7F589AB4-95DF-4692-B04F-1C4AE6B47F1D}"/>
              </a:ext>
            </a:extLst>
          </p:cNvPr>
          <p:cNvCxnSpPr>
            <a:cxnSpLocks/>
            <a:stCxn id="39" idx="2"/>
            <a:endCxn id="53" idx="0"/>
          </p:cNvCxnSpPr>
          <p:nvPr/>
        </p:nvCxnSpPr>
        <p:spPr>
          <a:xfrm>
            <a:off x="1906540" y="3649066"/>
            <a:ext cx="0" cy="12003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13B5B461-6D20-485F-900A-39282BD4C212}"/>
              </a:ext>
            </a:extLst>
          </p:cNvPr>
          <p:cNvCxnSpPr>
            <a:cxnSpLocks/>
            <a:stCxn id="53" idx="2"/>
            <a:endCxn id="54" idx="0"/>
          </p:cNvCxnSpPr>
          <p:nvPr/>
        </p:nvCxnSpPr>
        <p:spPr>
          <a:xfrm>
            <a:off x="1906540" y="4313026"/>
            <a:ext cx="0" cy="12003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F4CF66D7-A014-42B7-A3E6-07EC7931C8F7}"/>
              </a:ext>
            </a:extLst>
          </p:cNvPr>
          <p:cNvCxnSpPr>
            <a:cxnSpLocks/>
            <a:stCxn id="54" idx="2"/>
            <a:endCxn id="55" idx="0"/>
          </p:cNvCxnSpPr>
          <p:nvPr/>
        </p:nvCxnSpPr>
        <p:spPr>
          <a:xfrm>
            <a:off x="1906540" y="4976986"/>
            <a:ext cx="0" cy="12003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28" name="Picture 27">
            <a:extLst>
              <a:ext uri="{FF2B5EF4-FFF2-40B4-BE49-F238E27FC236}">
                <a16:creationId xmlns:a16="http://schemas.microsoft.com/office/drawing/2014/main" id="{5A92566E-C4F2-4EB9-9156-9CDFD73B96AD}"/>
              </a:ext>
            </a:extLst>
          </p:cNvPr>
          <p:cNvPicPr>
            <a:picLocks noChangeAspect="1"/>
          </p:cNvPicPr>
          <p:nvPr/>
        </p:nvPicPr>
        <p:blipFill>
          <a:blip r:embed="rId3"/>
          <a:stretch>
            <a:fillRect/>
          </a:stretch>
        </p:blipFill>
        <p:spPr>
          <a:xfrm>
            <a:off x="1628794" y="5881293"/>
            <a:ext cx="563820" cy="881763"/>
          </a:xfrm>
          <a:prstGeom prst="rect">
            <a:avLst/>
          </a:prstGeom>
        </p:spPr>
      </p:pic>
      <p:cxnSp>
        <p:nvCxnSpPr>
          <p:cNvPr id="30" name="Straight Connector 29">
            <a:extLst>
              <a:ext uri="{FF2B5EF4-FFF2-40B4-BE49-F238E27FC236}">
                <a16:creationId xmlns:a16="http://schemas.microsoft.com/office/drawing/2014/main" id="{8966B7E4-D938-48D8-8D39-71B0733B1319}"/>
              </a:ext>
            </a:extLst>
          </p:cNvPr>
          <p:cNvCxnSpPr>
            <a:cxnSpLocks/>
            <a:stCxn id="55" idx="2"/>
            <a:endCxn id="28" idx="0"/>
          </p:cNvCxnSpPr>
          <p:nvPr/>
        </p:nvCxnSpPr>
        <p:spPr>
          <a:xfrm>
            <a:off x="1906541" y="5640947"/>
            <a:ext cx="4164" cy="240345"/>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8" name="Rectangle 87">
            <a:extLst>
              <a:ext uri="{FF2B5EF4-FFF2-40B4-BE49-F238E27FC236}">
                <a16:creationId xmlns:a16="http://schemas.microsoft.com/office/drawing/2014/main" id="{690532D2-13B9-47B0-8F33-9CE94AEDCAF2}"/>
              </a:ext>
            </a:extLst>
          </p:cNvPr>
          <p:cNvSpPr/>
          <p:nvPr/>
        </p:nvSpPr>
        <p:spPr>
          <a:xfrm>
            <a:off x="816820" y="2099754"/>
            <a:ext cx="779550" cy="258465"/>
          </a:xfrm>
          <a:prstGeom prst="rect">
            <a:avLst/>
          </a:prstGeom>
        </p:spPr>
        <p:txBody>
          <a:bodyPr wrap="square">
            <a:spAutoFit/>
          </a:bodyPr>
          <a:lstStyle/>
          <a:p>
            <a:pPr marL="0" marR="0" lvl="0" indent="0" algn="ctr" defTabSz="914126"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C SDK</a:t>
            </a:r>
          </a:p>
        </p:txBody>
      </p:sp>
      <p:sp>
        <p:nvSpPr>
          <p:cNvPr id="94" name="Rectangle 93">
            <a:extLst>
              <a:ext uri="{FF2B5EF4-FFF2-40B4-BE49-F238E27FC236}">
                <a16:creationId xmlns:a16="http://schemas.microsoft.com/office/drawing/2014/main" id="{FD765E0D-0C1E-46E2-81F7-2050400126D1}"/>
              </a:ext>
            </a:extLst>
          </p:cNvPr>
          <p:cNvSpPr/>
          <p:nvPr/>
        </p:nvSpPr>
        <p:spPr bwMode="auto">
          <a:xfrm>
            <a:off x="4332044" y="2385891"/>
            <a:ext cx="1599783" cy="53088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3219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rPr>
              <a:t>Application Code</a:t>
            </a:r>
          </a:p>
        </p:txBody>
      </p:sp>
      <p:sp>
        <p:nvSpPr>
          <p:cNvPr id="99" name="Rectangle 98">
            <a:extLst>
              <a:ext uri="{FF2B5EF4-FFF2-40B4-BE49-F238E27FC236}">
                <a16:creationId xmlns:a16="http://schemas.microsoft.com/office/drawing/2014/main" id="{34DDFC3F-41CD-4A07-8F40-65F16A0BDBCE}"/>
              </a:ext>
            </a:extLst>
          </p:cNvPr>
          <p:cNvSpPr/>
          <p:nvPr/>
        </p:nvSpPr>
        <p:spPr bwMode="auto">
          <a:xfrm>
            <a:off x="4776855" y="3489311"/>
            <a:ext cx="1599783" cy="54392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ctr" anchorCtr="0" forceAA="0" compatLnSpc="1">
            <a:prstTxWarp prst="textNoShape">
              <a:avLst/>
            </a:prstTxWarp>
            <a:noAutofit/>
          </a:bodyPr>
          <a:lstStyle/>
          <a:p>
            <a:pPr marL="0" marR="0" lvl="0" indent="0" algn="ctr" defTabSz="93219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rPr>
              <a:t>MQTT </a:t>
            </a:r>
          </a:p>
        </p:txBody>
      </p:sp>
      <p:sp>
        <p:nvSpPr>
          <p:cNvPr id="105" name="Rectangle 104">
            <a:extLst>
              <a:ext uri="{FF2B5EF4-FFF2-40B4-BE49-F238E27FC236}">
                <a16:creationId xmlns:a16="http://schemas.microsoft.com/office/drawing/2014/main" id="{03AEFE49-F58F-43F4-B26F-47C36AF62C6C}"/>
              </a:ext>
            </a:extLst>
          </p:cNvPr>
          <p:cNvSpPr/>
          <p:nvPr/>
        </p:nvSpPr>
        <p:spPr bwMode="auto">
          <a:xfrm>
            <a:off x="4776855" y="4153271"/>
            <a:ext cx="1599783" cy="54392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ctr" anchorCtr="0" forceAA="0" compatLnSpc="1">
            <a:prstTxWarp prst="textNoShape">
              <a:avLst/>
            </a:prstTxWarp>
            <a:noAutofit/>
          </a:bodyPr>
          <a:lstStyle/>
          <a:p>
            <a:pPr marL="0" marR="0" lvl="0" indent="0" algn="ctr" defTabSz="93219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rPr>
              <a:t>TLS </a:t>
            </a:r>
          </a:p>
        </p:txBody>
      </p:sp>
      <p:sp>
        <p:nvSpPr>
          <p:cNvPr id="106" name="Rectangle 105">
            <a:extLst>
              <a:ext uri="{FF2B5EF4-FFF2-40B4-BE49-F238E27FC236}">
                <a16:creationId xmlns:a16="http://schemas.microsoft.com/office/drawing/2014/main" id="{C57A924C-A33E-4018-A839-D75C6E7A266C}"/>
              </a:ext>
            </a:extLst>
          </p:cNvPr>
          <p:cNvSpPr/>
          <p:nvPr/>
        </p:nvSpPr>
        <p:spPr bwMode="auto">
          <a:xfrm>
            <a:off x="4776855" y="4817232"/>
            <a:ext cx="1599783" cy="54392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ctr" anchorCtr="0" forceAA="0" compatLnSpc="1">
            <a:prstTxWarp prst="textNoShape">
              <a:avLst/>
            </a:prstTxWarp>
            <a:noAutofit/>
          </a:bodyPr>
          <a:lstStyle/>
          <a:p>
            <a:pPr marL="0" marR="0" lvl="0" indent="0" algn="ctr" defTabSz="93219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rPr>
              <a:t>Socket </a:t>
            </a:r>
          </a:p>
        </p:txBody>
      </p:sp>
      <p:cxnSp>
        <p:nvCxnSpPr>
          <p:cNvPr id="108" name="Straight Connector 107">
            <a:extLst>
              <a:ext uri="{FF2B5EF4-FFF2-40B4-BE49-F238E27FC236}">
                <a16:creationId xmlns:a16="http://schemas.microsoft.com/office/drawing/2014/main" id="{2007CBBE-6713-4F82-A1E5-9046428C4F60}"/>
              </a:ext>
            </a:extLst>
          </p:cNvPr>
          <p:cNvCxnSpPr>
            <a:cxnSpLocks/>
            <a:stCxn id="99" idx="2"/>
            <a:endCxn id="105" idx="0"/>
          </p:cNvCxnSpPr>
          <p:nvPr/>
        </p:nvCxnSpPr>
        <p:spPr>
          <a:xfrm>
            <a:off x="5576745" y="4033240"/>
            <a:ext cx="0" cy="12003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44A7D9B1-CB5D-4D7E-B549-3D965E9204A5}"/>
              </a:ext>
            </a:extLst>
          </p:cNvPr>
          <p:cNvCxnSpPr>
            <a:cxnSpLocks/>
            <a:stCxn id="105" idx="2"/>
            <a:endCxn id="106" idx="0"/>
          </p:cNvCxnSpPr>
          <p:nvPr/>
        </p:nvCxnSpPr>
        <p:spPr>
          <a:xfrm>
            <a:off x="5576745" y="4697200"/>
            <a:ext cx="0" cy="12003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110" name="Picture 109">
            <a:extLst>
              <a:ext uri="{FF2B5EF4-FFF2-40B4-BE49-F238E27FC236}">
                <a16:creationId xmlns:a16="http://schemas.microsoft.com/office/drawing/2014/main" id="{31DFF3A0-76B4-4972-9681-6943B1E34D9E}"/>
              </a:ext>
            </a:extLst>
          </p:cNvPr>
          <p:cNvPicPr>
            <a:picLocks noChangeAspect="1"/>
          </p:cNvPicPr>
          <p:nvPr/>
        </p:nvPicPr>
        <p:blipFill>
          <a:blip r:embed="rId3"/>
          <a:stretch>
            <a:fillRect/>
          </a:stretch>
        </p:blipFill>
        <p:spPr>
          <a:xfrm>
            <a:off x="5294835" y="5615871"/>
            <a:ext cx="563820" cy="881763"/>
          </a:xfrm>
          <a:prstGeom prst="rect">
            <a:avLst/>
          </a:prstGeom>
        </p:spPr>
      </p:pic>
      <p:cxnSp>
        <p:nvCxnSpPr>
          <p:cNvPr id="111" name="Straight Connector 110">
            <a:extLst>
              <a:ext uri="{FF2B5EF4-FFF2-40B4-BE49-F238E27FC236}">
                <a16:creationId xmlns:a16="http://schemas.microsoft.com/office/drawing/2014/main" id="{B24BC883-5FCC-4626-AC3C-2ED7660C73DD}"/>
              </a:ext>
            </a:extLst>
          </p:cNvPr>
          <p:cNvCxnSpPr>
            <a:cxnSpLocks/>
            <a:stCxn id="106" idx="2"/>
            <a:endCxn id="110" idx="0"/>
          </p:cNvCxnSpPr>
          <p:nvPr/>
        </p:nvCxnSpPr>
        <p:spPr>
          <a:xfrm>
            <a:off x="5576745" y="5361160"/>
            <a:ext cx="0" cy="25471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2" name="Rectangle 111">
            <a:extLst>
              <a:ext uri="{FF2B5EF4-FFF2-40B4-BE49-F238E27FC236}">
                <a16:creationId xmlns:a16="http://schemas.microsoft.com/office/drawing/2014/main" id="{B8AE925F-A222-4345-89E4-6B69F2007A3B}"/>
              </a:ext>
            </a:extLst>
          </p:cNvPr>
          <p:cNvSpPr/>
          <p:nvPr/>
        </p:nvSpPr>
        <p:spPr>
          <a:xfrm>
            <a:off x="3979657" y="3366650"/>
            <a:ext cx="801656" cy="784626"/>
          </a:xfrm>
          <a:prstGeom prst="rect">
            <a:avLst/>
          </a:prstGeom>
        </p:spPr>
        <p:txBody>
          <a:bodyPr wrap="square">
            <a:spAutoFit/>
          </a:bodyPr>
          <a:lstStyle/>
          <a:p>
            <a:pPr marL="0" marR="0" lvl="0" indent="0" algn="r" defTabSz="914126" rtl="0" eaLnBrk="1" fontAlgn="auto" latinLnBrk="0" hangingPunct="1">
              <a:lnSpc>
                <a:spcPct val="90000"/>
              </a:lnSpc>
              <a:spcBef>
                <a:spcPts val="0"/>
              </a:spcBef>
              <a:spcAft>
                <a:spcPts val="0"/>
              </a:spcAft>
              <a:buClrTx/>
              <a:buSzTx/>
              <a:buFontTx/>
              <a:buNone/>
              <a:tabLst/>
              <a:defRPr/>
            </a:pPr>
            <a:endParaRPr kumimoji="0" lang="en-US" sz="10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endParaRPr>
          </a:p>
          <a:p>
            <a:pPr marL="0" marR="0" lvl="0" indent="0" algn="r" defTabSz="914126"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Paho</a:t>
            </a:r>
          </a:p>
          <a:p>
            <a:pPr marL="0" marR="0" lvl="0" indent="0" algn="r" defTabSz="914126"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Mosquitto</a:t>
            </a:r>
          </a:p>
          <a:p>
            <a:pPr marL="0" marR="0" lvl="0" indent="0" algn="r" defTabSz="914126"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etc.</a:t>
            </a:r>
          </a:p>
          <a:p>
            <a:pPr marL="0" marR="0" lvl="0" indent="0" algn="r" defTabSz="914126" rtl="0" eaLnBrk="1" fontAlgn="auto" latinLnBrk="0" hangingPunct="1">
              <a:lnSpc>
                <a:spcPct val="90000"/>
              </a:lnSpc>
              <a:spcBef>
                <a:spcPts val="0"/>
              </a:spcBef>
              <a:spcAft>
                <a:spcPts val="0"/>
              </a:spcAft>
              <a:buClrTx/>
              <a:buSzTx/>
              <a:buFontTx/>
              <a:buNone/>
              <a:tabLst/>
              <a:defRPr/>
            </a:pPr>
            <a:endParaRPr kumimoji="0" lang="en-US" sz="10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endParaRPr>
          </a:p>
        </p:txBody>
      </p:sp>
      <p:sp>
        <p:nvSpPr>
          <p:cNvPr id="114" name="Rectangle 113">
            <a:extLst>
              <a:ext uri="{FF2B5EF4-FFF2-40B4-BE49-F238E27FC236}">
                <a16:creationId xmlns:a16="http://schemas.microsoft.com/office/drawing/2014/main" id="{E8FD5750-5F99-4EC8-B5CB-46885BE3A06D}"/>
              </a:ext>
            </a:extLst>
          </p:cNvPr>
          <p:cNvSpPr/>
          <p:nvPr/>
        </p:nvSpPr>
        <p:spPr>
          <a:xfrm>
            <a:off x="3868750" y="4201975"/>
            <a:ext cx="929768" cy="507699"/>
          </a:xfrm>
          <a:prstGeom prst="rect">
            <a:avLst/>
          </a:prstGeom>
        </p:spPr>
        <p:txBody>
          <a:bodyPr wrap="square">
            <a:spAutoFit/>
          </a:bodyPr>
          <a:lstStyle/>
          <a:p>
            <a:pPr marL="0" marR="0" lvl="0" indent="0" algn="r" defTabSz="914126"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Open SSL</a:t>
            </a:r>
          </a:p>
          <a:p>
            <a:pPr marL="0" marR="0" lvl="0" indent="0" algn="r" defTabSz="914126"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Schannel</a:t>
            </a:r>
          </a:p>
          <a:p>
            <a:pPr marL="0" marR="0" lvl="0" indent="0" algn="r" defTabSz="914126"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etc.</a:t>
            </a:r>
          </a:p>
        </p:txBody>
      </p:sp>
      <p:sp>
        <p:nvSpPr>
          <p:cNvPr id="116" name="Rectangle 115">
            <a:extLst>
              <a:ext uri="{FF2B5EF4-FFF2-40B4-BE49-F238E27FC236}">
                <a16:creationId xmlns:a16="http://schemas.microsoft.com/office/drawing/2014/main" id="{76FDD0C9-98AC-4806-976F-F36F549B0851}"/>
              </a:ext>
            </a:extLst>
          </p:cNvPr>
          <p:cNvSpPr/>
          <p:nvPr/>
        </p:nvSpPr>
        <p:spPr>
          <a:xfrm>
            <a:off x="3956594" y="4856602"/>
            <a:ext cx="831767" cy="507699"/>
          </a:xfrm>
          <a:prstGeom prst="rect">
            <a:avLst/>
          </a:prstGeom>
        </p:spPr>
        <p:txBody>
          <a:bodyPr wrap="square">
            <a:spAutoFit/>
          </a:bodyPr>
          <a:lstStyle/>
          <a:p>
            <a:pPr marL="0" marR="0" lvl="0" indent="0" algn="r" defTabSz="914126"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Win 32</a:t>
            </a:r>
          </a:p>
          <a:p>
            <a:pPr marL="0" marR="0" lvl="0" indent="0" algn="r" defTabSz="914126"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Berkeley</a:t>
            </a:r>
          </a:p>
          <a:p>
            <a:pPr marL="0" marR="0" lvl="0" indent="0" algn="r" defTabSz="914126"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etc.</a:t>
            </a:r>
          </a:p>
        </p:txBody>
      </p:sp>
      <p:sp>
        <p:nvSpPr>
          <p:cNvPr id="58" name="Rectangle 57">
            <a:extLst>
              <a:ext uri="{FF2B5EF4-FFF2-40B4-BE49-F238E27FC236}">
                <a16:creationId xmlns:a16="http://schemas.microsoft.com/office/drawing/2014/main" id="{E1D77DA5-657A-489B-99AE-45689086BB00}"/>
              </a:ext>
            </a:extLst>
          </p:cNvPr>
          <p:cNvSpPr/>
          <p:nvPr/>
        </p:nvSpPr>
        <p:spPr>
          <a:xfrm>
            <a:off x="921529" y="790249"/>
            <a:ext cx="1950983" cy="556931"/>
          </a:xfrm>
          <a:prstGeom prst="rect">
            <a:avLst/>
          </a:prstGeom>
        </p:spPr>
        <p:txBody>
          <a:bodyPr wrap="square">
            <a:spAutoFit/>
          </a:bodyPr>
          <a:lstStyle/>
          <a:p>
            <a:pPr marL="0" marR="0" lvl="0" indent="0" algn="ctr" defTabSz="914126" rtl="0" eaLnBrk="1" fontAlgn="auto" latinLnBrk="0" hangingPunct="1">
              <a:lnSpc>
                <a:spcPct val="90000"/>
              </a:lnSpc>
              <a:spcBef>
                <a:spcPts val="0"/>
              </a:spcBef>
              <a:spcAft>
                <a:spcPts val="600"/>
              </a:spcAft>
              <a:buClrTx/>
              <a:buSzTx/>
              <a:buFontTx/>
              <a:buNone/>
              <a:tabLst/>
              <a:defRPr/>
            </a:pPr>
            <a:r>
              <a:rPr kumimoji="0" lang="en-US" sz="1600" b="1"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Scenario 1 – C SDK</a:t>
            </a:r>
          </a:p>
          <a:p>
            <a:pPr marL="0" marR="0" lvl="0" indent="0" algn="ctr" defTabSz="914126"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(Linux – Windows)</a:t>
            </a:r>
          </a:p>
        </p:txBody>
      </p:sp>
      <p:sp>
        <p:nvSpPr>
          <p:cNvPr id="59" name="Rectangle 58">
            <a:extLst>
              <a:ext uri="{FF2B5EF4-FFF2-40B4-BE49-F238E27FC236}">
                <a16:creationId xmlns:a16="http://schemas.microsoft.com/office/drawing/2014/main" id="{9A9060BD-6B22-4802-8E02-4E37880ACFE9}"/>
              </a:ext>
            </a:extLst>
          </p:cNvPr>
          <p:cNvSpPr/>
          <p:nvPr/>
        </p:nvSpPr>
        <p:spPr>
          <a:xfrm>
            <a:off x="4035123" y="805236"/>
            <a:ext cx="3425981" cy="556931"/>
          </a:xfrm>
          <a:prstGeom prst="rect">
            <a:avLst/>
          </a:prstGeom>
        </p:spPr>
        <p:txBody>
          <a:bodyPr wrap="square">
            <a:spAutoFit/>
          </a:bodyPr>
          <a:lstStyle/>
          <a:p>
            <a:pPr marL="0" marR="0" lvl="0" indent="0" algn="ctr" defTabSz="914126" rtl="0" eaLnBrk="1" fontAlgn="auto" latinLnBrk="0" hangingPunct="1">
              <a:lnSpc>
                <a:spcPct val="90000"/>
              </a:lnSpc>
              <a:spcBef>
                <a:spcPts val="0"/>
              </a:spcBef>
              <a:spcAft>
                <a:spcPts val="600"/>
              </a:spcAft>
              <a:buClrTx/>
              <a:buSzTx/>
              <a:buFontTx/>
              <a:buNone/>
              <a:tabLst/>
              <a:defRPr/>
            </a:pPr>
            <a:r>
              <a:rPr kumimoji="0" lang="en-US" sz="1600" b="1"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Scenario 2 – new Embedded C SDK</a:t>
            </a:r>
          </a:p>
          <a:p>
            <a:pPr marL="0" marR="0" lvl="0" indent="0" algn="ctr" defTabSz="914126"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(Bare Metal - Constrained devices)</a:t>
            </a:r>
          </a:p>
        </p:txBody>
      </p:sp>
      <p:sp>
        <p:nvSpPr>
          <p:cNvPr id="61" name="Rectangle 60">
            <a:extLst>
              <a:ext uri="{FF2B5EF4-FFF2-40B4-BE49-F238E27FC236}">
                <a16:creationId xmlns:a16="http://schemas.microsoft.com/office/drawing/2014/main" id="{A0CB57D2-9B2E-4187-81D4-E11E86A9C613}"/>
              </a:ext>
            </a:extLst>
          </p:cNvPr>
          <p:cNvSpPr/>
          <p:nvPr/>
        </p:nvSpPr>
        <p:spPr bwMode="auto">
          <a:xfrm>
            <a:off x="6307853" y="6334014"/>
            <a:ext cx="192544" cy="19806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32192"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62" name="Rectangle 61">
            <a:extLst>
              <a:ext uri="{FF2B5EF4-FFF2-40B4-BE49-F238E27FC236}">
                <a16:creationId xmlns:a16="http://schemas.microsoft.com/office/drawing/2014/main" id="{48CC44A9-D835-40C2-B95A-42721658DF9E}"/>
              </a:ext>
            </a:extLst>
          </p:cNvPr>
          <p:cNvSpPr/>
          <p:nvPr/>
        </p:nvSpPr>
        <p:spPr>
          <a:xfrm>
            <a:off x="6402072" y="6314967"/>
            <a:ext cx="1972776" cy="244618"/>
          </a:xfrm>
          <a:prstGeom prst="rect">
            <a:avLst/>
          </a:prstGeom>
        </p:spPr>
        <p:txBody>
          <a:bodyPr wrap="square">
            <a:spAutoFit/>
          </a:bodyPr>
          <a:lstStyle/>
          <a:p>
            <a:pPr marL="0" marR="0" lvl="0" indent="0" algn="ctr" defTabSz="914126" rtl="0" eaLnBrk="1" fontAlgn="auto" latinLnBrk="0" hangingPunct="1">
              <a:lnSpc>
                <a:spcPct val="90000"/>
              </a:lnSpc>
              <a:spcBef>
                <a:spcPts val="0"/>
              </a:spcBef>
              <a:spcAft>
                <a:spcPts val="0"/>
              </a:spcAft>
              <a:buClrTx/>
              <a:buSzTx/>
              <a:buFontTx/>
              <a:buNone/>
              <a:tabLst/>
              <a:defRPr/>
            </a:pPr>
            <a:r>
              <a:rPr kumimoji="0" lang="en-US" sz="105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IoT Developer’s responsibility</a:t>
            </a:r>
          </a:p>
        </p:txBody>
      </p:sp>
      <p:sp>
        <p:nvSpPr>
          <p:cNvPr id="63" name="Rectangle 62">
            <a:extLst>
              <a:ext uri="{FF2B5EF4-FFF2-40B4-BE49-F238E27FC236}">
                <a16:creationId xmlns:a16="http://schemas.microsoft.com/office/drawing/2014/main" id="{A3D3594E-B656-4E9E-9A45-3EB87DFE95B7}"/>
              </a:ext>
            </a:extLst>
          </p:cNvPr>
          <p:cNvSpPr/>
          <p:nvPr/>
        </p:nvSpPr>
        <p:spPr bwMode="auto">
          <a:xfrm>
            <a:off x="6307853" y="6597677"/>
            <a:ext cx="192544" cy="198063"/>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32192"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64" name="Rectangle 63">
            <a:extLst>
              <a:ext uri="{FF2B5EF4-FFF2-40B4-BE49-F238E27FC236}">
                <a16:creationId xmlns:a16="http://schemas.microsoft.com/office/drawing/2014/main" id="{AD77093F-3258-4503-AA57-1F869D41DDE8}"/>
              </a:ext>
            </a:extLst>
          </p:cNvPr>
          <p:cNvSpPr/>
          <p:nvPr/>
        </p:nvSpPr>
        <p:spPr>
          <a:xfrm>
            <a:off x="6402072" y="6578631"/>
            <a:ext cx="1718868" cy="244618"/>
          </a:xfrm>
          <a:prstGeom prst="rect">
            <a:avLst/>
          </a:prstGeom>
        </p:spPr>
        <p:txBody>
          <a:bodyPr wrap="square">
            <a:spAutoFit/>
          </a:bodyPr>
          <a:lstStyle/>
          <a:p>
            <a:pPr marL="0" marR="0" lvl="0" indent="0" algn="ctr" defTabSz="914126" rtl="0" eaLnBrk="1" fontAlgn="auto" latinLnBrk="0" hangingPunct="1">
              <a:lnSpc>
                <a:spcPct val="90000"/>
              </a:lnSpc>
              <a:spcBef>
                <a:spcPts val="0"/>
              </a:spcBef>
              <a:spcAft>
                <a:spcPts val="0"/>
              </a:spcAft>
              <a:buClrTx/>
              <a:buSzTx/>
              <a:buFontTx/>
              <a:buNone/>
              <a:tabLst/>
              <a:defRPr/>
            </a:pPr>
            <a:r>
              <a:rPr kumimoji="0" lang="en-US" sz="105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Microsoft’s responsibility</a:t>
            </a:r>
          </a:p>
        </p:txBody>
      </p:sp>
      <p:sp>
        <p:nvSpPr>
          <p:cNvPr id="69" name="Rectangle 68">
            <a:extLst>
              <a:ext uri="{FF2B5EF4-FFF2-40B4-BE49-F238E27FC236}">
                <a16:creationId xmlns:a16="http://schemas.microsoft.com/office/drawing/2014/main" id="{A5F128A3-B635-483F-9665-F6FE09CE535A}"/>
              </a:ext>
            </a:extLst>
          </p:cNvPr>
          <p:cNvSpPr/>
          <p:nvPr/>
        </p:nvSpPr>
        <p:spPr>
          <a:xfrm>
            <a:off x="6085565" y="1541464"/>
            <a:ext cx="1550997" cy="590777"/>
          </a:xfrm>
          <a:prstGeom prst="rect">
            <a:avLst/>
          </a:prstGeom>
        </p:spPr>
        <p:txBody>
          <a:bodyPr wrap="square">
            <a:spAutoFit/>
          </a:bodyPr>
          <a:lstStyle/>
          <a:p>
            <a:pPr marL="0" marR="0" lvl="0" indent="0" algn="l" defTabSz="914126" rtl="0" eaLnBrk="1" fontAlgn="auto" latinLnBrk="0" hangingPunct="1">
              <a:lnSpc>
                <a:spcPct val="90000"/>
              </a:lnSpc>
              <a:spcBef>
                <a:spcPts val="0"/>
              </a:spcBef>
              <a:spcAft>
                <a:spcPts val="0"/>
              </a:spcAft>
              <a:buClrTx/>
              <a:buSzTx/>
              <a:buFontTx/>
              <a:buNone/>
              <a:tabLst/>
              <a:defRPr/>
            </a:pPr>
            <a:r>
              <a:rPr kumimoji="0" lang="en-US" sz="9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Telemetry (D2C), C2D,</a:t>
            </a:r>
          </a:p>
          <a:p>
            <a:pPr marL="0" marR="0" lvl="0" indent="0" algn="l" defTabSz="914126" rtl="0" eaLnBrk="1" fontAlgn="auto" latinLnBrk="0" hangingPunct="1">
              <a:lnSpc>
                <a:spcPct val="90000"/>
              </a:lnSpc>
              <a:spcBef>
                <a:spcPts val="0"/>
              </a:spcBef>
              <a:spcAft>
                <a:spcPts val="0"/>
              </a:spcAft>
              <a:buClrTx/>
              <a:buSzTx/>
              <a:buFontTx/>
              <a:buNone/>
              <a:tabLst/>
              <a:defRPr/>
            </a:pPr>
            <a:r>
              <a:rPr kumimoji="0" lang="en-US" sz="9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Device Twin, IoT Plug and Play, Direct Methods</a:t>
            </a:r>
          </a:p>
          <a:p>
            <a:pPr marL="0" marR="0" lvl="0" indent="0" algn="l" defTabSz="914126" rtl="0" eaLnBrk="1" fontAlgn="auto" latinLnBrk="0" hangingPunct="1">
              <a:lnSpc>
                <a:spcPct val="90000"/>
              </a:lnSpc>
              <a:spcBef>
                <a:spcPts val="0"/>
              </a:spcBef>
              <a:spcAft>
                <a:spcPts val="0"/>
              </a:spcAft>
              <a:buClrTx/>
              <a:buSzTx/>
              <a:buFontTx/>
              <a:buNone/>
              <a:tabLst/>
              <a:defRPr/>
            </a:pPr>
            <a:r>
              <a:rPr kumimoji="0" lang="en-US" sz="9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Device Provisioning </a:t>
            </a:r>
          </a:p>
        </p:txBody>
      </p:sp>
      <p:sp>
        <p:nvSpPr>
          <p:cNvPr id="70" name="Left Brace 69">
            <a:extLst>
              <a:ext uri="{FF2B5EF4-FFF2-40B4-BE49-F238E27FC236}">
                <a16:creationId xmlns:a16="http://schemas.microsoft.com/office/drawing/2014/main" id="{E0956007-5929-4366-AC40-163FA1F6C2B3}"/>
              </a:ext>
            </a:extLst>
          </p:cNvPr>
          <p:cNvSpPr/>
          <p:nvPr/>
        </p:nvSpPr>
        <p:spPr>
          <a:xfrm rot="16200000">
            <a:off x="6664181" y="1588845"/>
            <a:ext cx="193508" cy="1262062"/>
          </a:xfrm>
          <a:prstGeom prst="leftBrace">
            <a:avLst>
              <a:gd name="adj1" fmla="val 31952"/>
              <a:gd name="adj2" fmla="val 50000"/>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 name="Rectangle 2">
            <a:extLst>
              <a:ext uri="{FF2B5EF4-FFF2-40B4-BE49-F238E27FC236}">
                <a16:creationId xmlns:a16="http://schemas.microsoft.com/office/drawing/2014/main" id="{96E39813-187E-4F12-8537-215713C1E1F4}"/>
              </a:ext>
            </a:extLst>
          </p:cNvPr>
          <p:cNvSpPr/>
          <p:nvPr/>
        </p:nvSpPr>
        <p:spPr bwMode="auto">
          <a:xfrm>
            <a:off x="6206357" y="2386447"/>
            <a:ext cx="1184879" cy="530881"/>
          </a:xfrm>
          <a:prstGeom prst="rect">
            <a:avLst/>
          </a:prstGeom>
          <a:solidFill>
            <a:srgbClr val="008272"/>
          </a:solid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93236" tIns="46618" rIns="93236" bIns="46618" numCol="1" spcCol="0" rtlCol="0" fromWordArt="0" anchor="ctr" anchorCtr="0" forceAA="0" compatLnSpc="1">
            <a:prstTxWarp prst="textNoShape">
              <a:avLst/>
            </a:prstTxWarp>
            <a:noAutofit/>
          </a:bodyPr>
          <a:lstStyle/>
          <a:p>
            <a:pPr marL="0" marR="0" lvl="0" indent="0" algn="ctr" defTabSz="950743"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rPr>
              <a:t>Embedded C SDK</a:t>
            </a:r>
          </a:p>
        </p:txBody>
      </p:sp>
      <p:cxnSp>
        <p:nvCxnSpPr>
          <p:cNvPr id="7" name="Connector: Elbow 6">
            <a:extLst>
              <a:ext uri="{FF2B5EF4-FFF2-40B4-BE49-F238E27FC236}">
                <a16:creationId xmlns:a16="http://schemas.microsoft.com/office/drawing/2014/main" id="{2BF31538-16BA-4C48-8C11-391991842A90}"/>
              </a:ext>
            </a:extLst>
          </p:cNvPr>
          <p:cNvCxnSpPr>
            <a:cxnSpLocks/>
            <a:stCxn id="94" idx="3"/>
            <a:endCxn id="3" idx="1"/>
          </p:cNvCxnSpPr>
          <p:nvPr/>
        </p:nvCxnSpPr>
        <p:spPr>
          <a:xfrm>
            <a:off x="5931826" y="2651330"/>
            <a:ext cx="274530" cy="556"/>
          </a:xfrm>
          <a:prstGeom prst="bentConnector3">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Connector: Elbow 11">
            <a:extLst>
              <a:ext uri="{FF2B5EF4-FFF2-40B4-BE49-F238E27FC236}">
                <a16:creationId xmlns:a16="http://schemas.microsoft.com/office/drawing/2014/main" id="{C2ADE780-8440-4258-BEE8-2F6F0B2F5BC0}"/>
              </a:ext>
            </a:extLst>
          </p:cNvPr>
          <p:cNvCxnSpPr>
            <a:cxnSpLocks/>
            <a:stCxn id="94" idx="2"/>
            <a:endCxn id="99" idx="0"/>
          </p:cNvCxnSpPr>
          <p:nvPr/>
        </p:nvCxnSpPr>
        <p:spPr>
          <a:xfrm rot="16200000" flipH="1">
            <a:off x="5068070" y="2980636"/>
            <a:ext cx="572541" cy="444811"/>
          </a:xfrm>
          <a:prstGeom prst="bentConnector3">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8015A2FC-687F-447B-AD2B-0F3BE1D7D83D}"/>
              </a:ext>
            </a:extLst>
          </p:cNvPr>
          <p:cNvSpPr/>
          <p:nvPr/>
        </p:nvSpPr>
        <p:spPr bwMode="auto">
          <a:xfrm>
            <a:off x="9273812" y="2403447"/>
            <a:ext cx="1952076" cy="3184943"/>
          </a:xfrm>
          <a:prstGeom prst="rect">
            <a:avLst/>
          </a:prstGeom>
          <a:solidFill>
            <a:srgbClr val="B0B0B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6" tIns="91416" rIns="91416" bIns="91416" numCol="1" spcCol="0" rtlCol="0" fromWordArt="0" anchor="t" anchorCtr="0" forceAA="0" compatLnSpc="1">
            <a:prstTxWarp prst="textNoShape">
              <a:avLst/>
            </a:prstTxWarp>
            <a:noAutofit/>
          </a:bodyPr>
          <a:lstStyle/>
          <a:p>
            <a:pPr marL="0" marR="0" lvl="0" indent="0" algn="ctr" defTabSz="932192" rtl="0" eaLnBrk="1" fontAlgn="base" latinLnBrk="0" hangingPunct="1">
              <a:lnSpc>
                <a:spcPct val="90000"/>
              </a:lnSpc>
              <a:spcBef>
                <a:spcPct val="0"/>
              </a:spcBef>
              <a:spcAft>
                <a:spcPct val="0"/>
              </a:spcAft>
              <a:buClrTx/>
              <a:buSzTx/>
              <a:buFontTx/>
              <a:buNone/>
              <a:tabLst/>
              <a:defRPr/>
            </a:pPr>
            <a:endParaRPr kumimoji="0" lang="de-DE" sz="1200" b="0" i="0" u="none" strike="noStrike" kern="1200" cap="none" spc="0" normalizeH="0" baseline="0" noProof="0">
              <a:ln>
                <a:noFill/>
              </a:ln>
              <a:solidFill>
                <a:srgbClr val="353535"/>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6" name="Rectangle 5">
            <a:extLst>
              <a:ext uri="{FF2B5EF4-FFF2-40B4-BE49-F238E27FC236}">
                <a16:creationId xmlns:a16="http://schemas.microsoft.com/office/drawing/2014/main" id="{4769F5B7-419C-4C56-90AC-5DE84BFE6449}"/>
              </a:ext>
            </a:extLst>
          </p:cNvPr>
          <p:cNvSpPr/>
          <p:nvPr/>
        </p:nvSpPr>
        <p:spPr bwMode="auto">
          <a:xfrm>
            <a:off x="9426585" y="2573484"/>
            <a:ext cx="1599783" cy="827881"/>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6" tIns="91416" rIns="91416" bIns="91416" numCol="1" spcCol="0" rtlCol="0" fromWordArt="0" anchor="t" anchorCtr="0" forceAA="0" compatLnSpc="1">
            <a:prstTxWarp prst="textNoShape">
              <a:avLst/>
            </a:prstTxWarp>
            <a:noAutofit/>
          </a:bodyPr>
          <a:lstStyle/>
          <a:p>
            <a:pPr marL="0" marR="0" lvl="0" indent="0" algn="l" defTabSz="932192" rtl="0" eaLnBrk="1" fontAlgn="base" latinLnBrk="0" hangingPunct="1">
              <a:lnSpc>
                <a:spcPct val="90000"/>
              </a:lnSpc>
              <a:spcBef>
                <a:spcPct val="0"/>
              </a:spcBef>
              <a:spcAft>
                <a:spcPct val="0"/>
              </a:spcAft>
              <a:buClrTx/>
              <a:buSzTx/>
              <a:buFontTx/>
              <a:buNone/>
              <a:tabLst/>
              <a:defRPr/>
            </a:pPr>
            <a:endParaRPr kumimoji="0" lang="de-DE" sz="1200" b="0" i="0" u="none" strike="noStrike" kern="1200" cap="none" spc="0" normalizeH="0" baseline="0" noProof="0">
              <a:ln>
                <a:noFill/>
              </a:ln>
              <a:solidFill>
                <a:srgbClr val="353535"/>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8" name="Rectangle 7">
            <a:extLst>
              <a:ext uri="{FF2B5EF4-FFF2-40B4-BE49-F238E27FC236}">
                <a16:creationId xmlns:a16="http://schemas.microsoft.com/office/drawing/2014/main" id="{360F6211-0DFA-47E2-80BA-1D330D21DA0C}"/>
              </a:ext>
            </a:extLst>
          </p:cNvPr>
          <p:cNvSpPr/>
          <p:nvPr/>
        </p:nvSpPr>
        <p:spPr bwMode="auto">
          <a:xfrm>
            <a:off x="10338641" y="2756331"/>
            <a:ext cx="609754" cy="426153"/>
          </a:xfrm>
          <a:prstGeom prst="rect">
            <a:avLst/>
          </a:prstGeom>
          <a:solidFill>
            <a:srgbClr val="008272"/>
          </a:solidFill>
          <a:ln w="19050">
            <a:solidFill>
              <a:schemeClr val="bg2">
                <a:lumMod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3219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rPr>
              <a:t>Emb. C SDK</a:t>
            </a:r>
          </a:p>
        </p:txBody>
      </p:sp>
      <p:sp>
        <p:nvSpPr>
          <p:cNvPr id="9" name="Rectangle 8">
            <a:extLst>
              <a:ext uri="{FF2B5EF4-FFF2-40B4-BE49-F238E27FC236}">
                <a16:creationId xmlns:a16="http://schemas.microsoft.com/office/drawing/2014/main" id="{3C7CDDD8-3B91-484B-B5C8-57AFC7A43112}"/>
              </a:ext>
            </a:extLst>
          </p:cNvPr>
          <p:cNvSpPr/>
          <p:nvPr/>
        </p:nvSpPr>
        <p:spPr bwMode="auto">
          <a:xfrm>
            <a:off x="9426088" y="1526363"/>
            <a:ext cx="1599783" cy="53088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3219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rPr>
              <a:t>Application Code</a:t>
            </a:r>
          </a:p>
        </p:txBody>
      </p:sp>
      <p:cxnSp>
        <p:nvCxnSpPr>
          <p:cNvPr id="10" name="Straight Connector 9">
            <a:extLst>
              <a:ext uri="{FF2B5EF4-FFF2-40B4-BE49-F238E27FC236}">
                <a16:creationId xmlns:a16="http://schemas.microsoft.com/office/drawing/2014/main" id="{5AE73077-7F0A-4EB0-B884-C9D68AEF393E}"/>
              </a:ext>
            </a:extLst>
          </p:cNvPr>
          <p:cNvCxnSpPr>
            <a:cxnSpLocks/>
            <a:stCxn id="9" idx="2"/>
            <a:endCxn id="6" idx="0"/>
          </p:cNvCxnSpPr>
          <p:nvPr/>
        </p:nvCxnSpPr>
        <p:spPr>
          <a:xfrm>
            <a:off x="10225980" y="2057245"/>
            <a:ext cx="497" cy="516239"/>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A5F695E2-8489-4E4E-AAC2-B7CB3649283B}"/>
              </a:ext>
            </a:extLst>
          </p:cNvPr>
          <p:cNvSpPr/>
          <p:nvPr/>
        </p:nvSpPr>
        <p:spPr bwMode="auto">
          <a:xfrm>
            <a:off x="9430232" y="3584674"/>
            <a:ext cx="1599783" cy="543928"/>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ctr" anchorCtr="0" forceAA="0" compatLnSpc="1">
            <a:prstTxWarp prst="textNoShape">
              <a:avLst/>
            </a:prstTxWarp>
            <a:noAutofit/>
          </a:bodyPr>
          <a:lstStyle/>
          <a:p>
            <a:pPr marL="0" marR="0" lvl="0" indent="0" algn="l" defTabSz="93219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rPr>
              <a:t>MQTT</a:t>
            </a:r>
          </a:p>
        </p:txBody>
      </p:sp>
      <p:sp>
        <p:nvSpPr>
          <p:cNvPr id="13" name="Rectangle 12">
            <a:extLst>
              <a:ext uri="{FF2B5EF4-FFF2-40B4-BE49-F238E27FC236}">
                <a16:creationId xmlns:a16="http://schemas.microsoft.com/office/drawing/2014/main" id="{CA903095-936A-4A34-A7CB-BD3862F44991}"/>
              </a:ext>
            </a:extLst>
          </p:cNvPr>
          <p:cNvSpPr/>
          <p:nvPr/>
        </p:nvSpPr>
        <p:spPr bwMode="auto">
          <a:xfrm>
            <a:off x="9430232" y="4248634"/>
            <a:ext cx="1599783" cy="543928"/>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ctr" anchorCtr="0" forceAA="0" compatLnSpc="1">
            <a:prstTxWarp prst="textNoShape">
              <a:avLst/>
            </a:prstTxWarp>
            <a:noAutofit/>
          </a:bodyPr>
          <a:lstStyle/>
          <a:p>
            <a:pPr marL="0" marR="0" lvl="0" indent="0" algn="l" defTabSz="93219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rPr>
              <a:t>TLS </a:t>
            </a:r>
          </a:p>
        </p:txBody>
      </p:sp>
      <p:sp>
        <p:nvSpPr>
          <p:cNvPr id="14" name="Rectangle 13">
            <a:extLst>
              <a:ext uri="{FF2B5EF4-FFF2-40B4-BE49-F238E27FC236}">
                <a16:creationId xmlns:a16="http://schemas.microsoft.com/office/drawing/2014/main" id="{078F823F-E30F-48E1-BEA5-B7E8645C3A53}"/>
              </a:ext>
            </a:extLst>
          </p:cNvPr>
          <p:cNvSpPr/>
          <p:nvPr/>
        </p:nvSpPr>
        <p:spPr bwMode="auto">
          <a:xfrm>
            <a:off x="9430232" y="4912594"/>
            <a:ext cx="1599783" cy="543928"/>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ctr" anchorCtr="0" forceAA="0" compatLnSpc="1">
            <a:prstTxWarp prst="textNoShape">
              <a:avLst/>
            </a:prstTxWarp>
            <a:noAutofit/>
          </a:bodyPr>
          <a:lstStyle/>
          <a:p>
            <a:pPr marL="0" marR="0" lvl="0" indent="0" algn="l" defTabSz="93219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rPr>
              <a:t>Socket </a:t>
            </a:r>
          </a:p>
        </p:txBody>
      </p:sp>
      <p:cxnSp>
        <p:nvCxnSpPr>
          <p:cNvPr id="15" name="Straight Connector 14">
            <a:extLst>
              <a:ext uri="{FF2B5EF4-FFF2-40B4-BE49-F238E27FC236}">
                <a16:creationId xmlns:a16="http://schemas.microsoft.com/office/drawing/2014/main" id="{498B3ECA-73C6-430B-8766-3101A6A34EC5}"/>
              </a:ext>
            </a:extLst>
          </p:cNvPr>
          <p:cNvCxnSpPr>
            <a:cxnSpLocks/>
            <a:stCxn id="6" idx="2"/>
            <a:endCxn id="11" idx="0"/>
          </p:cNvCxnSpPr>
          <p:nvPr/>
        </p:nvCxnSpPr>
        <p:spPr>
          <a:xfrm>
            <a:off x="10226476" y="3401363"/>
            <a:ext cx="3647" cy="18331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F39B185-3F5F-4A1B-AEA5-9A26DEDF146F}"/>
              </a:ext>
            </a:extLst>
          </p:cNvPr>
          <p:cNvCxnSpPr>
            <a:cxnSpLocks/>
            <a:stCxn id="11" idx="2"/>
            <a:endCxn id="13" idx="0"/>
          </p:cNvCxnSpPr>
          <p:nvPr/>
        </p:nvCxnSpPr>
        <p:spPr>
          <a:xfrm>
            <a:off x="10230122" y="4128602"/>
            <a:ext cx="0" cy="12003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B70C0933-C3BC-471D-8650-9320C9A68322}"/>
              </a:ext>
            </a:extLst>
          </p:cNvPr>
          <p:cNvCxnSpPr>
            <a:cxnSpLocks/>
            <a:stCxn id="13" idx="2"/>
            <a:endCxn id="14" idx="0"/>
          </p:cNvCxnSpPr>
          <p:nvPr/>
        </p:nvCxnSpPr>
        <p:spPr>
          <a:xfrm>
            <a:off x="10230122" y="4792562"/>
            <a:ext cx="0" cy="12003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19" name="Picture 18">
            <a:extLst>
              <a:ext uri="{FF2B5EF4-FFF2-40B4-BE49-F238E27FC236}">
                <a16:creationId xmlns:a16="http://schemas.microsoft.com/office/drawing/2014/main" id="{C4089928-7E34-4121-9CB6-3993175A961C}"/>
              </a:ext>
            </a:extLst>
          </p:cNvPr>
          <p:cNvPicPr>
            <a:picLocks noChangeAspect="1"/>
          </p:cNvPicPr>
          <p:nvPr/>
        </p:nvPicPr>
        <p:blipFill>
          <a:blip r:embed="rId3"/>
          <a:stretch>
            <a:fillRect/>
          </a:stretch>
        </p:blipFill>
        <p:spPr>
          <a:xfrm>
            <a:off x="9945653" y="5696869"/>
            <a:ext cx="563820" cy="881763"/>
          </a:xfrm>
          <a:prstGeom prst="rect">
            <a:avLst/>
          </a:prstGeom>
        </p:spPr>
      </p:pic>
      <p:cxnSp>
        <p:nvCxnSpPr>
          <p:cNvPr id="21" name="Straight Connector 20">
            <a:extLst>
              <a:ext uri="{FF2B5EF4-FFF2-40B4-BE49-F238E27FC236}">
                <a16:creationId xmlns:a16="http://schemas.microsoft.com/office/drawing/2014/main" id="{0E6A27DD-7E25-41CB-8EA0-FAD106D620FE}"/>
              </a:ext>
            </a:extLst>
          </p:cNvPr>
          <p:cNvCxnSpPr>
            <a:cxnSpLocks/>
            <a:stCxn id="14" idx="2"/>
            <a:endCxn id="19" idx="0"/>
          </p:cNvCxnSpPr>
          <p:nvPr/>
        </p:nvCxnSpPr>
        <p:spPr>
          <a:xfrm flipH="1">
            <a:off x="10227564" y="5456523"/>
            <a:ext cx="2559" cy="240345"/>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90AD6E82-A0F5-4328-84B8-764031D7335F}"/>
              </a:ext>
            </a:extLst>
          </p:cNvPr>
          <p:cNvSpPr/>
          <p:nvPr/>
        </p:nvSpPr>
        <p:spPr>
          <a:xfrm>
            <a:off x="9369896" y="2776157"/>
            <a:ext cx="999764" cy="424621"/>
          </a:xfrm>
          <a:prstGeom prst="rect">
            <a:avLst/>
          </a:prstGeom>
        </p:spPr>
        <p:txBody>
          <a:bodyPr wrap="square">
            <a:spAutoFit/>
          </a:bodyPr>
          <a:lstStyle/>
          <a:p>
            <a:pPr marL="0" marR="0" lvl="0" indent="0" algn="ctr" defTabSz="914126"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Azure IoT middleware</a:t>
            </a:r>
          </a:p>
        </p:txBody>
      </p:sp>
      <p:sp>
        <p:nvSpPr>
          <p:cNvPr id="24" name="Rectangle 23">
            <a:extLst>
              <a:ext uri="{FF2B5EF4-FFF2-40B4-BE49-F238E27FC236}">
                <a16:creationId xmlns:a16="http://schemas.microsoft.com/office/drawing/2014/main" id="{984B3036-4101-4F7F-A3C3-E0B8B483ED8A}"/>
              </a:ext>
            </a:extLst>
          </p:cNvPr>
          <p:cNvSpPr/>
          <p:nvPr/>
        </p:nvSpPr>
        <p:spPr>
          <a:xfrm>
            <a:off x="10228604" y="2099753"/>
            <a:ext cx="1265088" cy="313850"/>
          </a:xfrm>
          <a:prstGeom prst="rect">
            <a:avLst/>
          </a:prstGeom>
        </p:spPr>
        <p:txBody>
          <a:bodyPr wrap="square">
            <a:spAutoFit/>
          </a:bodyPr>
          <a:lstStyle/>
          <a:p>
            <a:pPr marL="0" marR="0" lvl="0" indent="0" algn="ctr" defTabSz="914126"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Azure RTOS</a:t>
            </a:r>
          </a:p>
        </p:txBody>
      </p:sp>
      <p:sp>
        <p:nvSpPr>
          <p:cNvPr id="25" name="Rectangle 24">
            <a:extLst>
              <a:ext uri="{FF2B5EF4-FFF2-40B4-BE49-F238E27FC236}">
                <a16:creationId xmlns:a16="http://schemas.microsoft.com/office/drawing/2014/main" id="{E9E398C0-B94B-41DA-90C2-243D279DB6A5}"/>
              </a:ext>
            </a:extLst>
          </p:cNvPr>
          <p:cNvSpPr/>
          <p:nvPr/>
        </p:nvSpPr>
        <p:spPr>
          <a:xfrm>
            <a:off x="9132486" y="706215"/>
            <a:ext cx="2524927" cy="778472"/>
          </a:xfrm>
          <a:prstGeom prst="rect">
            <a:avLst/>
          </a:prstGeom>
        </p:spPr>
        <p:txBody>
          <a:bodyPr wrap="square">
            <a:spAutoFit/>
          </a:bodyPr>
          <a:lstStyle/>
          <a:p>
            <a:pPr marL="0" marR="0" lvl="0" indent="0" algn="ctr" defTabSz="914126" rtl="0" eaLnBrk="1" fontAlgn="auto" latinLnBrk="0" hangingPunct="1">
              <a:lnSpc>
                <a:spcPct val="90000"/>
              </a:lnSpc>
              <a:spcBef>
                <a:spcPts val="0"/>
              </a:spcBef>
              <a:spcAft>
                <a:spcPts val="600"/>
              </a:spcAft>
              <a:buClrTx/>
              <a:buSzTx/>
              <a:buFontTx/>
              <a:buNone/>
              <a:tabLst/>
              <a:defRPr/>
            </a:pPr>
            <a:r>
              <a:rPr kumimoji="0" lang="en-US" sz="1600" b="1"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Scenario 3 – Azure RTOS + Azure IoT middleware</a:t>
            </a:r>
          </a:p>
          <a:p>
            <a:pPr marL="0" marR="0" lvl="0" indent="0" algn="ctr" defTabSz="914126"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(RTOS-based Constrained devices)</a:t>
            </a:r>
          </a:p>
        </p:txBody>
      </p:sp>
      <p:sp>
        <p:nvSpPr>
          <p:cNvPr id="124" name="Rectangle 123">
            <a:extLst>
              <a:ext uri="{FF2B5EF4-FFF2-40B4-BE49-F238E27FC236}">
                <a16:creationId xmlns:a16="http://schemas.microsoft.com/office/drawing/2014/main" id="{005EC59A-535B-4589-BEE3-285A4A2633A7}"/>
              </a:ext>
            </a:extLst>
          </p:cNvPr>
          <p:cNvSpPr/>
          <p:nvPr/>
        </p:nvSpPr>
        <p:spPr>
          <a:xfrm>
            <a:off x="1985257" y="3155510"/>
            <a:ext cx="929768" cy="507699"/>
          </a:xfrm>
          <a:prstGeom prst="rect">
            <a:avLst/>
          </a:prstGeom>
        </p:spPr>
        <p:txBody>
          <a:bodyPr wrap="square">
            <a:spAutoFit/>
          </a:bodyPr>
          <a:lstStyle/>
          <a:p>
            <a:pPr marL="0" marR="0" lvl="0" indent="0" algn="ctr" defTabSz="914126"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emilight"/>
                <a:ea typeface="+mn-ea"/>
                <a:cs typeface="+mn-cs"/>
              </a:rPr>
              <a:t>HTTP</a:t>
            </a:r>
          </a:p>
          <a:p>
            <a:pPr marL="0" marR="0" lvl="0" indent="0" algn="ctr" defTabSz="914126"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emilight"/>
                <a:ea typeface="+mn-ea"/>
                <a:cs typeface="+mn-cs"/>
              </a:rPr>
              <a:t>MQTT</a:t>
            </a:r>
          </a:p>
          <a:p>
            <a:pPr marL="0" marR="0" lvl="0" indent="0" algn="ctr" defTabSz="914126"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emilight"/>
                <a:ea typeface="+mn-ea"/>
                <a:cs typeface="+mn-cs"/>
              </a:rPr>
              <a:t>AMQP</a:t>
            </a:r>
          </a:p>
        </p:txBody>
      </p:sp>
      <p:sp>
        <p:nvSpPr>
          <p:cNvPr id="125" name="Rectangle 124">
            <a:extLst>
              <a:ext uri="{FF2B5EF4-FFF2-40B4-BE49-F238E27FC236}">
                <a16:creationId xmlns:a16="http://schemas.microsoft.com/office/drawing/2014/main" id="{8D927062-C918-4290-9756-B0D4B7BC4A2F}"/>
              </a:ext>
            </a:extLst>
          </p:cNvPr>
          <p:cNvSpPr/>
          <p:nvPr/>
        </p:nvSpPr>
        <p:spPr>
          <a:xfrm>
            <a:off x="1910110" y="4467628"/>
            <a:ext cx="929768" cy="507699"/>
          </a:xfrm>
          <a:prstGeom prst="rect">
            <a:avLst/>
          </a:prstGeom>
        </p:spPr>
        <p:txBody>
          <a:bodyPr wrap="square">
            <a:spAutoFit/>
          </a:bodyPr>
          <a:lstStyle/>
          <a:p>
            <a:pPr marL="0" marR="0" lvl="0" indent="0" algn="ctr" defTabSz="914126"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emilight"/>
                <a:ea typeface="+mn-ea"/>
                <a:cs typeface="+mn-cs"/>
              </a:rPr>
              <a:t>Open SSL</a:t>
            </a:r>
          </a:p>
          <a:p>
            <a:pPr marL="0" marR="0" lvl="0" indent="0" algn="ctr" defTabSz="914126"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emilight"/>
                <a:ea typeface="+mn-ea"/>
                <a:cs typeface="+mn-cs"/>
              </a:rPr>
              <a:t>Schannel</a:t>
            </a:r>
          </a:p>
          <a:p>
            <a:pPr marL="0" marR="0" lvl="0" indent="0" algn="ctr" defTabSz="914126"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emilight"/>
                <a:ea typeface="+mn-ea"/>
                <a:cs typeface="+mn-cs"/>
              </a:rPr>
              <a:t>Mbed TLS</a:t>
            </a:r>
          </a:p>
        </p:txBody>
      </p:sp>
      <p:sp>
        <p:nvSpPr>
          <p:cNvPr id="126" name="Rectangle 125">
            <a:extLst>
              <a:ext uri="{FF2B5EF4-FFF2-40B4-BE49-F238E27FC236}">
                <a16:creationId xmlns:a16="http://schemas.microsoft.com/office/drawing/2014/main" id="{3FF45997-3A98-4675-8B9D-11120601B345}"/>
              </a:ext>
            </a:extLst>
          </p:cNvPr>
          <p:cNvSpPr/>
          <p:nvPr/>
        </p:nvSpPr>
        <p:spPr>
          <a:xfrm>
            <a:off x="2014226" y="5125235"/>
            <a:ext cx="831767" cy="507699"/>
          </a:xfrm>
          <a:prstGeom prst="rect">
            <a:avLst/>
          </a:prstGeom>
        </p:spPr>
        <p:txBody>
          <a:bodyPr wrap="square">
            <a:spAutoFit/>
          </a:bodyPr>
          <a:lstStyle/>
          <a:p>
            <a:pPr marL="0" marR="0" lvl="0" indent="0" algn="ctr" defTabSz="914126"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emilight"/>
                <a:ea typeface="+mn-ea"/>
                <a:cs typeface="+mn-cs"/>
              </a:rPr>
              <a:t>Win 32</a:t>
            </a:r>
          </a:p>
          <a:p>
            <a:pPr marL="0" marR="0" lvl="0" indent="0" algn="ctr" defTabSz="914126"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emilight"/>
                <a:ea typeface="+mn-ea"/>
                <a:cs typeface="+mn-cs"/>
              </a:rPr>
              <a:t>Berkeley</a:t>
            </a:r>
          </a:p>
          <a:p>
            <a:pPr marL="0" marR="0" lvl="0" indent="0" algn="ctr" defTabSz="914126"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emilight"/>
                <a:ea typeface="+mn-ea"/>
                <a:cs typeface="+mn-cs"/>
              </a:rPr>
              <a:t>Mbed</a:t>
            </a:r>
          </a:p>
        </p:txBody>
      </p:sp>
      <p:cxnSp>
        <p:nvCxnSpPr>
          <p:cNvPr id="44" name="Straight Connector 43">
            <a:extLst>
              <a:ext uri="{FF2B5EF4-FFF2-40B4-BE49-F238E27FC236}">
                <a16:creationId xmlns:a16="http://schemas.microsoft.com/office/drawing/2014/main" id="{55BF6DC1-C3A3-4CCE-95D7-273CA7C6E519}"/>
              </a:ext>
            </a:extLst>
          </p:cNvPr>
          <p:cNvCxnSpPr/>
          <p:nvPr/>
        </p:nvCxnSpPr>
        <p:spPr>
          <a:xfrm>
            <a:off x="3480089" y="805237"/>
            <a:ext cx="16128" cy="5484971"/>
          </a:xfrm>
          <a:prstGeom prst="line">
            <a:avLst/>
          </a:prstGeom>
          <a:ln w="57150">
            <a:headEnd type="none"/>
            <a:tailEnd type="none"/>
          </a:ln>
        </p:spPr>
        <p:style>
          <a:lnRef idx="1">
            <a:schemeClr val="accent5"/>
          </a:lnRef>
          <a:fillRef idx="0">
            <a:schemeClr val="accent5"/>
          </a:fillRef>
          <a:effectRef idx="0">
            <a:schemeClr val="accent5"/>
          </a:effectRef>
          <a:fontRef idx="minor">
            <a:schemeClr val="tx1"/>
          </a:fontRef>
        </p:style>
      </p:cxnSp>
      <p:cxnSp>
        <p:nvCxnSpPr>
          <p:cNvPr id="128" name="Straight Connector 127">
            <a:extLst>
              <a:ext uri="{FF2B5EF4-FFF2-40B4-BE49-F238E27FC236}">
                <a16:creationId xmlns:a16="http://schemas.microsoft.com/office/drawing/2014/main" id="{77E91F95-9F0C-4A16-944F-98DF90F8BAA5}"/>
              </a:ext>
            </a:extLst>
          </p:cNvPr>
          <p:cNvCxnSpPr/>
          <p:nvPr/>
        </p:nvCxnSpPr>
        <p:spPr>
          <a:xfrm>
            <a:off x="8346609" y="800500"/>
            <a:ext cx="16128" cy="5484971"/>
          </a:xfrm>
          <a:prstGeom prst="line">
            <a:avLst/>
          </a:prstGeom>
          <a:ln w="57150">
            <a:headEnd type="none"/>
            <a:tailEnd type="none"/>
          </a:ln>
        </p:spPr>
        <p:style>
          <a:lnRef idx="1">
            <a:schemeClr val="accent5"/>
          </a:lnRef>
          <a:fillRef idx="0">
            <a:schemeClr val="accent5"/>
          </a:fillRef>
          <a:effectRef idx="0">
            <a:schemeClr val="accent5"/>
          </a:effectRef>
          <a:fontRef idx="minor">
            <a:schemeClr val="tx1"/>
          </a:fontRef>
        </p:style>
      </p:cxnSp>
      <p:sp>
        <p:nvSpPr>
          <p:cNvPr id="129" name="Rectangle 128">
            <a:extLst>
              <a:ext uri="{FF2B5EF4-FFF2-40B4-BE49-F238E27FC236}">
                <a16:creationId xmlns:a16="http://schemas.microsoft.com/office/drawing/2014/main" id="{0B6CB177-5309-49D6-9B6D-34624363912A}"/>
              </a:ext>
            </a:extLst>
          </p:cNvPr>
          <p:cNvSpPr/>
          <p:nvPr/>
        </p:nvSpPr>
        <p:spPr>
          <a:xfrm>
            <a:off x="10377924" y="3738776"/>
            <a:ext cx="703787" cy="230772"/>
          </a:xfrm>
          <a:prstGeom prst="rect">
            <a:avLst/>
          </a:prstGeom>
        </p:spPr>
        <p:txBody>
          <a:bodyPr wrap="square">
            <a:spAutoFit/>
          </a:bodyPr>
          <a:lstStyle/>
          <a:p>
            <a:pPr marL="0" marR="0" lvl="0" indent="0" algn="ctr" defTabSz="914126"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dirty="0" err="1">
                <a:ln>
                  <a:noFill/>
                </a:ln>
                <a:solidFill>
                  <a:srgbClr val="FFFFFF"/>
                </a:solidFill>
                <a:effectLst/>
                <a:uLnTx/>
                <a:uFillTx/>
                <a:latin typeface="Segoe UI Semilight"/>
                <a:ea typeface="+mn-ea"/>
                <a:cs typeface="+mn-cs"/>
              </a:rPr>
              <a:t>Netx</a:t>
            </a:r>
            <a:r>
              <a:rPr kumimoji="0" lang="en-US" sz="1000" b="0" i="0" u="none" strike="noStrike" kern="1200" cap="none" spc="0" normalizeH="0" baseline="0" noProof="0" dirty="0">
                <a:ln>
                  <a:noFill/>
                </a:ln>
                <a:solidFill>
                  <a:srgbClr val="FFFFFF"/>
                </a:solidFill>
                <a:effectLst/>
                <a:uLnTx/>
                <a:uFillTx/>
                <a:latin typeface="Segoe UI Semilight"/>
                <a:ea typeface="+mn-ea"/>
                <a:cs typeface="+mn-cs"/>
              </a:rPr>
              <a:t> Duo</a:t>
            </a:r>
          </a:p>
        </p:txBody>
      </p:sp>
      <p:sp>
        <p:nvSpPr>
          <p:cNvPr id="130" name="Rectangle 129">
            <a:extLst>
              <a:ext uri="{FF2B5EF4-FFF2-40B4-BE49-F238E27FC236}">
                <a16:creationId xmlns:a16="http://schemas.microsoft.com/office/drawing/2014/main" id="{C5AF99E1-DFFF-4DA7-8BE3-19FDFC73656F}"/>
              </a:ext>
            </a:extLst>
          </p:cNvPr>
          <p:cNvSpPr/>
          <p:nvPr/>
        </p:nvSpPr>
        <p:spPr>
          <a:xfrm>
            <a:off x="10377924" y="4416780"/>
            <a:ext cx="703787" cy="230772"/>
          </a:xfrm>
          <a:prstGeom prst="rect">
            <a:avLst/>
          </a:prstGeom>
        </p:spPr>
        <p:txBody>
          <a:bodyPr wrap="square">
            <a:spAutoFit/>
          </a:bodyPr>
          <a:lstStyle/>
          <a:p>
            <a:pPr marL="0" marR="0" lvl="0" indent="0" algn="ctr" defTabSz="914126"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dirty="0" err="1">
                <a:ln>
                  <a:noFill/>
                </a:ln>
                <a:solidFill>
                  <a:srgbClr val="FFFFFF"/>
                </a:solidFill>
                <a:effectLst/>
                <a:uLnTx/>
                <a:uFillTx/>
                <a:latin typeface="Segoe UI Semilight"/>
                <a:ea typeface="+mn-ea"/>
                <a:cs typeface="+mn-cs"/>
              </a:rPr>
              <a:t>Netx</a:t>
            </a:r>
            <a:r>
              <a:rPr kumimoji="0" lang="en-US" sz="1000" b="0" i="0" u="none" strike="noStrike" kern="1200" cap="none" spc="0" normalizeH="0" baseline="0" noProof="0" dirty="0">
                <a:ln>
                  <a:noFill/>
                </a:ln>
                <a:solidFill>
                  <a:srgbClr val="FFFFFF"/>
                </a:solidFill>
                <a:effectLst/>
                <a:uLnTx/>
                <a:uFillTx/>
                <a:latin typeface="Segoe UI Semilight"/>
                <a:ea typeface="+mn-ea"/>
                <a:cs typeface="+mn-cs"/>
              </a:rPr>
              <a:t> Duo</a:t>
            </a:r>
          </a:p>
        </p:txBody>
      </p:sp>
      <p:sp>
        <p:nvSpPr>
          <p:cNvPr id="131" name="Rectangle 130">
            <a:extLst>
              <a:ext uri="{FF2B5EF4-FFF2-40B4-BE49-F238E27FC236}">
                <a16:creationId xmlns:a16="http://schemas.microsoft.com/office/drawing/2014/main" id="{71426B83-8C28-43AA-B95A-057F8D1F6212}"/>
              </a:ext>
            </a:extLst>
          </p:cNvPr>
          <p:cNvSpPr/>
          <p:nvPr/>
        </p:nvSpPr>
        <p:spPr>
          <a:xfrm>
            <a:off x="10377924" y="5079547"/>
            <a:ext cx="703787" cy="230772"/>
          </a:xfrm>
          <a:prstGeom prst="rect">
            <a:avLst/>
          </a:prstGeom>
        </p:spPr>
        <p:txBody>
          <a:bodyPr wrap="square">
            <a:spAutoFit/>
          </a:bodyPr>
          <a:lstStyle/>
          <a:p>
            <a:pPr marL="0" marR="0" lvl="0" indent="0" algn="ctr" defTabSz="914126"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dirty="0" err="1">
                <a:ln>
                  <a:noFill/>
                </a:ln>
                <a:solidFill>
                  <a:srgbClr val="FFFFFF"/>
                </a:solidFill>
                <a:effectLst/>
                <a:uLnTx/>
                <a:uFillTx/>
                <a:latin typeface="Segoe UI Semilight"/>
                <a:ea typeface="+mn-ea"/>
                <a:cs typeface="+mn-cs"/>
              </a:rPr>
              <a:t>Netx</a:t>
            </a:r>
            <a:r>
              <a:rPr kumimoji="0" lang="en-US" sz="1000" b="0" i="0" u="none" strike="noStrike" kern="1200" cap="none" spc="0" normalizeH="0" baseline="0" noProof="0" dirty="0">
                <a:ln>
                  <a:noFill/>
                </a:ln>
                <a:solidFill>
                  <a:srgbClr val="FFFFFF"/>
                </a:solidFill>
                <a:effectLst/>
                <a:uLnTx/>
                <a:uFillTx/>
                <a:latin typeface="Segoe UI Semilight"/>
                <a:ea typeface="+mn-ea"/>
                <a:cs typeface="+mn-cs"/>
              </a:rPr>
              <a:t> Duo</a:t>
            </a:r>
          </a:p>
        </p:txBody>
      </p:sp>
    </p:spTree>
    <p:extLst>
      <p:ext uri="{BB962C8B-B14F-4D97-AF65-F5344CB8AC3E}">
        <p14:creationId xmlns:p14="http://schemas.microsoft.com/office/powerpoint/2010/main" val="1101972282"/>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281F2D33-5CA7-40E1-B877-5B0C3AB6A79F}"/>
              </a:ext>
            </a:extLst>
          </p:cNvPr>
          <p:cNvSpPr/>
          <p:nvPr/>
        </p:nvSpPr>
        <p:spPr>
          <a:xfrm>
            <a:off x="1718234" y="1236005"/>
            <a:ext cx="7869555" cy="5355294"/>
          </a:xfrm>
          <a:prstGeom prst="rect">
            <a:avLst/>
          </a:prstGeom>
          <a:solidFill>
            <a:sysClr val="window" lastClr="FFFFFF">
              <a:lumMod val="95000"/>
            </a:sysClr>
          </a:solidFill>
          <a:ln w="12700" cap="flat" cmpd="sng" algn="ctr">
            <a:solidFill>
              <a:srgbClr val="0478D4"/>
            </a:solidFill>
            <a:prstDash val="lgDash"/>
            <a:miter lim="800000"/>
            <a:headEnd type="none" w="med" len="med"/>
            <a:tailEnd type="none" w="med" len="med"/>
          </a:ln>
          <a:effectLst/>
        </p:spPr>
        <p:txBody>
          <a:bodyPr vert="horz" wrap="square" lIns="0" tIns="46625" rIns="0" bIns="46625" numCol="1" rtlCol="0" anchor="b" anchorCtr="0" compatLnSpc="1">
            <a:prstTxWarp prst="textNoShape">
              <a:avLst/>
            </a:prstTxWarp>
          </a:bodyPr>
          <a:lstStyle/>
          <a:p>
            <a:pPr algn="ctr" defTabSz="932192" fontAlgn="base">
              <a:spcBef>
                <a:spcPct val="0"/>
              </a:spcBef>
              <a:spcAft>
                <a:spcPct val="0"/>
              </a:spcAft>
            </a:pPr>
            <a:r>
              <a:rPr lang="en-AU">
                <a:solidFill>
                  <a:srgbClr val="243A5E">
                    <a:lumMod val="50000"/>
                  </a:srgbClr>
                </a:solidFill>
                <a:latin typeface="Segoe UI" panose="020B0502040204020203" pitchFamily="34" charset="0"/>
                <a:cs typeface="Segoe UI" panose="020B0502040204020203" pitchFamily="34" charset="0"/>
                <a:sym typeface="Helvetica Neue Medium"/>
              </a:rPr>
              <a:t>Insights</a:t>
            </a:r>
          </a:p>
        </p:txBody>
      </p:sp>
      <p:sp>
        <p:nvSpPr>
          <p:cNvPr id="16" name="Rectangle 15">
            <a:extLst>
              <a:ext uri="{FF2B5EF4-FFF2-40B4-BE49-F238E27FC236}">
                <a16:creationId xmlns:a16="http://schemas.microsoft.com/office/drawing/2014/main" id="{9EBBFE09-2A09-4DBF-A88E-0D43EEE91C08}"/>
              </a:ext>
            </a:extLst>
          </p:cNvPr>
          <p:cNvSpPr/>
          <p:nvPr/>
        </p:nvSpPr>
        <p:spPr>
          <a:xfrm>
            <a:off x="10115678" y="1232789"/>
            <a:ext cx="1929706" cy="5355288"/>
          </a:xfrm>
          <a:prstGeom prst="rect">
            <a:avLst/>
          </a:prstGeom>
          <a:solidFill>
            <a:sysClr val="window" lastClr="FFFFFF">
              <a:lumMod val="95000"/>
            </a:sysClr>
          </a:solidFill>
          <a:ln w="12700" cap="flat" cmpd="sng" algn="ctr">
            <a:solidFill>
              <a:srgbClr val="0478D4"/>
            </a:solidFill>
            <a:prstDash val="lgDash"/>
            <a:miter lim="800000"/>
            <a:headEnd type="none" w="med" len="med"/>
            <a:tailEnd type="none" w="med" len="med"/>
          </a:ln>
          <a:effectLst/>
        </p:spPr>
        <p:txBody>
          <a:bodyPr vert="horz" wrap="square" lIns="0" tIns="46625" rIns="0" bIns="46625" numCol="1" rtlCol="0" anchor="b" anchorCtr="0" compatLnSpc="1">
            <a:prstTxWarp prst="textNoShape">
              <a:avLst/>
            </a:prstTxWarp>
          </a:bodyPr>
          <a:lstStyle/>
          <a:p>
            <a:pPr algn="ctr" defTabSz="932192" fontAlgn="base">
              <a:spcBef>
                <a:spcPct val="0"/>
              </a:spcBef>
              <a:spcAft>
                <a:spcPct val="0"/>
              </a:spcAft>
            </a:pPr>
            <a:r>
              <a:rPr lang="en-AU" sz="1999">
                <a:solidFill>
                  <a:srgbClr val="243A5E">
                    <a:lumMod val="50000"/>
                  </a:srgbClr>
                </a:solidFill>
                <a:latin typeface="Segoe UI" panose="020B0502040204020203" pitchFamily="34" charset="0"/>
                <a:cs typeface="Segoe UI" panose="020B0502040204020203" pitchFamily="34" charset="0"/>
                <a:sym typeface="Helvetica Neue Medium"/>
              </a:rPr>
              <a:t>Actions</a:t>
            </a:r>
          </a:p>
        </p:txBody>
      </p:sp>
      <p:sp>
        <p:nvSpPr>
          <p:cNvPr id="14" name="Rectangle 13">
            <a:extLst>
              <a:ext uri="{FF2B5EF4-FFF2-40B4-BE49-F238E27FC236}">
                <a16:creationId xmlns:a16="http://schemas.microsoft.com/office/drawing/2014/main" id="{A407557D-045A-4CA3-9D5D-399E1B04E575}"/>
              </a:ext>
            </a:extLst>
          </p:cNvPr>
          <p:cNvSpPr/>
          <p:nvPr/>
        </p:nvSpPr>
        <p:spPr>
          <a:xfrm>
            <a:off x="102889" y="1232790"/>
            <a:ext cx="1170614" cy="5355281"/>
          </a:xfrm>
          <a:prstGeom prst="rect">
            <a:avLst/>
          </a:prstGeom>
          <a:solidFill>
            <a:sysClr val="window" lastClr="FFFFFF">
              <a:lumMod val="95000"/>
            </a:sysClr>
          </a:solidFill>
          <a:ln w="12700" cap="flat" cmpd="sng" algn="ctr">
            <a:solidFill>
              <a:srgbClr val="0478D4"/>
            </a:solidFill>
            <a:prstDash val="lgDash"/>
            <a:miter lim="800000"/>
            <a:headEnd type="none" w="med" len="med"/>
            <a:tailEnd type="none" w="med" len="med"/>
          </a:ln>
          <a:effectLst/>
        </p:spPr>
        <p:txBody>
          <a:bodyPr vert="horz" wrap="square" lIns="0" tIns="46625" rIns="0" bIns="46625" numCol="1" rtlCol="0" anchor="b" anchorCtr="0" compatLnSpc="1">
            <a:prstTxWarp prst="textNoShape">
              <a:avLst/>
            </a:prstTxWarp>
          </a:bodyPr>
          <a:lstStyle/>
          <a:p>
            <a:pPr algn="ctr" defTabSz="932192" fontAlgn="base">
              <a:spcBef>
                <a:spcPct val="0"/>
              </a:spcBef>
              <a:spcAft>
                <a:spcPct val="0"/>
              </a:spcAft>
            </a:pPr>
            <a:r>
              <a:rPr lang="en-AU" sz="1999">
                <a:solidFill>
                  <a:srgbClr val="243A5E">
                    <a:lumMod val="50000"/>
                  </a:srgbClr>
                </a:solidFill>
                <a:latin typeface="Segoe UI" panose="020B0502040204020203" pitchFamily="34" charset="0"/>
                <a:cs typeface="Segoe UI" panose="020B0502040204020203" pitchFamily="34" charset="0"/>
                <a:sym typeface="Helvetica Neue Medium"/>
              </a:rPr>
              <a:t>Things</a:t>
            </a:r>
          </a:p>
        </p:txBody>
      </p:sp>
      <p:sp>
        <p:nvSpPr>
          <p:cNvPr id="112" name="Rectangle 111">
            <a:extLst>
              <a:ext uri="{FF2B5EF4-FFF2-40B4-BE49-F238E27FC236}">
                <a16:creationId xmlns:a16="http://schemas.microsoft.com/office/drawing/2014/main" id="{0FDBB4ED-7A5B-4633-A92C-29B77AC1AAE0}"/>
              </a:ext>
            </a:extLst>
          </p:cNvPr>
          <p:cNvSpPr/>
          <p:nvPr/>
        </p:nvSpPr>
        <p:spPr>
          <a:xfrm>
            <a:off x="1788450" y="2247855"/>
            <a:ext cx="4150571" cy="3392854"/>
          </a:xfrm>
          <a:prstGeom prst="rect">
            <a:avLst/>
          </a:prstGeom>
          <a:solidFill>
            <a:srgbClr val="E7E6E6"/>
          </a:solidFill>
          <a:ln w="12700" cap="flat" cmpd="sng" algn="ctr">
            <a:solidFill>
              <a:srgbClr val="4472C4">
                <a:shade val="50000"/>
              </a:srgbClr>
            </a:solidFill>
            <a:prstDash val="solid"/>
            <a:miter lim="800000"/>
          </a:ln>
          <a:effectLst>
            <a:outerShdw blurRad="50800" dist="38100" dir="2700000" algn="tl" rotWithShape="0">
              <a:prstClr val="black">
                <a:alpha val="40000"/>
              </a:prstClr>
            </a:outerShdw>
          </a:effectLst>
        </p:spPr>
        <p:txBody>
          <a:bodyPr rtlCol="0" anchor="t"/>
          <a:lstStyle/>
          <a:p>
            <a:pPr defTabSz="825500" hangingPunct="0"/>
            <a:r>
              <a:rPr lang="en-AU" sz="1600" kern="0">
                <a:solidFill>
                  <a:srgbClr val="006DD6"/>
                </a:solidFill>
                <a:latin typeface="Segoe UI" panose="020B0502040204020203" pitchFamily="34" charset="0"/>
                <a:cs typeface="Segoe UI" panose="020B0502040204020203" pitchFamily="34" charset="0"/>
                <a:sym typeface="Segoe UI Semibold"/>
              </a:rPr>
              <a:t>Azure IoT Hub</a:t>
            </a:r>
          </a:p>
        </p:txBody>
      </p:sp>
      <p:sp>
        <p:nvSpPr>
          <p:cNvPr id="113" name="Rectangle 112">
            <a:extLst>
              <a:ext uri="{FF2B5EF4-FFF2-40B4-BE49-F238E27FC236}">
                <a16:creationId xmlns:a16="http://schemas.microsoft.com/office/drawing/2014/main" id="{BC3B5C88-4B16-47C0-B713-1F9D4306903E}"/>
              </a:ext>
            </a:extLst>
          </p:cNvPr>
          <p:cNvSpPr/>
          <p:nvPr/>
        </p:nvSpPr>
        <p:spPr>
          <a:xfrm>
            <a:off x="3283350" y="2413276"/>
            <a:ext cx="1181469" cy="3111029"/>
          </a:xfrm>
          <a:prstGeom prst="rect">
            <a:avLst/>
          </a:prstGeom>
          <a:solidFill>
            <a:srgbClr val="5B9BD5">
              <a:lumMod val="20000"/>
              <a:lumOff val="80000"/>
            </a:srgbClr>
          </a:solidFill>
          <a:ln w="12700" cap="flat" cmpd="sng" algn="ctr">
            <a:solidFill>
              <a:srgbClr val="4472C4">
                <a:shade val="50000"/>
              </a:srgbClr>
            </a:solidFill>
            <a:prstDash val="solid"/>
            <a:miter lim="800000"/>
          </a:ln>
          <a:effectLst>
            <a:outerShdw blurRad="50800" dist="38100" dir="2700000" algn="tl" rotWithShape="0">
              <a:prstClr val="black">
                <a:alpha val="40000"/>
              </a:prstClr>
            </a:outerShdw>
          </a:effectLst>
        </p:spPr>
        <p:txBody>
          <a:bodyPr rtlCol="0" anchor="t"/>
          <a:lstStyle/>
          <a:p>
            <a:pPr algn="ctr" defTabSz="914126">
              <a:defRPr/>
            </a:pPr>
            <a:r>
              <a:rPr lang="en-AU" sz="1200">
                <a:solidFill>
                  <a:srgbClr val="243A5E">
                    <a:lumMod val="50000"/>
                  </a:srgbClr>
                </a:solidFill>
                <a:latin typeface="Segoe UI" panose="020B0502040204020203" pitchFamily="34" charset="0"/>
                <a:cs typeface="Segoe UI" panose="020B0502040204020203" pitchFamily="34" charset="0"/>
                <a:sym typeface="Segoe UI Semibold"/>
              </a:rPr>
              <a:t>Message enrichment</a:t>
            </a:r>
          </a:p>
        </p:txBody>
      </p:sp>
      <p:sp>
        <p:nvSpPr>
          <p:cNvPr id="114" name="Rectangle 113">
            <a:extLst>
              <a:ext uri="{FF2B5EF4-FFF2-40B4-BE49-F238E27FC236}">
                <a16:creationId xmlns:a16="http://schemas.microsoft.com/office/drawing/2014/main" id="{0BBC1200-87A4-452A-B40E-B315DBCB6F0C}"/>
              </a:ext>
            </a:extLst>
          </p:cNvPr>
          <p:cNvSpPr/>
          <p:nvPr/>
        </p:nvSpPr>
        <p:spPr>
          <a:xfrm>
            <a:off x="4602165" y="2413275"/>
            <a:ext cx="1181469" cy="3129178"/>
          </a:xfrm>
          <a:prstGeom prst="rect">
            <a:avLst/>
          </a:prstGeom>
          <a:solidFill>
            <a:srgbClr val="5B9BD5">
              <a:lumMod val="20000"/>
              <a:lumOff val="80000"/>
            </a:srgbClr>
          </a:solidFill>
          <a:ln w="12700" cap="flat" cmpd="sng" algn="ctr">
            <a:solidFill>
              <a:srgbClr val="4472C4">
                <a:shade val="50000"/>
              </a:srgbClr>
            </a:solidFill>
            <a:prstDash val="solid"/>
            <a:miter lim="800000"/>
          </a:ln>
          <a:effectLst>
            <a:outerShdw blurRad="50800" dist="38100" dir="2700000" algn="tl" rotWithShape="0">
              <a:prstClr val="black">
                <a:alpha val="40000"/>
              </a:prstClr>
            </a:outerShdw>
          </a:effectLst>
        </p:spPr>
        <p:txBody>
          <a:bodyPr rtlCol="0" anchor="t"/>
          <a:lstStyle/>
          <a:p>
            <a:pPr algn="ctr" defTabSz="914126">
              <a:defRPr/>
            </a:pPr>
            <a:r>
              <a:rPr lang="en-AU" sz="1200">
                <a:solidFill>
                  <a:srgbClr val="243A5E">
                    <a:lumMod val="50000"/>
                  </a:srgbClr>
                </a:solidFill>
                <a:latin typeface="Segoe UI" panose="020B0502040204020203" pitchFamily="34" charset="0"/>
                <a:cs typeface="Segoe UI" panose="020B0502040204020203" pitchFamily="34" charset="0"/>
                <a:sym typeface="Segoe UI Semibold"/>
              </a:rPr>
              <a:t>Message partitioning</a:t>
            </a:r>
          </a:p>
        </p:txBody>
      </p:sp>
      <p:pic>
        <p:nvPicPr>
          <p:cNvPr id="116" name="Picture 115">
            <a:extLst>
              <a:ext uri="{FF2B5EF4-FFF2-40B4-BE49-F238E27FC236}">
                <a16:creationId xmlns:a16="http://schemas.microsoft.com/office/drawing/2014/main" id="{9017395A-2240-492E-B2E3-92E35FB1E9E1}"/>
              </a:ext>
            </a:extLst>
          </p:cNvPr>
          <p:cNvPicPr>
            <a:picLocks noChangeAspect="1"/>
          </p:cNvPicPr>
          <p:nvPr/>
        </p:nvPicPr>
        <p:blipFill>
          <a:blip r:embed="rId3"/>
          <a:stretch>
            <a:fillRect/>
          </a:stretch>
        </p:blipFill>
        <p:spPr>
          <a:xfrm>
            <a:off x="225189" y="3095452"/>
            <a:ext cx="934953" cy="1430933"/>
          </a:xfrm>
          <a:prstGeom prst="rect">
            <a:avLst/>
          </a:prstGeom>
          <a:effectLst>
            <a:outerShdw blurRad="50800" dist="38100" dir="2700000" algn="tl" rotWithShape="0">
              <a:prstClr val="black">
                <a:alpha val="40000"/>
              </a:prstClr>
            </a:outerShdw>
          </a:effectLst>
        </p:spPr>
      </p:pic>
      <p:pic>
        <p:nvPicPr>
          <p:cNvPr id="118" name="Picture 2" descr="Reekoh | Plugins">
            <a:extLst>
              <a:ext uri="{FF2B5EF4-FFF2-40B4-BE49-F238E27FC236}">
                <a16:creationId xmlns:a16="http://schemas.microsoft.com/office/drawing/2014/main" id="{CDCCC241-5601-453D-A842-1C484B9CF4CE}"/>
              </a:ext>
            </a:extLst>
          </p:cNvPr>
          <p:cNvPicPr>
            <a:picLocks noChangeAspect="1" noChangeArrowheads="1"/>
          </p:cNvPicPr>
          <p:nvPr/>
        </p:nvPicPr>
        <p:blipFill rotWithShape="1">
          <a:blip r:embed="rId4" cstate="print">
            <a:extLst>
              <a:ext uri="{BEBA8EAE-BF5A-486C-A8C5-ECC9F3942E4B}">
                <a14:imgProps xmlns:a14="http://schemas.microsoft.com/office/drawing/2010/main">
                  <a14:imgLayer r:embed="rId5">
                    <a14:imgEffect>
                      <a14:backgroundRemoval t="13333" b="86000" l="13000" r="86667">
                        <a14:foregroundMark x1="17333" y1="82333" x2="17333" y2="82333"/>
                        <a14:foregroundMark x1="17000" y1="70333" x2="17000" y2="70333"/>
                        <a14:foregroundMark x1="17667" y1="71667" x2="26333" y2="83333"/>
                        <a14:foregroundMark x1="13333" y1="70333" x2="13333" y2="70333"/>
                        <a14:foregroundMark x1="26333" y1="86000" x2="26333" y2="86000"/>
                        <a14:foregroundMark x1="80333" y1="26333" x2="80333" y2="26333"/>
                        <a14:foregroundMark x1="86667" y1="24667" x2="86667" y2="24667"/>
                        <a14:foregroundMark x1="85000" y1="13333" x2="85000" y2="13333"/>
                      </a14:backgroundRemoval>
                    </a14:imgEffect>
                  </a14:imgLayer>
                </a14:imgProps>
              </a:ext>
              <a:ext uri="{28A0092B-C50C-407E-A947-70E740481C1C}">
                <a14:useLocalDpi xmlns:a14="http://schemas.microsoft.com/office/drawing/2010/main" val="0"/>
              </a:ext>
            </a:extLst>
          </a:blip>
          <a:srcRect l="8393" t="8395" r="10628" b="8418"/>
          <a:stretch/>
        </p:blipFill>
        <p:spPr bwMode="auto">
          <a:xfrm>
            <a:off x="2027500" y="3171063"/>
            <a:ext cx="952215" cy="978195"/>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19" name="Picture 118">
            <a:extLst>
              <a:ext uri="{FF2B5EF4-FFF2-40B4-BE49-F238E27FC236}">
                <a16:creationId xmlns:a16="http://schemas.microsoft.com/office/drawing/2014/main" id="{7D6839E6-EE34-4A7B-B888-1AEBE0227FF9}"/>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6522" b="93478" l="7500" r="92500">
                        <a14:foregroundMark x1="41250" y1="82609" x2="41250" y2="82609"/>
                        <a14:foregroundMark x1="42500" y1="89130" x2="41250" y2="92391"/>
                        <a14:foregroundMark x1="32000" y1="89130" x2="40000" y2="93478"/>
                        <a14:foregroundMark x1="30000" y1="88043" x2="32000" y2="89130"/>
                        <a14:foregroundMark x1="82500" y1="81522" x2="86250" y2="81522"/>
                        <a14:foregroundMark x1="78750" y1="52174" x2="80000" y2="48913"/>
                        <a14:foregroundMark x1="92500" y1="21739" x2="92500" y2="18478"/>
                        <a14:foregroundMark x1="57500" y1="7609" x2="8750" y2="42391"/>
                        <a14:foregroundMark x1="8750" y1="42391" x2="7500" y2="66304"/>
                        <a14:foregroundMark x1="7500" y1="7609" x2="56250" y2="6522"/>
                        <a14:foregroundMark x1="82082" y1="86957" x2="78750" y2="89130"/>
                        <a14:foregroundMark x1="83749" y1="85870" x2="82082" y2="86957"/>
                        <a14:foregroundMark x1="88750" y1="82609" x2="86142" y2="84310"/>
                        <a14:foregroundMark x1="88751" y1="89130" x2="92500" y2="86957"/>
                        <a14:foregroundMark x1="86876" y1="90217" x2="88751" y2="89130"/>
                        <a14:foregroundMark x1="81250" y1="93478" x2="86876" y2="90217"/>
                        <a14:foregroundMark x1="88750" y1="91304" x2="88750" y2="91304"/>
                        <a14:foregroundMark x1="90000" y1="90217" x2="88750" y2="92391"/>
                        <a14:backgroundMark x1="37500" y1="88043" x2="37500" y2="88043"/>
                        <a14:backgroundMark x1="36250" y1="89130" x2="36250" y2="89130"/>
                        <a14:backgroundMark x1="33750" y1="89130" x2="33750" y2="89130"/>
                        <a14:backgroundMark x1="85000" y1="86957" x2="85000" y2="86957"/>
                        <a14:backgroundMark x1="86250" y1="85870" x2="86250" y2="85870"/>
                        <a14:backgroundMark x1="85000" y1="85870" x2="86250" y2="86957"/>
                        <a14:backgroundMark x1="83750" y1="86957" x2="83750" y2="86957"/>
                        <a14:backgroundMark x1="83750" y1="85870" x2="85000" y2="85870"/>
                        <a14:backgroundMark x1="85000" y1="84783" x2="85000" y2="84783"/>
                        <a14:backgroundMark x1="82500" y1="86957" x2="82500" y2="86957"/>
                        <a14:backgroundMark x1="86250" y1="89130" x2="86250" y2="89130"/>
                        <a14:backgroundMark x1="85000" y1="90217" x2="85000" y2="90217"/>
                      </a14:backgroundRemoval>
                    </a14:imgEffect>
                  </a14:imgLayer>
                </a14:imgProps>
              </a:ext>
            </a:extLst>
          </a:blip>
          <a:stretch>
            <a:fillRect/>
          </a:stretch>
        </p:blipFill>
        <p:spPr>
          <a:xfrm>
            <a:off x="3407884" y="3509633"/>
            <a:ext cx="761908" cy="876194"/>
          </a:xfrm>
          <a:prstGeom prst="rect">
            <a:avLst/>
          </a:prstGeom>
          <a:effectLst>
            <a:outerShdw blurRad="50800" dist="38100" dir="2700000" algn="tl" rotWithShape="0">
              <a:prstClr val="black">
                <a:alpha val="40000"/>
              </a:prstClr>
            </a:outerShdw>
          </a:effectLst>
        </p:spPr>
      </p:pic>
      <p:cxnSp>
        <p:nvCxnSpPr>
          <p:cNvPr id="123" name="Straight Arrow Connector 122">
            <a:extLst>
              <a:ext uri="{FF2B5EF4-FFF2-40B4-BE49-F238E27FC236}">
                <a16:creationId xmlns:a16="http://schemas.microsoft.com/office/drawing/2014/main" id="{8D4A6498-B6FC-4178-97FB-13F38EC58E96}"/>
              </a:ext>
            </a:extLst>
          </p:cNvPr>
          <p:cNvCxnSpPr>
            <a:cxnSpLocks/>
          </p:cNvCxnSpPr>
          <p:nvPr/>
        </p:nvCxnSpPr>
        <p:spPr>
          <a:xfrm>
            <a:off x="1269575" y="3660615"/>
            <a:ext cx="435959" cy="0"/>
          </a:xfrm>
          <a:prstGeom prst="straightConnector1">
            <a:avLst/>
          </a:prstGeom>
          <a:noFill/>
          <a:ln w="38100" cap="flat" cmpd="sng" algn="ctr">
            <a:solidFill>
              <a:sysClr val="windowText" lastClr="000000"/>
            </a:solidFill>
            <a:prstDash val="solid"/>
            <a:miter lim="800000"/>
            <a:headEnd type="triangle"/>
            <a:tailEnd type="triangle"/>
          </a:ln>
          <a:effectLst/>
        </p:spPr>
      </p:cxnSp>
      <p:cxnSp>
        <p:nvCxnSpPr>
          <p:cNvPr id="125" name="Connector: Elbow 124">
            <a:extLst>
              <a:ext uri="{FF2B5EF4-FFF2-40B4-BE49-F238E27FC236}">
                <a16:creationId xmlns:a16="http://schemas.microsoft.com/office/drawing/2014/main" id="{9A5185E2-D175-4F13-BE9B-4EDEA95E01CF}"/>
              </a:ext>
            </a:extLst>
          </p:cNvPr>
          <p:cNvCxnSpPr>
            <a:cxnSpLocks/>
          </p:cNvCxnSpPr>
          <p:nvPr/>
        </p:nvCxnSpPr>
        <p:spPr>
          <a:xfrm rot="16200000" flipH="1">
            <a:off x="2878473" y="2797031"/>
            <a:ext cx="437283" cy="968902"/>
          </a:xfrm>
          <a:prstGeom prst="bentConnector3">
            <a:avLst>
              <a:gd name="adj1" fmla="val -33881"/>
            </a:avLst>
          </a:prstGeom>
          <a:noFill/>
          <a:ln w="38100" cap="flat" cmpd="sng" algn="ctr">
            <a:solidFill>
              <a:sysClr val="windowText" lastClr="000000"/>
            </a:solidFill>
            <a:prstDash val="solid"/>
            <a:miter lim="800000"/>
            <a:tailEnd type="triangle"/>
          </a:ln>
          <a:effectLst/>
        </p:spPr>
      </p:cxnSp>
      <p:pic>
        <p:nvPicPr>
          <p:cNvPr id="126" name="Picture 2" descr="Image for post">
            <a:extLst>
              <a:ext uri="{FF2B5EF4-FFF2-40B4-BE49-F238E27FC236}">
                <a16:creationId xmlns:a16="http://schemas.microsoft.com/office/drawing/2014/main" id="{43F63630-CEC6-435D-87E9-B069E4FA252E}"/>
              </a:ext>
            </a:extLst>
          </p:cNvPr>
          <p:cNvPicPr>
            <a:picLocks noChangeAspect="1" noChangeArrowheads="1"/>
          </p:cNvPicPr>
          <p:nvPr/>
        </p:nvPicPr>
        <p:blipFill rotWithShape="1">
          <a:blip r:embed="rId8" cstate="print">
            <a:extLst>
              <a:ext uri="{BEBA8EAE-BF5A-486C-A8C5-ECC9F3942E4B}">
                <a14:imgProps xmlns:a14="http://schemas.microsoft.com/office/drawing/2010/main">
                  <a14:imgLayer r:embed="rId9">
                    <a14:imgEffect>
                      <a14:backgroundRemoval t="17544" b="80263" l="38889" r="59942">
                        <a14:foregroundMark x1="50585" y1="42105" x2="50585" y2="42105"/>
                        <a14:foregroundMark x1="55409" y1="50877" x2="55409" y2="50877"/>
                        <a14:foregroundMark x1="50146" y1="58772" x2="50146" y2="58772"/>
                        <a14:foregroundMark x1="45322" y1="50877" x2="45322" y2="50877"/>
                        <a14:foregroundMark x1="45760" y1="64474" x2="45760" y2="64474"/>
                        <a14:foregroundMark x1="47661" y1="77193" x2="47661" y2="77193"/>
                        <a14:foregroundMark x1="57895" y1="23246" x2="57895" y2="23246"/>
                        <a14:foregroundMark x1="57602" y1="22807" x2="57602" y2="22807"/>
                        <a14:foregroundMark x1="54678" y1="21930" x2="54678" y2="21930"/>
                        <a14:foregroundMark x1="54678" y1="21930" x2="54678" y2="21930"/>
                        <a14:foregroundMark x1="53363" y1="21053" x2="50146" y2="20175"/>
                        <a14:foregroundMark x1="46345" y1="21053" x2="46345" y2="21053"/>
                        <a14:foregroundMark x1="44006" y1="21053" x2="40789" y2="21053"/>
                        <a14:foregroundMark x1="59211" y1="28070" x2="59211" y2="27193"/>
                        <a14:foregroundMark x1="59211" y1="22368" x2="59211" y2="22368"/>
                        <a14:foregroundMark x1="59357" y1="21491" x2="42544" y2="21053"/>
                        <a14:foregroundMark x1="42544" y1="21053" x2="40205" y2="27193"/>
                        <a14:foregroundMark x1="59942" y1="29386" x2="59503" y2="19737"/>
                        <a14:foregroundMark x1="39912" y1="18421" x2="56871" y2="19737"/>
                        <a14:foregroundMark x1="56871" y1="19737" x2="59942" y2="19298"/>
                        <a14:foregroundMark x1="39327" y1="18421" x2="39620" y2="28509"/>
                        <a14:foregroundMark x1="40351" y1="70614" x2="40789" y2="77632"/>
                        <a14:foregroundMark x1="41959" y1="80263" x2="46053" y2="78947"/>
                        <a14:foregroundMark x1="51316" y1="80263" x2="50731" y2="80263"/>
                        <a14:foregroundMark x1="50439" y1="80263" x2="54240" y2="79386"/>
                        <a14:foregroundMark x1="56579" y1="78509" x2="58480" y2="79386"/>
                        <a14:foregroundMark x1="39327" y1="18860" x2="39327" y2="18860"/>
                      </a14:backgroundRemoval>
                    </a14:imgEffect>
                  </a14:imgLayer>
                </a14:imgProps>
              </a:ext>
              <a:ext uri="{28A0092B-C50C-407E-A947-70E740481C1C}">
                <a14:useLocalDpi xmlns:a14="http://schemas.microsoft.com/office/drawing/2010/main" val="0"/>
              </a:ext>
            </a:extLst>
          </a:blip>
          <a:srcRect l="38567" t="15339" r="38500" b="15232"/>
          <a:stretch/>
        </p:blipFill>
        <p:spPr bwMode="auto">
          <a:xfrm>
            <a:off x="4855415" y="3214915"/>
            <a:ext cx="652175" cy="658125"/>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127" name="TextBox 126">
            <a:extLst>
              <a:ext uri="{FF2B5EF4-FFF2-40B4-BE49-F238E27FC236}">
                <a16:creationId xmlns:a16="http://schemas.microsoft.com/office/drawing/2014/main" id="{869D833A-2950-4173-87DC-F6C9D7F66BC3}"/>
              </a:ext>
            </a:extLst>
          </p:cNvPr>
          <p:cNvSpPr txBox="1"/>
          <p:nvPr/>
        </p:nvSpPr>
        <p:spPr>
          <a:xfrm>
            <a:off x="4602165" y="2964369"/>
            <a:ext cx="1181469" cy="276999"/>
          </a:xfrm>
          <a:prstGeom prst="rect">
            <a:avLst/>
          </a:prstGeom>
          <a:noFill/>
        </p:spPr>
        <p:txBody>
          <a:bodyPr wrap="square" rtlCol="0">
            <a:spAutoFit/>
          </a:bodyPr>
          <a:lstStyle/>
          <a:p>
            <a:pPr algn="ctr" defTabSz="914126"/>
            <a:r>
              <a:rPr lang="en-AU" sz="1200">
                <a:solidFill>
                  <a:srgbClr val="7030A0"/>
                </a:solidFill>
                <a:latin typeface="Segoe UI" panose="020B0502040204020203" pitchFamily="34" charset="0"/>
                <a:cs typeface="Segoe UI" panose="020B0502040204020203" pitchFamily="34" charset="0"/>
                <a:sym typeface="Segoe UI Semibold"/>
              </a:rPr>
              <a:t>HVAC </a:t>
            </a:r>
            <a:r>
              <a:rPr lang="en-AU" sz="1200" err="1">
                <a:solidFill>
                  <a:srgbClr val="7030A0"/>
                </a:solidFill>
                <a:latin typeface="Segoe UI" panose="020B0502040204020203" pitchFamily="34" charset="0"/>
                <a:cs typeface="Segoe UI" panose="020B0502040204020203" pitchFamily="34" charset="0"/>
                <a:sym typeface="Segoe UI Semibold"/>
              </a:rPr>
              <a:t>msgs</a:t>
            </a:r>
            <a:endParaRPr lang="en-AU" sz="1200">
              <a:solidFill>
                <a:srgbClr val="7030A0"/>
              </a:solidFill>
              <a:latin typeface="Segoe UI" panose="020B0502040204020203" pitchFamily="34" charset="0"/>
              <a:cs typeface="Segoe UI" panose="020B0502040204020203" pitchFamily="34" charset="0"/>
              <a:sym typeface="Segoe UI Semibold"/>
            </a:endParaRPr>
          </a:p>
        </p:txBody>
      </p:sp>
      <p:sp>
        <p:nvSpPr>
          <p:cNvPr id="129" name="TextBox 128">
            <a:extLst>
              <a:ext uri="{FF2B5EF4-FFF2-40B4-BE49-F238E27FC236}">
                <a16:creationId xmlns:a16="http://schemas.microsoft.com/office/drawing/2014/main" id="{49C4B70F-35B9-47FA-86EF-8A1DCB9EF2B9}"/>
              </a:ext>
            </a:extLst>
          </p:cNvPr>
          <p:cNvSpPr txBox="1"/>
          <p:nvPr/>
        </p:nvSpPr>
        <p:spPr>
          <a:xfrm>
            <a:off x="4614522" y="3986705"/>
            <a:ext cx="1169111" cy="276999"/>
          </a:xfrm>
          <a:prstGeom prst="rect">
            <a:avLst/>
          </a:prstGeom>
          <a:noFill/>
        </p:spPr>
        <p:txBody>
          <a:bodyPr wrap="square" rtlCol="0">
            <a:spAutoFit/>
          </a:bodyPr>
          <a:lstStyle/>
          <a:p>
            <a:pPr algn="ctr" defTabSz="914126"/>
            <a:r>
              <a:rPr lang="en-AU" sz="1200">
                <a:solidFill>
                  <a:srgbClr val="7030A0"/>
                </a:solidFill>
                <a:latin typeface="Segoe UI" panose="020B0502040204020203" pitchFamily="34" charset="0"/>
                <a:cs typeface="Segoe UI" panose="020B0502040204020203" pitchFamily="34" charset="0"/>
                <a:sym typeface="Segoe UI Semibold"/>
              </a:rPr>
              <a:t>Security </a:t>
            </a:r>
            <a:r>
              <a:rPr lang="en-AU" sz="1200" err="1">
                <a:solidFill>
                  <a:srgbClr val="7030A0"/>
                </a:solidFill>
                <a:latin typeface="Segoe UI" panose="020B0502040204020203" pitchFamily="34" charset="0"/>
                <a:cs typeface="Segoe UI" panose="020B0502040204020203" pitchFamily="34" charset="0"/>
                <a:sym typeface="Segoe UI Semibold"/>
              </a:rPr>
              <a:t>msgs</a:t>
            </a:r>
            <a:endParaRPr lang="en-AU" sz="1200">
              <a:solidFill>
                <a:srgbClr val="7030A0"/>
              </a:solidFill>
              <a:latin typeface="Segoe UI" panose="020B0502040204020203" pitchFamily="34" charset="0"/>
              <a:cs typeface="Segoe UI" panose="020B0502040204020203" pitchFamily="34" charset="0"/>
              <a:sym typeface="Segoe UI Semibold"/>
            </a:endParaRPr>
          </a:p>
        </p:txBody>
      </p:sp>
      <p:sp>
        <p:nvSpPr>
          <p:cNvPr id="131" name="TextBox 130">
            <a:extLst>
              <a:ext uri="{FF2B5EF4-FFF2-40B4-BE49-F238E27FC236}">
                <a16:creationId xmlns:a16="http://schemas.microsoft.com/office/drawing/2014/main" id="{0A12B378-19E1-405E-BE09-8F3B51624E03}"/>
              </a:ext>
            </a:extLst>
          </p:cNvPr>
          <p:cNvSpPr txBox="1"/>
          <p:nvPr/>
        </p:nvSpPr>
        <p:spPr>
          <a:xfrm>
            <a:off x="4614521" y="4721155"/>
            <a:ext cx="1161796" cy="276999"/>
          </a:xfrm>
          <a:prstGeom prst="rect">
            <a:avLst/>
          </a:prstGeom>
          <a:noFill/>
        </p:spPr>
        <p:txBody>
          <a:bodyPr wrap="square" rtlCol="0">
            <a:spAutoFit/>
          </a:bodyPr>
          <a:lstStyle/>
          <a:p>
            <a:pPr algn="ctr" defTabSz="914126"/>
            <a:r>
              <a:rPr lang="en-AU" sz="1200">
                <a:solidFill>
                  <a:srgbClr val="7030A0"/>
                </a:solidFill>
                <a:latin typeface="Segoe UI" panose="020B0502040204020203" pitchFamily="34" charset="0"/>
                <a:cs typeface="Segoe UI" panose="020B0502040204020203" pitchFamily="34" charset="0"/>
                <a:sym typeface="Segoe UI Semibold"/>
              </a:rPr>
              <a:t>Lighting </a:t>
            </a:r>
            <a:r>
              <a:rPr lang="en-AU" sz="1200" err="1">
                <a:solidFill>
                  <a:srgbClr val="7030A0"/>
                </a:solidFill>
                <a:latin typeface="Segoe UI" panose="020B0502040204020203" pitchFamily="34" charset="0"/>
                <a:cs typeface="Segoe UI" panose="020B0502040204020203" pitchFamily="34" charset="0"/>
                <a:sym typeface="Segoe UI Semibold"/>
              </a:rPr>
              <a:t>msgs</a:t>
            </a:r>
            <a:endParaRPr lang="en-AU" sz="1200">
              <a:solidFill>
                <a:srgbClr val="7030A0"/>
              </a:solidFill>
              <a:latin typeface="Segoe UI" panose="020B0502040204020203" pitchFamily="34" charset="0"/>
              <a:cs typeface="Segoe UI" panose="020B0502040204020203" pitchFamily="34" charset="0"/>
              <a:sym typeface="Segoe UI Semibold"/>
            </a:endParaRPr>
          </a:p>
        </p:txBody>
      </p:sp>
      <p:sp>
        <p:nvSpPr>
          <p:cNvPr id="150" name="TextBox 149">
            <a:extLst>
              <a:ext uri="{FF2B5EF4-FFF2-40B4-BE49-F238E27FC236}">
                <a16:creationId xmlns:a16="http://schemas.microsoft.com/office/drawing/2014/main" id="{2D59FA20-FA12-4A9D-B0B1-DCD333919D2E}"/>
              </a:ext>
            </a:extLst>
          </p:cNvPr>
          <p:cNvSpPr txBox="1"/>
          <p:nvPr/>
        </p:nvSpPr>
        <p:spPr>
          <a:xfrm>
            <a:off x="197983" y="2742173"/>
            <a:ext cx="952505" cy="276999"/>
          </a:xfrm>
          <a:prstGeom prst="rect">
            <a:avLst/>
          </a:prstGeom>
          <a:noFill/>
        </p:spPr>
        <p:txBody>
          <a:bodyPr wrap="none" rtlCol="0">
            <a:spAutoFit/>
          </a:bodyPr>
          <a:lstStyle/>
          <a:p>
            <a:pPr defTabSz="914126"/>
            <a:r>
              <a:rPr lang="en-AU" sz="1200">
                <a:solidFill>
                  <a:srgbClr val="243A5E">
                    <a:lumMod val="50000"/>
                  </a:srgbClr>
                </a:solidFill>
                <a:latin typeface="Segoe UI" panose="020B0502040204020203" pitchFamily="34" charset="0"/>
                <a:cs typeface="Segoe UI" panose="020B0502040204020203" pitchFamily="34" charset="0"/>
                <a:sym typeface="Segoe UI Semibold"/>
              </a:rPr>
              <a:t>IoT Devices</a:t>
            </a:r>
          </a:p>
        </p:txBody>
      </p:sp>
      <p:cxnSp>
        <p:nvCxnSpPr>
          <p:cNvPr id="159" name="Connector: Elbow 158">
            <a:extLst>
              <a:ext uri="{FF2B5EF4-FFF2-40B4-BE49-F238E27FC236}">
                <a16:creationId xmlns:a16="http://schemas.microsoft.com/office/drawing/2014/main" id="{B7176FC5-30EB-44C8-A71C-27E0BD701768}"/>
              </a:ext>
            </a:extLst>
          </p:cNvPr>
          <p:cNvCxnSpPr>
            <a:cxnSpLocks/>
            <a:stCxn id="110" idx="2"/>
          </p:cNvCxnSpPr>
          <p:nvPr/>
        </p:nvCxnSpPr>
        <p:spPr>
          <a:xfrm rot="5400000" flipH="1">
            <a:off x="6340791" y="625422"/>
            <a:ext cx="1593599" cy="9098473"/>
          </a:xfrm>
          <a:prstGeom prst="bentConnector4">
            <a:avLst>
              <a:gd name="adj1" fmla="val -11356"/>
              <a:gd name="adj2" fmla="val 99984"/>
            </a:avLst>
          </a:prstGeom>
          <a:noFill/>
          <a:ln w="38100" cap="flat" cmpd="sng" algn="ctr">
            <a:solidFill>
              <a:sysClr val="windowText" lastClr="000000"/>
            </a:solidFill>
            <a:prstDash val="solid"/>
            <a:miter lim="800000"/>
            <a:tailEnd type="triangle"/>
          </a:ln>
          <a:effectLst/>
        </p:spPr>
      </p:cxnSp>
      <p:cxnSp>
        <p:nvCxnSpPr>
          <p:cNvPr id="3" name="Straight Arrow Connector 2">
            <a:extLst>
              <a:ext uri="{FF2B5EF4-FFF2-40B4-BE49-F238E27FC236}">
                <a16:creationId xmlns:a16="http://schemas.microsoft.com/office/drawing/2014/main" id="{4B978CD8-85A5-4D37-B094-8A4BCC561E3A}"/>
              </a:ext>
            </a:extLst>
          </p:cNvPr>
          <p:cNvCxnSpPr>
            <a:cxnSpLocks/>
          </p:cNvCxnSpPr>
          <p:nvPr/>
        </p:nvCxnSpPr>
        <p:spPr>
          <a:xfrm>
            <a:off x="7599673" y="3691564"/>
            <a:ext cx="271947" cy="0"/>
          </a:xfrm>
          <a:prstGeom prst="straightConnector1">
            <a:avLst/>
          </a:prstGeom>
          <a:noFill/>
          <a:ln w="38100" cap="flat" cmpd="sng" algn="ctr">
            <a:solidFill>
              <a:sysClr val="windowText" lastClr="000000"/>
            </a:solidFill>
            <a:prstDash val="solid"/>
            <a:miter lim="800000"/>
            <a:tailEnd type="triangle"/>
          </a:ln>
          <a:effectLst/>
        </p:spPr>
      </p:cxnSp>
      <p:sp>
        <p:nvSpPr>
          <p:cNvPr id="6" name="TextBox 5">
            <a:extLst>
              <a:ext uri="{FF2B5EF4-FFF2-40B4-BE49-F238E27FC236}">
                <a16:creationId xmlns:a16="http://schemas.microsoft.com/office/drawing/2014/main" id="{2E9555B2-5BF0-424C-ADCE-34D52B7069E1}"/>
              </a:ext>
            </a:extLst>
          </p:cNvPr>
          <p:cNvSpPr txBox="1"/>
          <p:nvPr/>
        </p:nvSpPr>
        <p:spPr>
          <a:xfrm>
            <a:off x="3511620" y="4382079"/>
            <a:ext cx="633507" cy="461665"/>
          </a:xfrm>
          <a:prstGeom prst="rect">
            <a:avLst/>
          </a:prstGeom>
          <a:noFill/>
        </p:spPr>
        <p:txBody>
          <a:bodyPr wrap="none" rtlCol="0">
            <a:spAutoFit/>
          </a:bodyPr>
          <a:lstStyle/>
          <a:p>
            <a:pPr defTabSz="914126"/>
            <a:r>
              <a:rPr lang="en-AU" sz="1200">
                <a:solidFill>
                  <a:srgbClr val="243A5E">
                    <a:lumMod val="50000"/>
                  </a:srgbClr>
                </a:solidFill>
                <a:latin typeface="Segoe UI" panose="020B0502040204020203" pitchFamily="34" charset="0"/>
                <a:cs typeface="Segoe UI" panose="020B0502040204020203" pitchFamily="34" charset="0"/>
                <a:sym typeface="Segoe UI Semibold"/>
              </a:rPr>
              <a:t>Device</a:t>
            </a:r>
          </a:p>
          <a:p>
            <a:pPr defTabSz="914126"/>
            <a:r>
              <a:rPr lang="en-AU" sz="1200">
                <a:solidFill>
                  <a:srgbClr val="243A5E">
                    <a:lumMod val="50000"/>
                  </a:srgbClr>
                </a:solidFill>
                <a:latin typeface="Segoe UI" panose="020B0502040204020203" pitchFamily="34" charset="0"/>
                <a:cs typeface="Segoe UI" panose="020B0502040204020203" pitchFamily="34" charset="0"/>
                <a:sym typeface="Segoe UI Semibold"/>
              </a:rPr>
              <a:t>twins</a:t>
            </a:r>
          </a:p>
        </p:txBody>
      </p:sp>
      <p:sp>
        <p:nvSpPr>
          <p:cNvPr id="7" name="Title 6">
            <a:extLst>
              <a:ext uri="{FF2B5EF4-FFF2-40B4-BE49-F238E27FC236}">
                <a16:creationId xmlns:a16="http://schemas.microsoft.com/office/drawing/2014/main" id="{B921ACCE-1FAD-4B9F-AE66-3DD5B4D35B82}"/>
              </a:ext>
            </a:extLst>
          </p:cNvPr>
          <p:cNvSpPr>
            <a:spLocks noGrp="1"/>
          </p:cNvSpPr>
          <p:nvPr>
            <p:ph type="title"/>
          </p:nvPr>
        </p:nvSpPr>
        <p:spPr>
          <a:xfrm>
            <a:off x="316516" y="509699"/>
            <a:ext cx="11020425" cy="492443"/>
          </a:xfrm>
        </p:spPr>
        <p:txBody>
          <a:bodyPr/>
          <a:lstStyle/>
          <a:p>
            <a:r>
              <a:rPr lang="en-AU" sz="3200" dirty="0">
                <a:solidFill>
                  <a:schemeClr val="accent1">
                    <a:lumMod val="50000"/>
                  </a:schemeClr>
                </a:solidFill>
              </a:rPr>
              <a:t>IoT Data: Azure IoT Smart Factory Architecture Scenario</a:t>
            </a:r>
          </a:p>
        </p:txBody>
      </p:sp>
      <p:pic>
        <p:nvPicPr>
          <p:cNvPr id="8" name="Picture 2" descr="Image for post">
            <a:extLst>
              <a:ext uri="{FF2B5EF4-FFF2-40B4-BE49-F238E27FC236}">
                <a16:creationId xmlns:a16="http://schemas.microsoft.com/office/drawing/2014/main" id="{75003F62-5A7D-4C64-88E8-8136217A74FB}"/>
              </a:ext>
            </a:extLst>
          </p:cNvPr>
          <p:cNvPicPr>
            <a:picLocks noChangeAspect="1" noChangeArrowheads="1"/>
          </p:cNvPicPr>
          <p:nvPr/>
        </p:nvPicPr>
        <p:blipFill rotWithShape="1">
          <a:blip r:embed="rId8" cstate="print">
            <a:extLst>
              <a:ext uri="{BEBA8EAE-BF5A-486C-A8C5-ECC9F3942E4B}">
                <a14:imgProps xmlns:a14="http://schemas.microsoft.com/office/drawing/2010/main">
                  <a14:imgLayer r:embed="rId9">
                    <a14:imgEffect>
                      <a14:backgroundRemoval t="17544" b="80263" l="38889" r="59942">
                        <a14:foregroundMark x1="50585" y1="42105" x2="50585" y2="42105"/>
                        <a14:foregroundMark x1="55409" y1="50877" x2="55409" y2="50877"/>
                        <a14:foregroundMark x1="50146" y1="58772" x2="50146" y2="58772"/>
                        <a14:foregroundMark x1="45322" y1="50877" x2="45322" y2="50877"/>
                        <a14:foregroundMark x1="45760" y1="64474" x2="45760" y2="64474"/>
                        <a14:foregroundMark x1="47661" y1="77193" x2="47661" y2="77193"/>
                        <a14:foregroundMark x1="57895" y1="23246" x2="57895" y2="23246"/>
                        <a14:foregroundMark x1="57602" y1="22807" x2="57602" y2="22807"/>
                        <a14:foregroundMark x1="54678" y1="21930" x2="54678" y2="21930"/>
                        <a14:foregroundMark x1="54678" y1="21930" x2="54678" y2="21930"/>
                        <a14:foregroundMark x1="53363" y1="21053" x2="50146" y2="20175"/>
                        <a14:foregroundMark x1="46345" y1="21053" x2="46345" y2="21053"/>
                        <a14:foregroundMark x1="44006" y1="21053" x2="40789" y2="21053"/>
                        <a14:foregroundMark x1="59211" y1="28070" x2="59211" y2="27193"/>
                        <a14:foregroundMark x1="59211" y1="22368" x2="59211" y2="22368"/>
                        <a14:foregroundMark x1="59357" y1="21491" x2="42544" y2="21053"/>
                        <a14:foregroundMark x1="42544" y1="21053" x2="40205" y2="27193"/>
                        <a14:foregroundMark x1="59942" y1="29386" x2="59503" y2="19737"/>
                        <a14:foregroundMark x1="39912" y1="18421" x2="56871" y2="19737"/>
                        <a14:foregroundMark x1="56871" y1="19737" x2="59942" y2="19298"/>
                        <a14:foregroundMark x1="39327" y1="18421" x2="39620" y2="28509"/>
                        <a14:foregroundMark x1="40351" y1="70614" x2="40789" y2="77632"/>
                        <a14:foregroundMark x1="41959" y1="80263" x2="46053" y2="78947"/>
                        <a14:foregroundMark x1="51316" y1="80263" x2="50731" y2="80263"/>
                        <a14:foregroundMark x1="50439" y1="80263" x2="54240" y2="79386"/>
                        <a14:foregroundMark x1="56579" y1="78509" x2="58480" y2="79386"/>
                        <a14:foregroundMark x1="39327" y1="18860" x2="39327" y2="18860"/>
                      </a14:backgroundRemoval>
                    </a14:imgEffect>
                  </a14:imgLayer>
                </a14:imgProps>
              </a:ext>
              <a:ext uri="{28A0092B-C50C-407E-A947-70E740481C1C}">
                <a14:useLocalDpi xmlns:a14="http://schemas.microsoft.com/office/drawing/2010/main" val="0"/>
              </a:ext>
            </a:extLst>
          </a:blip>
          <a:srcRect l="38567" t="15339" r="38500" b="15232"/>
          <a:stretch/>
        </p:blipFill>
        <p:spPr bwMode="auto">
          <a:xfrm>
            <a:off x="4865442" y="4249736"/>
            <a:ext cx="467156" cy="471418"/>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9" name="Picture 2" descr="Image for post">
            <a:extLst>
              <a:ext uri="{FF2B5EF4-FFF2-40B4-BE49-F238E27FC236}">
                <a16:creationId xmlns:a16="http://schemas.microsoft.com/office/drawing/2014/main" id="{5DCBFE37-E65C-474F-AF50-3117C2A62F22}"/>
              </a:ext>
            </a:extLst>
          </p:cNvPr>
          <p:cNvPicPr>
            <a:picLocks noChangeAspect="1" noChangeArrowheads="1"/>
          </p:cNvPicPr>
          <p:nvPr/>
        </p:nvPicPr>
        <p:blipFill rotWithShape="1">
          <a:blip r:embed="rId8" cstate="print">
            <a:extLst>
              <a:ext uri="{BEBA8EAE-BF5A-486C-A8C5-ECC9F3942E4B}">
                <a14:imgProps xmlns:a14="http://schemas.microsoft.com/office/drawing/2010/main">
                  <a14:imgLayer r:embed="rId9">
                    <a14:imgEffect>
                      <a14:backgroundRemoval t="17544" b="80263" l="38889" r="59942">
                        <a14:foregroundMark x1="50585" y1="42105" x2="50585" y2="42105"/>
                        <a14:foregroundMark x1="55409" y1="50877" x2="55409" y2="50877"/>
                        <a14:foregroundMark x1="50146" y1="58772" x2="50146" y2="58772"/>
                        <a14:foregroundMark x1="45322" y1="50877" x2="45322" y2="50877"/>
                        <a14:foregroundMark x1="45760" y1="64474" x2="45760" y2="64474"/>
                        <a14:foregroundMark x1="47661" y1="77193" x2="47661" y2="77193"/>
                        <a14:foregroundMark x1="57895" y1="23246" x2="57895" y2="23246"/>
                        <a14:foregroundMark x1="57602" y1="22807" x2="57602" y2="22807"/>
                        <a14:foregroundMark x1="54678" y1="21930" x2="54678" y2="21930"/>
                        <a14:foregroundMark x1="54678" y1="21930" x2="54678" y2="21930"/>
                        <a14:foregroundMark x1="53363" y1="21053" x2="50146" y2="20175"/>
                        <a14:foregroundMark x1="46345" y1="21053" x2="46345" y2="21053"/>
                        <a14:foregroundMark x1="44006" y1="21053" x2="40789" y2="21053"/>
                        <a14:foregroundMark x1="59211" y1="28070" x2="59211" y2="27193"/>
                        <a14:foregroundMark x1="59211" y1="22368" x2="59211" y2="22368"/>
                        <a14:foregroundMark x1="59357" y1="21491" x2="42544" y2="21053"/>
                        <a14:foregroundMark x1="42544" y1="21053" x2="40205" y2="27193"/>
                        <a14:foregroundMark x1="59942" y1="29386" x2="59503" y2="19737"/>
                        <a14:foregroundMark x1="39912" y1="18421" x2="56871" y2="19737"/>
                        <a14:foregroundMark x1="56871" y1="19737" x2="59942" y2="19298"/>
                        <a14:foregroundMark x1="39327" y1="18421" x2="39620" y2="28509"/>
                        <a14:foregroundMark x1="40351" y1="70614" x2="40789" y2="77632"/>
                        <a14:foregroundMark x1="41959" y1="80263" x2="46053" y2="78947"/>
                        <a14:foregroundMark x1="51316" y1="80263" x2="50731" y2="80263"/>
                        <a14:foregroundMark x1="50439" y1="80263" x2="54240" y2="79386"/>
                        <a14:foregroundMark x1="56579" y1="78509" x2="58480" y2="79386"/>
                        <a14:foregroundMark x1="39327" y1="18860" x2="39327" y2="18860"/>
                      </a14:backgroundRemoval>
                    </a14:imgEffect>
                  </a14:imgLayer>
                </a14:imgProps>
              </a:ext>
              <a:ext uri="{28A0092B-C50C-407E-A947-70E740481C1C}">
                <a14:useLocalDpi xmlns:a14="http://schemas.microsoft.com/office/drawing/2010/main" val="0"/>
              </a:ext>
            </a:extLst>
          </a:blip>
          <a:srcRect l="38567" t="15339" r="38500" b="15232"/>
          <a:stretch/>
        </p:blipFill>
        <p:spPr bwMode="auto">
          <a:xfrm>
            <a:off x="4865442" y="4981026"/>
            <a:ext cx="467156" cy="471418"/>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59" name="Picture 2" descr="Azure Content Spotlight – Azure Cosmos DB Tips &amp; Tricks ...">
            <a:extLst>
              <a:ext uri="{FF2B5EF4-FFF2-40B4-BE49-F238E27FC236}">
                <a16:creationId xmlns:a16="http://schemas.microsoft.com/office/drawing/2014/main" id="{90D6409F-BEE5-4B9F-B5A6-13048EE59F76}"/>
              </a:ext>
            </a:extLst>
          </p:cNvPr>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19522" t="-3018" r="20104" b="-3003"/>
          <a:stretch/>
        </p:blipFill>
        <p:spPr bwMode="auto">
          <a:xfrm>
            <a:off x="8673341" y="2899690"/>
            <a:ext cx="589272" cy="543254"/>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cxnSp>
        <p:nvCxnSpPr>
          <p:cNvPr id="60" name="Straight Connector 59">
            <a:extLst>
              <a:ext uri="{FF2B5EF4-FFF2-40B4-BE49-F238E27FC236}">
                <a16:creationId xmlns:a16="http://schemas.microsoft.com/office/drawing/2014/main" id="{C3120000-C512-4EDF-A5AE-E4E0EC62EAD5}"/>
              </a:ext>
            </a:extLst>
          </p:cNvPr>
          <p:cNvCxnSpPr>
            <a:cxnSpLocks/>
          </p:cNvCxnSpPr>
          <p:nvPr/>
        </p:nvCxnSpPr>
        <p:spPr>
          <a:xfrm>
            <a:off x="7891371" y="2133447"/>
            <a:ext cx="0" cy="3650307"/>
          </a:xfrm>
          <a:prstGeom prst="line">
            <a:avLst/>
          </a:prstGeom>
          <a:noFill/>
          <a:ln w="38100" cap="flat" cmpd="sng" algn="ctr">
            <a:solidFill>
              <a:sysClr val="windowText" lastClr="000000"/>
            </a:solidFill>
            <a:prstDash val="solid"/>
            <a:miter lim="800000"/>
          </a:ln>
          <a:effectLst/>
        </p:spPr>
      </p:cxnSp>
      <p:cxnSp>
        <p:nvCxnSpPr>
          <p:cNvPr id="61" name="Straight Arrow Connector 60">
            <a:extLst>
              <a:ext uri="{FF2B5EF4-FFF2-40B4-BE49-F238E27FC236}">
                <a16:creationId xmlns:a16="http://schemas.microsoft.com/office/drawing/2014/main" id="{13ACC30C-D716-430D-8ED2-35C7E1D0F4E9}"/>
              </a:ext>
            </a:extLst>
          </p:cNvPr>
          <p:cNvCxnSpPr>
            <a:cxnSpLocks/>
          </p:cNvCxnSpPr>
          <p:nvPr/>
        </p:nvCxnSpPr>
        <p:spPr>
          <a:xfrm>
            <a:off x="7891365" y="5764847"/>
            <a:ext cx="722623" cy="0"/>
          </a:xfrm>
          <a:prstGeom prst="straightConnector1">
            <a:avLst/>
          </a:prstGeom>
          <a:noFill/>
          <a:ln w="38100" cap="flat" cmpd="sng" algn="ctr">
            <a:solidFill>
              <a:sysClr val="windowText" lastClr="000000"/>
            </a:solidFill>
            <a:prstDash val="solid"/>
            <a:miter lim="800000"/>
            <a:tailEnd type="triangle"/>
          </a:ln>
          <a:effectLst/>
        </p:spPr>
      </p:cxnSp>
      <p:pic>
        <p:nvPicPr>
          <p:cNvPr id="62" name="Picture 61">
            <a:extLst>
              <a:ext uri="{FF2B5EF4-FFF2-40B4-BE49-F238E27FC236}">
                <a16:creationId xmlns:a16="http://schemas.microsoft.com/office/drawing/2014/main" id="{D949BF1E-E595-445D-9124-081F6C7F44B1}"/>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612397" y="1850999"/>
            <a:ext cx="589273" cy="589273"/>
          </a:xfrm>
          <a:prstGeom prst="rect">
            <a:avLst/>
          </a:prstGeom>
          <a:effectLst>
            <a:outerShdw blurRad="50800" dist="38100" dir="2700000" algn="tl" rotWithShape="0">
              <a:prstClr val="black">
                <a:alpha val="40000"/>
              </a:prstClr>
            </a:outerShdw>
          </a:effectLst>
        </p:spPr>
      </p:pic>
      <p:cxnSp>
        <p:nvCxnSpPr>
          <p:cNvPr id="63" name="Straight Arrow Connector 62">
            <a:extLst>
              <a:ext uri="{FF2B5EF4-FFF2-40B4-BE49-F238E27FC236}">
                <a16:creationId xmlns:a16="http://schemas.microsoft.com/office/drawing/2014/main" id="{F0BC7580-5E53-4F2A-A166-4C439CD9C153}"/>
              </a:ext>
            </a:extLst>
          </p:cNvPr>
          <p:cNvCxnSpPr>
            <a:cxnSpLocks/>
          </p:cNvCxnSpPr>
          <p:nvPr/>
        </p:nvCxnSpPr>
        <p:spPr>
          <a:xfrm>
            <a:off x="7891365" y="2153389"/>
            <a:ext cx="660471" cy="0"/>
          </a:xfrm>
          <a:prstGeom prst="straightConnector1">
            <a:avLst/>
          </a:prstGeom>
          <a:noFill/>
          <a:ln w="38100" cap="flat" cmpd="sng" algn="ctr">
            <a:solidFill>
              <a:sysClr val="windowText" lastClr="000000"/>
            </a:solidFill>
            <a:prstDash val="solid"/>
            <a:miter lim="800000"/>
            <a:tailEnd type="triangle"/>
          </a:ln>
          <a:effectLst/>
        </p:spPr>
      </p:cxnSp>
      <p:sp>
        <p:nvSpPr>
          <p:cNvPr id="64" name="TextBox 63">
            <a:extLst>
              <a:ext uri="{FF2B5EF4-FFF2-40B4-BE49-F238E27FC236}">
                <a16:creationId xmlns:a16="http://schemas.microsoft.com/office/drawing/2014/main" id="{1BC489FE-1794-4DBE-8E7D-4751AF14AD9D}"/>
              </a:ext>
            </a:extLst>
          </p:cNvPr>
          <p:cNvSpPr txBox="1"/>
          <p:nvPr/>
        </p:nvSpPr>
        <p:spPr>
          <a:xfrm>
            <a:off x="8521614" y="5182371"/>
            <a:ext cx="948401" cy="276999"/>
          </a:xfrm>
          <a:prstGeom prst="rect">
            <a:avLst/>
          </a:prstGeom>
          <a:noFill/>
        </p:spPr>
        <p:txBody>
          <a:bodyPr wrap="none" rtlCol="0">
            <a:spAutoFit/>
          </a:bodyPr>
          <a:lstStyle/>
          <a:p>
            <a:pPr algn="ctr" defTabSz="914126"/>
            <a:r>
              <a:rPr lang="en-AU" sz="1200">
                <a:solidFill>
                  <a:srgbClr val="006DD6"/>
                </a:solidFill>
                <a:latin typeface="Segoe UI" panose="020B0502040204020203" pitchFamily="34" charset="0"/>
                <a:cs typeface="Segoe UI" panose="020B0502040204020203" pitchFamily="34" charset="0"/>
                <a:sym typeface="Segoe UI Semibold"/>
              </a:rPr>
              <a:t>Event Hubs</a:t>
            </a:r>
          </a:p>
        </p:txBody>
      </p:sp>
      <p:pic>
        <p:nvPicPr>
          <p:cNvPr id="65" name="Picture 2" descr="Azure Logic Apps (@logicappsio) | Twitter">
            <a:extLst>
              <a:ext uri="{FF2B5EF4-FFF2-40B4-BE49-F238E27FC236}">
                <a16:creationId xmlns:a16="http://schemas.microsoft.com/office/drawing/2014/main" id="{74FA02C2-080A-4F5F-9167-AAD3C5479DCE}"/>
              </a:ext>
            </a:extLst>
          </p:cNvPr>
          <p:cNvPicPr>
            <a:picLocks noChangeAspect="1" noChangeArrowheads="1"/>
          </p:cNvPicPr>
          <p:nvPr/>
        </p:nvPicPr>
        <p:blipFill>
          <a:blip r:embed="rId12" cstate="print">
            <a:extLst>
              <a:ext uri="{BEBA8EAE-BF5A-486C-A8C5-ECC9F3942E4B}">
                <a14:imgProps xmlns:a14="http://schemas.microsoft.com/office/drawing/2010/main">
                  <a14:imgLayer r:embed="rId13">
                    <a14:imgEffect>
                      <a14:backgroundRemoval t="9896" b="89063" l="4688" r="95313">
                        <a14:foregroundMark x1="6250" y1="27083" x2="6250" y2="27083"/>
                        <a14:foregroundMark x1="54167" y1="30208" x2="54167" y2="30208"/>
                        <a14:foregroundMark x1="56771" y1="27083" x2="56771" y2="27083"/>
                        <a14:foregroundMark x1="54167" y1="21354" x2="54167" y2="21354"/>
                        <a14:foregroundMark x1="46354" y1="18750" x2="50000" y2="18750"/>
                        <a14:foregroundMark x1="57292" y1="25000" x2="55208" y2="21354"/>
                        <a14:foregroundMark x1="5729" y1="55208" x2="5729" y2="55208"/>
                        <a14:foregroundMark x1="92188" y1="35417" x2="92188" y2="35417"/>
                        <a14:foregroundMark x1="92188" y1="35417" x2="94271" y2="42188"/>
                        <a14:foregroundMark x1="94792" y1="54688" x2="95313" y2="53125"/>
                      </a14:backgroundRemoval>
                    </a14:imgEffect>
                  </a14:imgLayer>
                </a14:imgProps>
              </a:ext>
              <a:ext uri="{28A0092B-C50C-407E-A947-70E740481C1C}">
                <a14:useLocalDpi xmlns:a14="http://schemas.microsoft.com/office/drawing/2010/main" val="0"/>
              </a:ext>
            </a:extLst>
          </a:blip>
          <a:srcRect/>
          <a:stretch>
            <a:fillRect/>
          </a:stretch>
        </p:blipFill>
        <p:spPr bwMode="auto">
          <a:xfrm>
            <a:off x="10225349" y="5451892"/>
            <a:ext cx="584273" cy="584273"/>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66" name="TextBox 65">
            <a:extLst>
              <a:ext uri="{FF2B5EF4-FFF2-40B4-BE49-F238E27FC236}">
                <a16:creationId xmlns:a16="http://schemas.microsoft.com/office/drawing/2014/main" id="{90A5B13C-B039-4C39-9E81-4471C8B44BEC}"/>
              </a:ext>
            </a:extLst>
          </p:cNvPr>
          <p:cNvSpPr txBox="1"/>
          <p:nvPr/>
        </p:nvSpPr>
        <p:spPr>
          <a:xfrm>
            <a:off x="10151142" y="5152126"/>
            <a:ext cx="1099660" cy="27494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defPPr marL="0" marR="0" indent="0" algn="l" defTabSz="457109"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defTabSz="825500">
              <a:defRPr sz="2400" spc="-224">
                <a:solidFill>
                  <a:srgbClr val="006DD6"/>
                </a:solidFill>
                <a:latin typeface="Segoe UI" panose="020B0502040204020203" pitchFamily="34" charset="0"/>
                <a:cs typeface="Segoe UI" panose="020B0502040204020203" pitchFamily="34" charset="0"/>
              </a:defRPr>
            </a:lvl1pPr>
          </a:lstStyle>
          <a:p>
            <a:pPr hangingPunct="0">
              <a:lnSpc>
                <a:spcPct val="70000"/>
              </a:lnSpc>
            </a:pPr>
            <a:r>
              <a:rPr lang="en-AU" sz="1600" kern="0" spc="0">
                <a:sym typeface="Segoe UI Semibold"/>
              </a:rPr>
              <a:t>Logic Apps</a:t>
            </a:r>
          </a:p>
        </p:txBody>
      </p:sp>
      <p:sp>
        <p:nvSpPr>
          <p:cNvPr id="67" name="TextBox 66">
            <a:extLst>
              <a:ext uri="{FF2B5EF4-FFF2-40B4-BE49-F238E27FC236}">
                <a16:creationId xmlns:a16="http://schemas.microsoft.com/office/drawing/2014/main" id="{75AF3660-7254-421C-9E28-FCE292330EAC}"/>
              </a:ext>
            </a:extLst>
          </p:cNvPr>
          <p:cNvSpPr txBox="1"/>
          <p:nvPr/>
        </p:nvSpPr>
        <p:spPr>
          <a:xfrm>
            <a:off x="8460341" y="1469074"/>
            <a:ext cx="937628" cy="461665"/>
          </a:xfrm>
          <a:prstGeom prst="rect">
            <a:avLst/>
          </a:prstGeom>
          <a:noFill/>
        </p:spPr>
        <p:txBody>
          <a:bodyPr wrap="none" rtlCol="0">
            <a:spAutoFit/>
          </a:bodyPr>
          <a:lstStyle/>
          <a:p>
            <a:pPr algn="ctr" defTabSz="914126"/>
            <a:r>
              <a:rPr lang="en-AU" sz="1200">
                <a:solidFill>
                  <a:srgbClr val="006DD6"/>
                </a:solidFill>
                <a:latin typeface="Segoe UI" panose="020B0502040204020203" pitchFamily="34" charset="0"/>
                <a:cs typeface="Segoe UI" panose="020B0502040204020203" pitchFamily="34" charset="0"/>
                <a:sym typeface="Segoe UI Semibold"/>
              </a:rPr>
              <a:t>Storage</a:t>
            </a:r>
          </a:p>
          <a:p>
            <a:pPr algn="ctr" defTabSz="914126"/>
            <a:r>
              <a:rPr lang="en-AU" sz="1200">
                <a:solidFill>
                  <a:srgbClr val="006DD6"/>
                </a:solidFill>
                <a:latin typeface="Segoe UI" panose="020B0502040204020203" pitchFamily="34" charset="0"/>
                <a:cs typeface="Segoe UI" panose="020B0502040204020203" pitchFamily="34" charset="0"/>
                <a:sym typeface="Segoe UI Semibold"/>
              </a:rPr>
              <a:t>(Cold path)</a:t>
            </a:r>
          </a:p>
        </p:txBody>
      </p:sp>
      <p:sp>
        <p:nvSpPr>
          <p:cNvPr id="96" name="TextBox 95">
            <a:extLst>
              <a:ext uri="{FF2B5EF4-FFF2-40B4-BE49-F238E27FC236}">
                <a16:creationId xmlns:a16="http://schemas.microsoft.com/office/drawing/2014/main" id="{89BA2074-1E66-47F2-9D5C-BA4CAF748056}"/>
              </a:ext>
            </a:extLst>
          </p:cNvPr>
          <p:cNvSpPr txBox="1"/>
          <p:nvPr/>
        </p:nvSpPr>
        <p:spPr>
          <a:xfrm>
            <a:off x="8461758" y="2480451"/>
            <a:ext cx="1027781" cy="461665"/>
          </a:xfrm>
          <a:prstGeom prst="rect">
            <a:avLst/>
          </a:prstGeom>
          <a:noFill/>
        </p:spPr>
        <p:txBody>
          <a:bodyPr wrap="none" rtlCol="0">
            <a:spAutoFit/>
          </a:bodyPr>
          <a:lstStyle/>
          <a:p>
            <a:pPr algn="ctr" defTabSz="914126"/>
            <a:r>
              <a:rPr lang="en-AU" sz="1200">
                <a:solidFill>
                  <a:srgbClr val="006DD6"/>
                </a:solidFill>
                <a:latin typeface="Segoe UI" panose="020B0502040204020203" pitchFamily="34" charset="0"/>
                <a:cs typeface="Segoe UI" panose="020B0502040204020203" pitchFamily="34" charset="0"/>
                <a:sym typeface="Segoe UI Semibold"/>
              </a:rPr>
              <a:t>Cosmos DB </a:t>
            </a:r>
          </a:p>
          <a:p>
            <a:pPr algn="ctr" defTabSz="914126"/>
            <a:r>
              <a:rPr lang="en-AU" sz="1200">
                <a:solidFill>
                  <a:srgbClr val="006DD6"/>
                </a:solidFill>
                <a:latin typeface="Segoe UI" panose="020B0502040204020203" pitchFamily="34" charset="0"/>
                <a:cs typeface="Segoe UI" panose="020B0502040204020203" pitchFamily="34" charset="0"/>
                <a:sym typeface="Segoe UI Semibold"/>
              </a:rPr>
              <a:t>(Warm path)</a:t>
            </a:r>
          </a:p>
        </p:txBody>
      </p:sp>
      <p:pic>
        <p:nvPicPr>
          <p:cNvPr id="97" name="Picture 96">
            <a:extLst>
              <a:ext uri="{FF2B5EF4-FFF2-40B4-BE49-F238E27FC236}">
                <a16:creationId xmlns:a16="http://schemas.microsoft.com/office/drawing/2014/main" id="{6561A7E7-E3AF-4AEB-BDF9-BF27EC6BBC84}"/>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0205184" y="2863025"/>
            <a:ext cx="584273" cy="584273"/>
          </a:xfrm>
          <a:prstGeom prst="rect">
            <a:avLst/>
          </a:prstGeom>
          <a:effectLst>
            <a:outerShdw blurRad="50800" dist="38100" dir="2700000" algn="tl" rotWithShape="0">
              <a:prstClr val="black">
                <a:alpha val="40000"/>
              </a:prstClr>
            </a:outerShdw>
          </a:effectLst>
        </p:spPr>
      </p:pic>
      <p:sp>
        <p:nvSpPr>
          <p:cNvPr id="98" name="TextBox 97">
            <a:extLst>
              <a:ext uri="{FF2B5EF4-FFF2-40B4-BE49-F238E27FC236}">
                <a16:creationId xmlns:a16="http://schemas.microsoft.com/office/drawing/2014/main" id="{1BDE5E09-FCC5-48B8-A527-277BCAEF5B9D}"/>
              </a:ext>
            </a:extLst>
          </p:cNvPr>
          <p:cNvSpPr txBox="1"/>
          <p:nvPr/>
        </p:nvSpPr>
        <p:spPr>
          <a:xfrm>
            <a:off x="10234274" y="2523875"/>
            <a:ext cx="950580" cy="27494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defPPr marL="0" marR="0" indent="0" algn="l" defTabSz="457109"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defTabSz="825500">
              <a:defRPr sz="2400" spc="-224">
                <a:solidFill>
                  <a:srgbClr val="006DD6"/>
                </a:solidFill>
                <a:latin typeface="Segoe UI" panose="020B0502040204020203" pitchFamily="34" charset="0"/>
                <a:cs typeface="Segoe UI" panose="020B0502040204020203" pitchFamily="34" charset="0"/>
              </a:defRPr>
            </a:lvl1pPr>
          </a:lstStyle>
          <a:p>
            <a:pPr algn="ctr" hangingPunct="0">
              <a:lnSpc>
                <a:spcPct val="70000"/>
              </a:lnSpc>
            </a:pPr>
            <a:r>
              <a:rPr lang="en-AU" sz="1600" kern="0" spc="0">
                <a:sym typeface="Segoe UI Semibold"/>
              </a:rPr>
              <a:t>Power BI </a:t>
            </a:r>
          </a:p>
        </p:txBody>
      </p:sp>
      <p:pic>
        <p:nvPicPr>
          <p:cNvPr id="99" name="Picture 2" descr="Native Integrations and Pre-built Connectors | StreamSets">
            <a:extLst>
              <a:ext uri="{FF2B5EF4-FFF2-40B4-BE49-F238E27FC236}">
                <a16:creationId xmlns:a16="http://schemas.microsoft.com/office/drawing/2014/main" id="{4AFCA83F-7C27-406B-8AD2-E850A0109DFC}"/>
              </a:ext>
            </a:extLst>
          </p:cNvPr>
          <p:cNvPicPr>
            <a:picLocks noChangeAspect="1" noChangeArrowheads="1"/>
          </p:cNvPicPr>
          <p:nvPr/>
        </p:nvPicPr>
        <p:blipFill>
          <a:blip r:embed="rId15" cstate="print">
            <a:extLst>
              <a:ext uri="{BEBA8EAE-BF5A-486C-A8C5-ECC9F3942E4B}">
                <a14:imgProps xmlns:a14="http://schemas.microsoft.com/office/drawing/2010/main">
                  <a14:imgLayer r:embed="rId16">
                    <a14:imgEffect>
                      <a14:backgroundRemoval t="10000" b="90000" l="9155" r="92254">
                        <a14:foregroundMark x1="73944" y1="78750" x2="73944" y2="78750"/>
                        <a14:foregroundMark x1="86620" y1="73750" x2="71127" y2="77500"/>
                        <a14:foregroundMark x1="90141" y1="58125" x2="88732" y2="35625"/>
                        <a14:foregroundMark x1="78873" y1="26875" x2="89437" y2="33125"/>
                        <a14:foregroundMark x1="92254" y1="33125" x2="90845" y2="71250"/>
                        <a14:foregroundMark x1="19929" y1="71494" x2="10563" y2="70000"/>
                        <a14:foregroundMark x1="30153" y1="73125" x2="28310" y2="72831"/>
                        <a14:foregroundMark x1="43133" y1="75196" x2="30153" y2="73125"/>
                        <a14:foregroundMark x1="69322" y1="79375" x2="66947" y2="78996"/>
                        <a14:foregroundMark x1="73239" y1="80000" x2="69322" y2="79375"/>
                        <a14:foregroundMark x1="31690" y1="74375" x2="31690" y2="74375"/>
                        <a14:foregroundMark x1="31690" y1="73750" x2="31690" y2="73750"/>
                        <a14:foregroundMark x1="79577" y1="28125" x2="88028" y2="30625"/>
                        <a14:backgroundMark x1="45775" y1="79375" x2="45775" y2="79375"/>
                        <a14:backgroundMark x1="49296" y1="76250" x2="49296" y2="76250"/>
                        <a14:backgroundMark x1="55634" y1="80625" x2="55634" y2="80625"/>
                        <a14:backgroundMark x1="60563" y1="79375" x2="60563" y2="79375"/>
                        <a14:backgroundMark x1="62676" y1="77500" x2="62676" y2="77500"/>
                        <a14:backgroundMark x1="59859" y1="76875" x2="52817" y2="78750"/>
                        <a14:backgroundMark x1="45775" y1="77500" x2="47887" y2="76875"/>
                        <a14:backgroundMark x1="47887" y1="76250" x2="45775" y2="77500"/>
                        <a14:backgroundMark x1="53521" y1="77500" x2="49296" y2="77500"/>
                        <a14:backgroundMark x1="64789" y1="76875" x2="59155" y2="79375"/>
                        <a14:backgroundMark x1="21127" y1="70000" x2="29577" y2="71250"/>
                        <a14:backgroundMark x1="29577" y1="72500" x2="29577" y2="72500"/>
                        <a14:backgroundMark x1="21127" y1="70000" x2="21127" y2="70000"/>
                        <a14:backgroundMark x1="27465" y1="73125" x2="27465" y2="73125"/>
                        <a14:backgroundMark x1="30282" y1="72500" x2="30282" y2="72500"/>
                      </a14:backgroundRemoval>
                    </a14:imgEffect>
                  </a14:imgLayer>
                </a14:imgProps>
              </a:ext>
              <a:ext uri="{28A0092B-C50C-407E-A947-70E740481C1C}">
                <a14:useLocalDpi xmlns:a14="http://schemas.microsoft.com/office/drawing/2010/main" val="0"/>
              </a:ext>
            </a:extLst>
          </a:blip>
          <a:srcRect/>
          <a:stretch>
            <a:fillRect/>
          </a:stretch>
        </p:blipFill>
        <p:spPr bwMode="auto">
          <a:xfrm>
            <a:off x="8673341" y="3719095"/>
            <a:ext cx="589273" cy="665878"/>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100" name="TextBox 99">
            <a:extLst>
              <a:ext uri="{FF2B5EF4-FFF2-40B4-BE49-F238E27FC236}">
                <a16:creationId xmlns:a16="http://schemas.microsoft.com/office/drawing/2014/main" id="{B215B34C-5EE3-4999-894B-7F060AEEABD6}"/>
              </a:ext>
            </a:extLst>
          </p:cNvPr>
          <p:cNvSpPr txBox="1"/>
          <p:nvPr/>
        </p:nvSpPr>
        <p:spPr>
          <a:xfrm>
            <a:off x="8395273" y="3457915"/>
            <a:ext cx="1160750" cy="276999"/>
          </a:xfrm>
          <a:prstGeom prst="rect">
            <a:avLst/>
          </a:prstGeom>
          <a:noFill/>
        </p:spPr>
        <p:txBody>
          <a:bodyPr wrap="square" rtlCol="0">
            <a:spAutoFit/>
          </a:bodyPr>
          <a:lstStyle/>
          <a:p>
            <a:pPr algn="ctr" defTabSz="914126"/>
            <a:r>
              <a:rPr lang="en-AU" sz="1200">
                <a:solidFill>
                  <a:srgbClr val="006DD6"/>
                </a:solidFill>
                <a:latin typeface="Segoe UI" panose="020B0502040204020203" pitchFamily="34" charset="0"/>
                <a:cs typeface="Segoe UI" panose="020B0502040204020203" pitchFamily="34" charset="0"/>
                <a:sym typeface="Segoe UI Semibold"/>
              </a:rPr>
              <a:t>Azure Synapse</a:t>
            </a:r>
          </a:p>
        </p:txBody>
      </p:sp>
      <p:cxnSp>
        <p:nvCxnSpPr>
          <p:cNvPr id="101" name="Straight Arrow Connector 100">
            <a:extLst>
              <a:ext uri="{FF2B5EF4-FFF2-40B4-BE49-F238E27FC236}">
                <a16:creationId xmlns:a16="http://schemas.microsoft.com/office/drawing/2014/main" id="{984BE72E-B5A1-4952-985A-4F623ACE1FC9}"/>
              </a:ext>
            </a:extLst>
          </p:cNvPr>
          <p:cNvCxnSpPr>
            <a:cxnSpLocks/>
          </p:cNvCxnSpPr>
          <p:nvPr/>
        </p:nvCxnSpPr>
        <p:spPr>
          <a:xfrm>
            <a:off x="7891365" y="4071646"/>
            <a:ext cx="722623" cy="0"/>
          </a:xfrm>
          <a:prstGeom prst="straightConnector1">
            <a:avLst/>
          </a:prstGeom>
          <a:noFill/>
          <a:ln w="38100" cap="flat" cmpd="sng" algn="ctr">
            <a:solidFill>
              <a:sysClr val="windowText" lastClr="000000"/>
            </a:solidFill>
            <a:prstDash val="solid"/>
            <a:miter lim="800000"/>
            <a:tailEnd type="triangle"/>
          </a:ln>
          <a:effectLst/>
        </p:spPr>
      </p:cxnSp>
      <p:cxnSp>
        <p:nvCxnSpPr>
          <p:cNvPr id="102" name="Straight Arrow Connector 101">
            <a:extLst>
              <a:ext uri="{FF2B5EF4-FFF2-40B4-BE49-F238E27FC236}">
                <a16:creationId xmlns:a16="http://schemas.microsoft.com/office/drawing/2014/main" id="{68652BCE-B9C4-42E1-B19F-17EFA726322B}"/>
              </a:ext>
            </a:extLst>
          </p:cNvPr>
          <p:cNvCxnSpPr>
            <a:cxnSpLocks/>
          </p:cNvCxnSpPr>
          <p:nvPr/>
        </p:nvCxnSpPr>
        <p:spPr>
          <a:xfrm>
            <a:off x="7891365" y="3143616"/>
            <a:ext cx="722623" cy="0"/>
          </a:xfrm>
          <a:prstGeom prst="straightConnector1">
            <a:avLst/>
          </a:prstGeom>
          <a:noFill/>
          <a:ln w="38100" cap="flat" cmpd="sng" algn="ctr">
            <a:solidFill>
              <a:sysClr val="windowText" lastClr="000000"/>
            </a:solidFill>
            <a:prstDash val="solid"/>
            <a:miter lim="800000"/>
            <a:tailEnd type="triangle"/>
          </a:ln>
          <a:effectLst/>
        </p:spPr>
      </p:cxnSp>
      <p:pic>
        <p:nvPicPr>
          <p:cNvPr id="105" name="Picture 2" descr="Azure Databricks — Taygan">
            <a:extLst>
              <a:ext uri="{FF2B5EF4-FFF2-40B4-BE49-F238E27FC236}">
                <a16:creationId xmlns:a16="http://schemas.microsoft.com/office/drawing/2014/main" id="{E44E16F8-D21F-4A40-BB59-40ACB9FD74F8}"/>
              </a:ext>
            </a:extLst>
          </p:cNvPr>
          <p:cNvPicPr>
            <a:picLocks noChangeAspect="1" noChangeArrowheads="1"/>
          </p:cNvPicPr>
          <p:nvPr/>
        </p:nvPicPr>
        <p:blipFill rotWithShape="1">
          <a:blip r:embed="rId17" cstate="print">
            <a:extLst>
              <a:ext uri="{BEBA8EAE-BF5A-486C-A8C5-ECC9F3942E4B}">
                <a14:imgProps xmlns:a14="http://schemas.microsoft.com/office/drawing/2010/main">
                  <a14:imgLayer r:embed="rId18">
                    <a14:imgEffect>
                      <a14:backgroundRemoval t="18000" b="81667" l="18333" r="81000">
                        <a14:foregroundMark x1="21333" y1="39000" x2="76333" y2="38000"/>
                        <a14:foregroundMark x1="76333" y1="38000" x2="21667" y2="36333"/>
                        <a14:foregroundMark x1="18667" y1="35333" x2="19667" y2="41333"/>
                        <a14:foregroundMark x1="79667" y1="35000" x2="79667" y2="42333"/>
                        <a14:foregroundMark x1="49333" y1="21000" x2="50667" y2="20667"/>
                        <a14:foregroundMark x1="49667" y1="18333" x2="49667" y2="18333"/>
                        <a14:foregroundMark x1="81000" y1="62000" x2="81000" y2="62000"/>
                        <a14:foregroundMark x1="81333" y1="37667" x2="81333" y2="37667"/>
                        <a14:foregroundMark x1="51667" y1="79000" x2="51667" y2="79000"/>
                        <a14:foregroundMark x1="50000" y1="82000" x2="50000" y2="82000"/>
                        <a14:foregroundMark x1="18333" y1="58333" x2="18333" y2="58333"/>
                      </a14:backgroundRemoval>
                    </a14:imgEffect>
                  </a14:imgLayer>
                </a14:imgProps>
              </a:ext>
              <a:ext uri="{28A0092B-C50C-407E-A947-70E740481C1C}">
                <a14:useLocalDpi xmlns:a14="http://schemas.microsoft.com/office/drawing/2010/main" val="0"/>
              </a:ext>
            </a:extLst>
          </a:blip>
          <a:srcRect l="16704" t="16421" r="16157" b="15904"/>
          <a:stretch/>
        </p:blipFill>
        <p:spPr bwMode="auto">
          <a:xfrm>
            <a:off x="8673341" y="4549845"/>
            <a:ext cx="589273" cy="593977"/>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07" name="Picture 2" descr="Image for post">
            <a:extLst>
              <a:ext uri="{FF2B5EF4-FFF2-40B4-BE49-F238E27FC236}">
                <a16:creationId xmlns:a16="http://schemas.microsoft.com/office/drawing/2014/main" id="{2550D226-D1D5-4EFF-8B70-A88A2644CE1C}"/>
              </a:ext>
            </a:extLst>
          </p:cNvPr>
          <p:cNvPicPr>
            <a:picLocks noChangeAspect="1" noChangeArrowheads="1"/>
          </p:cNvPicPr>
          <p:nvPr/>
        </p:nvPicPr>
        <p:blipFill rotWithShape="1">
          <a:blip r:embed="rId8" cstate="print">
            <a:extLst>
              <a:ext uri="{BEBA8EAE-BF5A-486C-A8C5-ECC9F3942E4B}">
                <a14:imgProps xmlns:a14="http://schemas.microsoft.com/office/drawing/2010/main">
                  <a14:imgLayer r:embed="rId9">
                    <a14:imgEffect>
                      <a14:backgroundRemoval t="17544" b="80263" l="38889" r="59942">
                        <a14:foregroundMark x1="50585" y1="42105" x2="50585" y2="42105"/>
                        <a14:foregroundMark x1="55409" y1="50877" x2="55409" y2="50877"/>
                        <a14:foregroundMark x1="50146" y1="58772" x2="50146" y2="58772"/>
                        <a14:foregroundMark x1="45322" y1="50877" x2="45322" y2="50877"/>
                        <a14:foregroundMark x1="45760" y1="64474" x2="45760" y2="64474"/>
                        <a14:foregroundMark x1="47661" y1="77193" x2="47661" y2="77193"/>
                        <a14:foregroundMark x1="57895" y1="23246" x2="57895" y2="23246"/>
                        <a14:foregroundMark x1="57602" y1="22807" x2="57602" y2="22807"/>
                        <a14:foregroundMark x1="54678" y1="21930" x2="54678" y2="21930"/>
                        <a14:foregroundMark x1="54678" y1="21930" x2="54678" y2="21930"/>
                        <a14:foregroundMark x1="53363" y1="21053" x2="50146" y2="20175"/>
                        <a14:foregroundMark x1="46345" y1="21053" x2="46345" y2="21053"/>
                        <a14:foregroundMark x1="44006" y1="21053" x2="40789" y2="21053"/>
                        <a14:foregroundMark x1="59211" y1="28070" x2="59211" y2="27193"/>
                        <a14:foregroundMark x1="59211" y1="22368" x2="59211" y2="22368"/>
                        <a14:foregroundMark x1="59357" y1="21491" x2="42544" y2="21053"/>
                        <a14:foregroundMark x1="42544" y1="21053" x2="40205" y2="27193"/>
                        <a14:foregroundMark x1="59942" y1="29386" x2="59503" y2="19737"/>
                        <a14:foregroundMark x1="39912" y1="18421" x2="56871" y2="19737"/>
                        <a14:foregroundMark x1="56871" y1="19737" x2="59942" y2="19298"/>
                        <a14:foregroundMark x1="39327" y1="18421" x2="39620" y2="28509"/>
                        <a14:foregroundMark x1="40351" y1="70614" x2="40789" y2="77632"/>
                        <a14:foregroundMark x1="41959" y1="80263" x2="46053" y2="78947"/>
                        <a14:foregroundMark x1="51316" y1="80263" x2="50731" y2="80263"/>
                        <a14:foregroundMark x1="50439" y1="80263" x2="54240" y2="79386"/>
                        <a14:foregroundMark x1="56579" y1="78509" x2="58480" y2="79386"/>
                        <a14:foregroundMark x1="39327" y1="18860" x2="39327" y2="18860"/>
                      </a14:backgroundRemoval>
                    </a14:imgEffect>
                  </a14:imgLayer>
                </a14:imgProps>
              </a:ext>
              <a:ext uri="{28A0092B-C50C-407E-A947-70E740481C1C}">
                <a14:useLocalDpi xmlns:a14="http://schemas.microsoft.com/office/drawing/2010/main" val="0"/>
              </a:ext>
            </a:extLst>
          </a:blip>
          <a:srcRect l="38567" t="15339" r="38500" b="15232"/>
          <a:stretch/>
        </p:blipFill>
        <p:spPr bwMode="auto">
          <a:xfrm>
            <a:off x="8713849" y="5472965"/>
            <a:ext cx="549408" cy="554421"/>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cxnSp>
        <p:nvCxnSpPr>
          <p:cNvPr id="108" name="Straight Arrow Connector 107">
            <a:extLst>
              <a:ext uri="{FF2B5EF4-FFF2-40B4-BE49-F238E27FC236}">
                <a16:creationId xmlns:a16="http://schemas.microsoft.com/office/drawing/2014/main" id="{94BDDDA5-796A-4233-A8E5-3499DDAE0B37}"/>
              </a:ext>
            </a:extLst>
          </p:cNvPr>
          <p:cNvCxnSpPr>
            <a:cxnSpLocks/>
          </p:cNvCxnSpPr>
          <p:nvPr/>
        </p:nvCxnSpPr>
        <p:spPr>
          <a:xfrm>
            <a:off x="9631043" y="3128350"/>
            <a:ext cx="457523" cy="0"/>
          </a:xfrm>
          <a:prstGeom prst="straightConnector1">
            <a:avLst/>
          </a:prstGeom>
          <a:noFill/>
          <a:ln w="38100" cap="flat" cmpd="sng" algn="ctr">
            <a:solidFill>
              <a:sysClr val="windowText" lastClr="000000"/>
            </a:solidFill>
            <a:prstDash val="solid"/>
            <a:miter lim="800000"/>
            <a:tailEnd type="triangle"/>
          </a:ln>
          <a:effectLst/>
        </p:spPr>
      </p:cxnSp>
      <p:pic>
        <p:nvPicPr>
          <p:cNvPr id="109" name="Picture 108">
            <a:extLst>
              <a:ext uri="{FF2B5EF4-FFF2-40B4-BE49-F238E27FC236}">
                <a16:creationId xmlns:a16="http://schemas.microsoft.com/office/drawing/2014/main" id="{99843535-1F6C-4494-8D1D-360F506EAF5F}"/>
              </a:ext>
            </a:extLst>
          </p:cNvPr>
          <p:cNvPicPr>
            <a:picLocks noChangeAspect="1"/>
          </p:cNvPicPr>
          <p:nvPr/>
        </p:nvPicPr>
        <p:blipFill rotWithShape="1">
          <a:blip r:embed="rId19"/>
          <a:srcRect r="11440" b="16190"/>
          <a:stretch/>
        </p:blipFill>
        <p:spPr>
          <a:xfrm>
            <a:off x="10863838" y="2818518"/>
            <a:ext cx="1097458" cy="697244"/>
          </a:xfrm>
          <a:prstGeom prst="rect">
            <a:avLst/>
          </a:prstGeom>
          <a:effectLst>
            <a:outerShdw blurRad="50800" dist="38100" dir="2700000" algn="tl" rotWithShape="0">
              <a:prstClr val="black">
                <a:alpha val="40000"/>
              </a:prstClr>
            </a:outerShdw>
          </a:effectLst>
        </p:spPr>
      </p:pic>
      <p:pic>
        <p:nvPicPr>
          <p:cNvPr id="110" name="Picture 109">
            <a:extLst>
              <a:ext uri="{FF2B5EF4-FFF2-40B4-BE49-F238E27FC236}">
                <a16:creationId xmlns:a16="http://schemas.microsoft.com/office/drawing/2014/main" id="{072C7DE0-5DDC-41F0-A77F-8116F22E56E7}"/>
              </a:ext>
            </a:extLst>
          </p:cNvPr>
          <p:cNvPicPr>
            <a:picLocks noChangeAspect="1"/>
          </p:cNvPicPr>
          <p:nvPr/>
        </p:nvPicPr>
        <p:blipFill>
          <a:blip r:embed="rId20"/>
          <a:stretch>
            <a:fillRect/>
          </a:stretch>
        </p:blipFill>
        <p:spPr>
          <a:xfrm>
            <a:off x="11392191" y="5500040"/>
            <a:ext cx="589271" cy="471416"/>
          </a:xfrm>
          <a:prstGeom prst="rect">
            <a:avLst/>
          </a:prstGeom>
          <a:effectLst>
            <a:outerShdw blurRad="50800" dist="38100" dir="2700000" algn="tl" rotWithShape="0">
              <a:prstClr val="black">
                <a:alpha val="40000"/>
              </a:prstClr>
            </a:outerShdw>
          </a:effectLst>
        </p:spPr>
      </p:pic>
      <p:cxnSp>
        <p:nvCxnSpPr>
          <p:cNvPr id="115" name="Straight Arrow Connector 114">
            <a:extLst>
              <a:ext uri="{FF2B5EF4-FFF2-40B4-BE49-F238E27FC236}">
                <a16:creationId xmlns:a16="http://schemas.microsoft.com/office/drawing/2014/main" id="{C3A1C944-1C3F-4BC0-9BBC-C59992907496}"/>
              </a:ext>
            </a:extLst>
          </p:cNvPr>
          <p:cNvCxnSpPr>
            <a:cxnSpLocks/>
          </p:cNvCxnSpPr>
          <p:nvPr/>
        </p:nvCxnSpPr>
        <p:spPr>
          <a:xfrm>
            <a:off x="10957663" y="5703105"/>
            <a:ext cx="379278" cy="0"/>
          </a:xfrm>
          <a:prstGeom prst="straightConnector1">
            <a:avLst/>
          </a:prstGeom>
          <a:noFill/>
          <a:ln w="38100" cap="flat" cmpd="sng" algn="ctr">
            <a:solidFill>
              <a:sysClr val="windowText" lastClr="000000"/>
            </a:solidFill>
            <a:prstDash val="solid"/>
            <a:miter lim="800000"/>
            <a:tailEnd type="triangle"/>
          </a:ln>
          <a:effectLst/>
        </p:spPr>
      </p:cxnSp>
      <p:sp>
        <p:nvSpPr>
          <p:cNvPr id="19" name="TextBox 18">
            <a:extLst>
              <a:ext uri="{FF2B5EF4-FFF2-40B4-BE49-F238E27FC236}">
                <a16:creationId xmlns:a16="http://schemas.microsoft.com/office/drawing/2014/main" id="{E569FA18-51C1-468D-A87C-F085A084832E}"/>
              </a:ext>
            </a:extLst>
          </p:cNvPr>
          <p:cNvSpPr txBox="1"/>
          <p:nvPr/>
        </p:nvSpPr>
        <p:spPr>
          <a:xfrm>
            <a:off x="8395273" y="4314133"/>
            <a:ext cx="1160750" cy="276999"/>
          </a:xfrm>
          <a:prstGeom prst="rect">
            <a:avLst/>
          </a:prstGeom>
          <a:noFill/>
        </p:spPr>
        <p:txBody>
          <a:bodyPr wrap="square" rtlCol="0">
            <a:spAutoFit/>
          </a:bodyPr>
          <a:lstStyle/>
          <a:p>
            <a:pPr algn="ctr" defTabSz="914126"/>
            <a:r>
              <a:rPr lang="en-AU" sz="1200">
                <a:solidFill>
                  <a:srgbClr val="006DD6"/>
                </a:solidFill>
                <a:latin typeface="Segoe UI" panose="020B0502040204020203" pitchFamily="34" charset="0"/>
                <a:cs typeface="Segoe UI" panose="020B0502040204020203" pitchFamily="34" charset="0"/>
                <a:sym typeface="Segoe UI Semibold"/>
              </a:rPr>
              <a:t>Databricks</a:t>
            </a:r>
          </a:p>
        </p:txBody>
      </p:sp>
      <p:sp>
        <p:nvSpPr>
          <p:cNvPr id="20" name="TextBox 19">
            <a:extLst>
              <a:ext uri="{FF2B5EF4-FFF2-40B4-BE49-F238E27FC236}">
                <a16:creationId xmlns:a16="http://schemas.microsoft.com/office/drawing/2014/main" id="{EA3060A7-F977-45CE-A8AE-4351F879A140}"/>
              </a:ext>
            </a:extLst>
          </p:cNvPr>
          <p:cNvSpPr txBox="1"/>
          <p:nvPr/>
        </p:nvSpPr>
        <p:spPr>
          <a:xfrm>
            <a:off x="1816307" y="2546980"/>
            <a:ext cx="102657" cy="2964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defTabSz="825500" hangingPunct="0">
              <a:lnSpc>
                <a:spcPct val="70000"/>
              </a:lnSpc>
            </a:pPr>
            <a:endParaRPr lang="en-AU" kern="0">
              <a:solidFill>
                <a:srgbClr val="006DD6"/>
              </a:solidFill>
              <a:latin typeface="Segoe UI" panose="020B0502040204020203" pitchFamily="34" charset="0"/>
              <a:cs typeface="Segoe UI" panose="020B0502040204020203" pitchFamily="34" charset="0"/>
              <a:sym typeface="Segoe UI Semibold"/>
            </a:endParaRPr>
          </a:p>
        </p:txBody>
      </p:sp>
      <p:cxnSp>
        <p:nvCxnSpPr>
          <p:cNvPr id="137" name="Straight Arrow Connector 136">
            <a:extLst>
              <a:ext uri="{FF2B5EF4-FFF2-40B4-BE49-F238E27FC236}">
                <a16:creationId xmlns:a16="http://schemas.microsoft.com/office/drawing/2014/main" id="{DF5AB870-1429-4E17-965C-08F869A07243}"/>
              </a:ext>
            </a:extLst>
          </p:cNvPr>
          <p:cNvCxnSpPr>
            <a:cxnSpLocks/>
          </p:cNvCxnSpPr>
          <p:nvPr/>
        </p:nvCxnSpPr>
        <p:spPr>
          <a:xfrm>
            <a:off x="7891365" y="4824834"/>
            <a:ext cx="722623" cy="0"/>
          </a:xfrm>
          <a:prstGeom prst="straightConnector1">
            <a:avLst/>
          </a:prstGeom>
          <a:noFill/>
          <a:ln w="38100" cap="flat" cmpd="sng" algn="ctr">
            <a:solidFill>
              <a:sysClr val="windowText" lastClr="000000"/>
            </a:solidFill>
            <a:prstDash val="solid"/>
            <a:miter lim="800000"/>
            <a:tailEnd type="triangle"/>
          </a:ln>
          <a:effectLst/>
        </p:spPr>
      </p:cxnSp>
      <p:cxnSp>
        <p:nvCxnSpPr>
          <p:cNvPr id="138" name="Straight Arrow Connector 137">
            <a:extLst>
              <a:ext uri="{FF2B5EF4-FFF2-40B4-BE49-F238E27FC236}">
                <a16:creationId xmlns:a16="http://schemas.microsoft.com/office/drawing/2014/main" id="{F7C48EC3-05C0-4A3B-A580-35C0D0B5C3A8}"/>
              </a:ext>
            </a:extLst>
          </p:cNvPr>
          <p:cNvCxnSpPr>
            <a:cxnSpLocks/>
          </p:cNvCxnSpPr>
          <p:nvPr/>
        </p:nvCxnSpPr>
        <p:spPr>
          <a:xfrm>
            <a:off x="9631043" y="5722155"/>
            <a:ext cx="457523" cy="0"/>
          </a:xfrm>
          <a:prstGeom prst="straightConnector1">
            <a:avLst/>
          </a:prstGeom>
          <a:noFill/>
          <a:ln w="38100" cap="flat" cmpd="sng" algn="ctr">
            <a:solidFill>
              <a:sysClr val="windowText" lastClr="000000"/>
            </a:solidFill>
            <a:prstDash val="solid"/>
            <a:miter lim="800000"/>
            <a:tailEnd type="triangle"/>
          </a:ln>
          <a:effectLst/>
        </p:spPr>
      </p:cxnSp>
      <p:sp>
        <p:nvSpPr>
          <p:cNvPr id="24" name="Rectangle 23">
            <a:extLst>
              <a:ext uri="{FF2B5EF4-FFF2-40B4-BE49-F238E27FC236}">
                <a16:creationId xmlns:a16="http://schemas.microsoft.com/office/drawing/2014/main" id="{FBD26EEC-FA30-4920-9DEA-18CEDD110D4C}"/>
              </a:ext>
            </a:extLst>
          </p:cNvPr>
          <p:cNvSpPr/>
          <p:nvPr/>
        </p:nvSpPr>
        <p:spPr>
          <a:xfrm>
            <a:off x="1816307" y="1933473"/>
            <a:ext cx="1996749" cy="27699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defTabSz="914126">
              <a:defRPr/>
            </a:pPr>
            <a:r>
              <a:rPr lang="en-AU" kern="0">
                <a:solidFill>
                  <a:srgbClr val="243A5E">
                    <a:lumMod val="50000"/>
                  </a:srgbClr>
                </a:solidFill>
                <a:latin typeface="Segoe UI" panose="020B0502040204020203" pitchFamily="34" charset="0"/>
                <a:cs typeface="Segoe UI" panose="020B0502040204020203" pitchFamily="34" charset="0"/>
                <a:sym typeface="Segoe UI Semibold"/>
              </a:rPr>
              <a:t>Cloud gateway</a:t>
            </a:r>
          </a:p>
        </p:txBody>
      </p:sp>
      <p:grpSp>
        <p:nvGrpSpPr>
          <p:cNvPr id="30" name="Group 29">
            <a:extLst>
              <a:ext uri="{FF2B5EF4-FFF2-40B4-BE49-F238E27FC236}">
                <a16:creationId xmlns:a16="http://schemas.microsoft.com/office/drawing/2014/main" id="{39BD896F-28ED-4A3E-94AD-1467E18DC163}"/>
              </a:ext>
            </a:extLst>
          </p:cNvPr>
          <p:cNvGrpSpPr/>
          <p:nvPr/>
        </p:nvGrpSpPr>
        <p:grpSpPr>
          <a:xfrm>
            <a:off x="5955885" y="1720081"/>
            <a:ext cx="1629499" cy="3920629"/>
            <a:chOff x="5954296" y="1720080"/>
            <a:chExt cx="1629499" cy="3920629"/>
          </a:xfrm>
        </p:grpSpPr>
        <p:cxnSp>
          <p:nvCxnSpPr>
            <p:cNvPr id="124" name="Straight Arrow Connector 123">
              <a:extLst>
                <a:ext uri="{FF2B5EF4-FFF2-40B4-BE49-F238E27FC236}">
                  <a16:creationId xmlns:a16="http://schemas.microsoft.com/office/drawing/2014/main" id="{F5FF9946-EF73-4EE5-9255-26BA438D32FF}"/>
                </a:ext>
              </a:extLst>
            </p:cNvPr>
            <p:cNvCxnSpPr>
              <a:cxnSpLocks/>
            </p:cNvCxnSpPr>
            <p:nvPr/>
          </p:nvCxnSpPr>
          <p:spPr>
            <a:xfrm>
              <a:off x="5954296" y="3714363"/>
              <a:ext cx="286630" cy="0"/>
            </a:xfrm>
            <a:prstGeom prst="straightConnector1">
              <a:avLst/>
            </a:prstGeom>
            <a:noFill/>
            <a:ln w="38100" cap="flat" cmpd="sng" algn="ctr">
              <a:solidFill>
                <a:sysClr val="windowText" lastClr="000000"/>
              </a:solidFill>
              <a:prstDash val="solid"/>
              <a:miter lim="800000"/>
              <a:tailEnd type="triangle"/>
            </a:ln>
            <a:effectLst/>
          </p:spPr>
        </p:cxnSp>
        <p:grpSp>
          <p:nvGrpSpPr>
            <p:cNvPr id="29" name="Group 28">
              <a:extLst>
                <a:ext uri="{FF2B5EF4-FFF2-40B4-BE49-F238E27FC236}">
                  <a16:creationId xmlns:a16="http://schemas.microsoft.com/office/drawing/2014/main" id="{2A783765-45D7-43C4-8D18-65E355255C17}"/>
                </a:ext>
              </a:extLst>
            </p:cNvPr>
            <p:cNvGrpSpPr/>
            <p:nvPr/>
          </p:nvGrpSpPr>
          <p:grpSpPr>
            <a:xfrm>
              <a:off x="6240926" y="1720080"/>
              <a:ext cx="1342869" cy="3920629"/>
              <a:chOff x="6240926" y="1720080"/>
              <a:chExt cx="1342869" cy="3920629"/>
            </a:xfrm>
          </p:grpSpPr>
          <p:grpSp>
            <p:nvGrpSpPr>
              <p:cNvPr id="26" name="Group 25">
                <a:extLst>
                  <a:ext uri="{FF2B5EF4-FFF2-40B4-BE49-F238E27FC236}">
                    <a16:creationId xmlns:a16="http://schemas.microsoft.com/office/drawing/2014/main" id="{814AD02E-408C-4918-8A8A-F7DFAF35C040}"/>
                  </a:ext>
                </a:extLst>
              </p:cNvPr>
              <p:cNvGrpSpPr/>
              <p:nvPr/>
            </p:nvGrpSpPr>
            <p:grpSpPr>
              <a:xfrm>
                <a:off x="6240926" y="1720080"/>
                <a:ext cx="1342869" cy="3920629"/>
                <a:chOff x="6207590" y="1720080"/>
                <a:chExt cx="1342869" cy="3920629"/>
              </a:xfrm>
            </p:grpSpPr>
            <p:sp>
              <p:nvSpPr>
                <p:cNvPr id="111" name="Rectangle 110">
                  <a:extLst>
                    <a:ext uri="{FF2B5EF4-FFF2-40B4-BE49-F238E27FC236}">
                      <a16:creationId xmlns:a16="http://schemas.microsoft.com/office/drawing/2014/main" id="{44317ACE-0954-46D6-A56B-5FE619BB7521}"/>
                    </a:ext>
                  </a:extLst>
                </p:cNvPr>
                <p:cNvSpPr/>
                <p:nvPr/>
              </p:nvSpPr>
              <p:spPr>
                <a:xfrm>
                  <a:off x="6219275" y="2247855"/>
                  <a:ext cx="1331184" cy="3392854"/>
                </a:xfrm>
                <a:prstGeom prst="rect">
                  <a:avLst/>
                </a:prstGeom>
                <a:solidFill>
                  <a:srgbClr val="E7E6E6"/>
                </a:solidFill>
                <a:ln w="12700" cap="flat" cmpd="sng" algn="ctr">
                  <a:solidFill>
                    <a:srgbClr val="4472C4">
                      <a:shade val="50000"/>
                    </a:srgbClr>
                  </a:solidFill>
                  <a:prstDash val="solid"/>
                  <a:miter lim="800000"/>
                </a:ln>
                <a:effectLst>
                  <a:outerShdw blurRad="50800" dist="38100" dir="2700000" algn="tl" rotWithShape="0">
                    <a:prstClr val="black">
                      <a:alpha val="40000"/>
                    </a:prstClr>
                  </a:outerShdw>
                </a:effectLst>
              </p:spPr>
              <p:txBody>
                <a:bodyPr rtlCol="0" anchor="t"/>
                <a:lstStyle/>
                <a:p>
                  <a:pPr defTabSz="914126">
                    <a:defRPr/>
                  </a:pPr>
                  <a:endParaRPr lang="en-AU" sz="1600" kern="0">
                    <a:solidFill>
                      <a:srgbClr val="243A5E">
                        <a:lumMod val="50000"/>
                      </a:srgbClr>
                    </a:solidFill>
                    <a:latin typeface="Segoe UI" panose="020B0502040204020203" pitchFamily="34" charset="0"/>
                    <a:cs typeface="Segoe UI" panose="020B0502040204020203" pitchFamily="34" charset="0"/>
                    <a:sym typeface="Segoe UI Semibold"/>
                  </a:endParaRPr>
                </a:p>
              </p:txBody>
            </p:sp>
            <p:pic>
              <p:nvPicPr>
                <p:cNvPr id="121" name="Picture 120">
                  <a:extLst>
                    <a:ext uri="{FF2B5EF4-FFF2-40B4-BE49-F238E27FC236}">
                      <a16:creationId xmlns:a16="http://schemas.microsoft.com/office/drawing/2014/main" id="{A7B8999D-19C8-47E4-B83D-6BF8A5DC024A}"/>
                    </a:ext>
                  </a:extLst>
                </p:cNvPr>
                <p:cNvPicPr>
                  <a:picLocks noChangeAspect="1"/>
                </p:cNvPicPr>
                <p:nvPr/>
              </p:nvPicPr>
              <p:blipFill rotWithShape="1">
                <a:blip r:embed="rId21">
                  <a:extLst>
                    <a:ext uri="{BEBA8EAE-BF5A-486C-A8C5-ECC9F3942E4B}">
                      <a14:imgProps xmlns:a14="http://schemas.microsoft.com/office/drawing/2010/main">
                        <a14:imgLayer r:embed="rId22">
                          <a14:imgEffect>
                            <a14:backgroundRemoval t="8594" b="84961" l="5078" r="96680">
                              <a14:foregroundMark x1="47266" y1="33984" x2="47266" y2="33984"/>
                              <a14:foregroundMark x1="53320" y1="45703" x2="53320" y2="45703"/>
                              <a14:foregroundMark x1="51758" y1="54492" x2="51758" y2="54492"/>
                              <a14:foregroundMark x1="82422" y1="45703" x2="82422" y2="45703"/>
                              <a14:foregroundMark x1="92188" y1="51367" x2="92188" y2="51367"/>
                              <a14:foregroundMark x1="96680" y1="48828" x2="96680" y2="48828"/>
                              <a14:foregroundMark x1="61328" y1="84961" x2="61328" y2="84961"/>
                              <a14:foregroundMark x1="5078" y1="57422" x2="5078" y2="57422"/>
                            </a14:backgroundRemoval>
                          </a14:imgEffect>
                        </a14:imgLayer>
                      </a14:imgProps>
                    </a:ext>
                  </a:extLst>
                </a:blip>
                <a:srcRect r="11494" b="11494"/>
                <a:stretch/>
              </p:blipFill>
              <p:spPr>
                <a:xfrm>
                  <a:off x="6525340" y="2796881"/>
                  <a:ext cx="567955" cy="567955"/>
                </a:xfrm>
                <a:prstGeom prst="rect">
                  <a:avLst/>
                </a:prstGeom>
                <a:effectLst>
                  <a:outerShdw blurRad="50800" dist="38100" dir="2700000" algn="tl" rotWithShape="0">
                    <a:prstClr val="black">
                      <a:alpha val="40000"/>
                    </a:prstClr>
                  </a:outerShdw>
                </a:effectLst>
              </p:spPr>
            </p:pic>
            <p:sp>
              <p:nvSpPr>
                <p:cNvPr id="58" name="TextBox 57">
                  <a:extLst>
                    <a:ext uri="{FF2B5EF4-FFF2-40B4-BE49-F238E27FC236}">
                      <a16:creationId xmlns:a16="http://schemas.microsoft.com/office/drawing/2014/main" id="{1DD4FD17-D260-4F21-A20A-24FFF2C02427}"/>
                    </a:ext>
                  </a:extLst>
                </p:cNvPr>
                <p:cNvSpPr txBox="1"/>
                <p:nvPr/>
              </p:nvSpPr>
              <p:spPr>
                <a:xfrm>
                  <a:off x="6219275" y="2296517"/>
                  <a:ext cx="1323961"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defPPr marL="0" marR="0" indent="0" algn="l" defTabSz="457109"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defTabSz="825500">
                    <a:defRPr sz="2800" spc="-224">
                      <a:solidFill>
                        <a:srgbClr val="006DD6"/>
                      </a:solidFill>
                      <a:latin typeface="Segoe UI" panose="020B0502040204020203" pitchFamily="34" charset="0"/>
                      <a:cs typeface="Segoe UI" panose="020B0502040204020203" pitchFamily="34" charset="0"/>
                    </a:defRPr>
                  </a:lvl1pPr>
                </a:lstStyle>
                <a:p>
                  <a:pPr algn="ctr" hangingPunct="0"/>
                  <a:r>
                    <a:rPr lang="en-AU" sz="1400" kern="0" spc="0">
                      <a:sym typeface="Segoe UI Semibold"/>
                    </a:rPr>
                    <a:t>Stream Analytics</a:t>
                  </a:r>
                </a:p>
              </p:txBody>
            </p:sp>
            <p:sp>
              <p:nvSpPr>
                <p:cNvPr id="68" name="TextBox 67">
                  <a:extLst>
                    <a:ext uri="{FF2B5EF4-FFF2-40B4-BE49-F238E27FC236}">
                      <a16:creationId xmlns:a16="http://schemas.microsoft.com/office/drawing/2014/main" id="{7EED6483-D0BA-4083-9C8C-FAE3108BDB09}"/>
                    </a:ext>
                  </a:extLst>
                </p:cNvPr>
                <p:cNvSpPr txBox="1"/>
                <p:nvPr/>
              </p:nvSpPr>
              <p:spPr>
                <a:xfrm>
                  <a:off x="6207590" y="3532846"/>
                  <a:ext cx="1323961" cy="31803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defPPr marL="0" marR="0" indent="0" algn="l" defTabSz="457109"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defTabSz="825500">
                    <a:defRPr sz="2800" spc="-224">
                      <a:solidFill>
                        <a:srgbClr val="006DD6"/>
                      </a:solidFill>
                      <a:latin typeface="Segoe UI" panose="020B0502040204020203" pitchFamily="34" charset="0"/>
                      <a:cs typeface="Segoe UI" panose="020B0502040204020203" pitchFamily="34" charset="0"/>
                    </a:defRPr>
                  </a:lvl1pPr>
                </a:lstStyle>
                <a:p>
                  <a:pPr algn="ctr" hangingPunct="0"/>
                  <a:r>
                    <a:rPr lang="en-AU" sz="1400" kern="0" spc="0">
                      <a:sym typeface="Segoe UI Semibold"/>
                    </a:rPr>
                    <a:t>Databricks</a:t>
                  </a:r>
                </a:p>
              </p:txBody>
            </p:sp>
            <p:sp>
              <p:nvSpPr>
                <p:cNvPr id="69" name="TextBox 68">
                  <a:extLst>
                    <a:ext uri="{FF2B5EF4-FFF2-40B4-BE49-F238E27FC236}">
                      <a16:creationId xmlns:a16="http://schemas.microsoft.com/office/drawing/2014/main" id="{299182A3-CB2D-4EA6-B07E-467076C73566}"/>
                    </a:ext>
                  </a:extLst>
                </p:cNvPr>
                <p:cNvSpPr txBox="1"/>
                <p:nvPr/>
              </p:nvSpPr>
              <p:spPr>
                <a:xfrm>
                  <a:off x="6215499" y="4558678"/>
                  <a:ext cx="1323961"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defPPr marL="0" marR="0" indent="0" algn="l" defTabSz="457109"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defTabSz="825500">
                    <a:defRPr sz="2800" spc="-224">
                      <a:solidFill>
                        <a:srgbClr val="006DD6"/>
                      </a:solidFill>
                      <a:latin typeface="Segoe UI" panose="020B0502040204020203" pitchFamily="34" charset="0"/>
                      <a:cs typeface="Segoe UI" panose="020B0502040204020203" pitchFamily="34" charset="0"/>
                    </a:defRPr>
                  </a:lvl1pPr>
                </a:lstStyle>
                <a:p>
                  <a:pPr algn="ctr" hangingPunct="0"/>
                  <a:r>
                    <a:rPr lang="en-AU" sz="1400" kern="0" spc="0">
                      <a:sym typeface="Segoe UI Semibold"/>
                    </a:rPr>
                    <a:t>Azure Functions</a:t>
                  </a:r>
                </a:p>
              </p:txBody>
            </p:sp>
            <p:pic>
              <p:nvPicPr>
                <p:cNvPr id="70" name="Picture 2" descr="Azure Databricks — Taygan">
                  <a:extLst>
                    <a:ext uri="{FF2B5EF4-FFF2-40B4-BE49-F238E27FC236}">
                      <a16:creationId xmlns:a16="http://schemas.microsoft.com/office/drawing/2014/main" id="{716E52C9-2112-4FAB-9FED-E19F0613A5A3}"/>
                    </a:ext>
                  </a:extLst>
                </p:cNvPr>
                <p:cNvPicPr>
                  <a:picLocks noChangeAspect="1" noChangeArrowheads="1"/>
                </p:cNvPicPr>
                <p:nvPr/>
              </p:nvPicPr>
              <p:blipFill rotWithShape="1">
                <a:blip r:embed="rId17" cstate="print">
                  <a:extLst>
                    <a:ext uri="{BEBA8EAE-BF5A-486C-A8C5-ECC9F3942E4B}">
                      <a14:imgProps xmlns:a14="http://schemas.microsoft.com/office/drawing/2010/main">
                        <a14:imgLayer r:embed="rId18">
                          <a14:imgEffect>
                            <a14:backgroundRemoval t="18000" b="81667" l="18333" r="81000">
                              <a14:foregroundMark x1="21333" y1="39000" x2="76333" y2="38000"/>
                              <a14:foregroundMark x1="76333" y1="38000" x2="21667" y2="36333"/>
                              <a14:foregroundMark x1="18667" y1="35333" x2="19667" y2="41333"/>
                              <a14:foregroundMark x1="79667" y1="35000" x2="79667" y2="42333"/>
                              <a14:foregroundMark x1="49333" y1="21000" x2="50667" y2="20667"/>
                              <a14:foregroundMark x1="49667" y1="18333" x2="49667" y2="18333"/>
                              <a14:foregroundMark x1="81000" y1="62000" x2="81000" y2="62000"/>
                              <a14:foregroundMark x1="81333" y1="37667" x2="81333" y2="37667"/>
                              <a14:foregroundMark x1="51667" y1="79000" x2="51667" y2="79000"/>
                              <a14:foregroundMark x1="50000" y1="82000" x2="50000" y2="82000"/>
                              <a14:foregroundMark x1="18333" y1="58333" x2="18333" y2="58333"/>
                            </a14:backgroundRemoval>
                          </a14:imgEffect>
                        </a14:imgLayer>
                      </a14:imgProps>
                    </a:ext>
                    <a:ext uri="{28A0092B-C50C-407E-A947-70E740481C1C}">
                      <a14:useLocalDpi xmlns:a14="http://schemas.microsoft.com/office/drawing/2010/main" val="0"/>
                    </a:ext>
                  </a:extLst>
                </a:blip>
                <a:srcRect l="16704" t="16421" r="16157" b="15904"/>
                <a:stretch/>
              </p:blipFill>
              <p:spPr bwMode="auto">
                <a:xfrm>
                  <a:off x="6582124" y="3853354"/>
                  <a:ext cx="589273" cy="593977"/>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D42A0440-9504-4DAD-82B2-F7471867F423}"/>
                    </a:ext>
                  </a:extLst>
                </p:cNvPr>
                <p:cNvSpPr txBox="1"/>
                <p:nvPr/>
              </p:nvSpPr>
              <p:spPr>
                <a:xfrm>
                  <a:off x="6252967" y="1720080"/>
                  <a:ext cx="1199046" cy="4903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lnSpc>
                      <a:spcPct val="70000"/>
                    </a:lnSpc>
                  </a:pPr>
                  <a:r>
                    <a:rPr lang="en-AU" kern="0">
                      <a:solidFill>
                        <a:srgbClr val="243A5E">
                          <a:lumMod val="50000"/>
                        </a:srgbClr>
                      </a:solidFill>
                      <a:latin typeface="Segoe UI" panose="020B0502040204020203" pitchFamily="34" charset="0"/>
                      <a:cs typeface="Segoe UI" panose="020B0502040204020203" pitchFamily="34" charset="0"/>
                      <a:sym typeface="Segoe UI Semibold"/>
                    </a:rPr>
                    <a:t>Stream</a:t>
                  </a:r>
                </a:p>
                <a:p>
                  <a:pPr algn="ctr" defTabSz="825500" hangingPunct="0">
                    <a:lnSpc>
                      <a:spcPct val="70000"/>
                    </a:lnSpc>
                  </a:pPr>
                  <a:r>
                    <a:rPr lang="en-AU" kern="0">
                      <a:solidFill>
                        <a:srgbClr val="243A5E">
                          <a:lumMod val="50000"/>
                        </a:srgbClr>
                      </a:solidFill>
                      <a:latin typeface="Segoe UI" panose="020B0502040204020203" pitchFamily="34" charset="0"/>
                      <a:cs typeface="Segoe UI" panose="020B0502040204020203" pitchFamily="34" charset="0"/>
                      <a:sym typeface="Segoe UI Semibold"/>
                    </a:rPr>
                    <a:t>processing</a:t>
                  </a:r>
                </a:p>
              </p:txBody>
            </p:sp>
          </p:grpSp>
          <p:pic>
            <p:nvPicPr>
              <p:cNvPr id="2" name="Picture 2" descr="Things I Learnt in My First Azure Functions Project | by Zhongming Chen |  The ASOS Tech Blog | Medium">
                <a:extLst>
                  <a:ext uri="{FF2B5EF4-FFF2-40B4-BE49-F238E27FC236}">
                    <a16:creationId xmlns:a16="http://schemas.microsoft.com/office/drawing/2014/main" id="{FE395811-5854-4DDE-A7DA-9EC2010FECE0}"/>
                  </a:ext>
                </a:extLst>
              </p:cNvPr>
              <p:cNvPicPr>
                <a:picLocks noChangeAspect="1" noChangeArrowheads="1"/>
              </p:cNvPicPr>
              <p:nvPr/>
            </p:nvPicPr>
            <p:blipFill rotWithShape="1">
              <a:blip r:embed="rId23" cstate="print">
                <a:extLst>
                  <a:ext uri="{BEBA8EAE-BF5A-486C-A8C5-ECC9F3942E4B}">
                    <a14:imgProps xmlns:a14="http://schemas.microsoft.com/office/drawing/2010/main">
                      <a14:imgLayer r:embed="rId24">
                        <a14:imgEffect>
                          <a14:backgroundRemoval t="2534" b="89866" l="18500" r="85800">
                            <a14:foregroundMark x1="30000" y1="31297" x2="30000" y2="31297"/>
                            <a14:foregroundMark x1="18500" y1="49180" x2="18500" y2="49180"/>
                            <a14:foregroundMark x1="80500" y1="41282" x2="80500" y2="41282"/>
                            <a14:foregroundMark x1="80500" y1="41282" x2="80500" y2="41282"/>
                            <a14:foregroundMark x1="85800" y1="51267" x2="85800" y2="51267"/>
                            <a14:foregroundMark x1="62300" y1="7601" x2="62300" y2="7601"/>
                            <a14:foregroundMark x1="63700" y1="2534" x2="63700" y2="2534"/>
                          </a14:backgroundRemoval>
                        </a14:imgEffect>
                      </a14:imgLayer>
                    </a14:imgProps>
                  </a:ext>
                  <a:ext uri="{28A0092B-C50C-407E-A947-70E740481C1C}">
                    <a14:useLocalDpi xmlns:a14="http://schemas.microsoft.com/office/drawing/2010/main" val="0"/>
                  </a:ext>
                </a:extLst>
              </a:blip>
              <a:srcRect l="15143" r="10017"/>
              <a:stretch/>
            </p:blipFill>
            <p:spPr bwMode="auto">
              <a:xfrm>
                <a:off x="6582124" y="5100493"/>
                <a:ext cx="585044" cy="524541"/>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grpSp>
      </p:grpSp>
    </p:spTree>
    <p:extLst>
      <p:ext uri="{BB962C8B-B14F-4D97-AF65-F5344CB8AC3E}">
        <p14:creationId xmlns:p14="http://schemas.microsoft.com/office/powerpoint/2010/main" val="279180156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1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2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2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2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2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2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3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6"/>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8"/>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9"/>
                                        </p:tgtEl>
                                        <p:attrNameLst>
                                          <p:attrName>style.visibility</p:attrName>
                                        </p:attrNameLst>
                                      </p:cBhvr>
                                      <p:to>
                                        <p:strVal val="visible"/>
                                      </p:to>
                                    </p:set>
                                  </p:childTnLst>
                                </p:cTn>
                              </p:par>
                              <p:par>
                                <p:cTn id="43" presetID="1" presetClass="entr" presetSubtype="0" fill="hold" grpId="0" nodeType="withEffect" nodePh="1">
                                  <p:stCondLst>
                                    <p:cond delay="0"/>
                                  </p:stCondLst>
                                  <p:endCondLst>
                                    <p:cond evt="begin" delay="0">
                                      <p:tn val="43"/>
                                    </p:cond>
                                  </p:endCondLst>
                                  <p:childTnLst>
                                    <p:set>
                                      <p:cBhvr>
                                        <p:cTn id="44" dur="1" fill="hold">
                                          <p:stCondLst>
                                            <p:cond delay="0"/>
                                          </p:stCondLst>
                                        </p:cTn>
                                        <p:tgtEl>
                                          <p:spTgt spid="2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4"/>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0"/>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07"/>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3"/>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61"/>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37"/>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60"/>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01"/>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02"/>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63"/>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62"/>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67"/>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96"/>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59"/>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100"/>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99"/>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19"/>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105"/>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64"/>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16"/>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65"/>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66"/>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97"/>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98"/>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108"/>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109"/>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110"/>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115"/>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138"/>
                                        </p:tgtEl>
                                        <p:attrNameLst>
                                          <p:attrName>style.visibility</p:attrName>
                                        </p:attrNameLst>
                                      </p:cBhvr>
                                      <p:to>
                                        <p:strVal val="visible"/>
                                      </p:to>
                                    </p:set>
                                  </p:childTnLst>
                                </p:cTn>
                              </p:par>
                            </p:childTnLst>
                          </p:cTn>
                        </p:par>
                      </p:childTnLst>
                    </p:cTn>
                  </p:par>
                  <p:par>
                    <p:cTn id="109" fill="hold">
                      <p:stCondLst>
                        <p:cond delay="indefinite"/>
                      </p:stCondLst>
                      <p:childTnLst>
                        <p:par>
                          <p:cTn id="110" fill="hold">
                            <p:stCondLst>
                              <p:cond delay="0"/>
                            </p:stCondLst>
                            <p:childTnLst>
                              <p:par>
                                <p:cTn id="111" presetID="1" presetClass="entr" presetSubtype="0" fill="hold" nodeType="clickEffect">
                                  <p:stCondLst>
                                    <p:cond delay="0"/>
                                  </p:stCondLst>
                                  <p:childTnLst>
                                    <p:set>
                                      <p:cBhvr>
                                        <p:cTn id="112" dur="1" fill="hold">
                                          <p:stCondLst>
                                            <p:cond delay="0"/>
                                          </p:stCondLst>
                                        </p:cTn>
                                        <p:tgtEl>
                                          <p:spTgt spid="1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4" grpId="0" animBg="1"/>
      <p:bldP spid="112" grpId="0" animBg="1"/>
      <p:bldP spid="113" grpId="0" animBg="1"/>
      <p:bldP spid="114" grpId="0" animBg="1"/>
      <p:bldP spid="127" grpId="0"/>
      <p:bldP spid="129" grpId="0"/>
      <p:bldP spid="131" grpId="0"/>
      <p:bldP spid="150" grpId="0"/>
      <p:bldP spid="6" grpId="0"/>
      <p:bldP spid="64" grpId="0"/>
      <p:bldP spid="66" grpId="0"/>
      <p:bldP spid="67" grpId="0"/>
      <p:bldP spid="96" grpId="0"/>
      <p:bldP spid="98" grpId="0"/>
      <p:bldP spid="100" grpId="0"/>
      <p:bldP spid="19" grpId="0"/>
      <p:bldP spid="20" grpId="0"/>
      <p:bldP spid="24"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7" name="Oval 16">
            <a:extLst>
              <a:ext uri="{FF2B5EF4-FFF2-40B4-BE49-F238E27FC236}">
                <a16:creationId xmlns:a16="http://schemas.microsoft.com/office/drawing/2014/main" id="{DAE3A085-1002-4426-9B5B-D1E4F67A29CF}"/>
              </a:ext>
            </a:extLst>
          </p:cNvPr>
          <p:cNvSpPr/>
          <p:nvPr/>
        </p:nvSpPr>
        <p:spPr bwMode="auto">
          <a:xfrm>
            <a:off x="-1" y="0"/>
            <a:ext cx="12436476" cy="6858000"/>
          </a:xfrm>
          <a:prstGeom prst="ellipse">
            <a:avLst/>
          </a:prstGeom>
          <a:gradFill flip="none" rotWithShape="1">
            <a:gsLst>
              <a:gs pos="0">
                <a:srgbClr val="0078D3">
                  <a:lumMod val="50000"/>
                  <a:alpha val="80000"/>
                </a:srgbClr>
              </a:gs>
              <a:gs pos="90000">
                <a:srgbClr val="000000">
                  <a:alpha val="0"/>
                </a:srgbClr>
              </a:gs>
            </a:gsLst>
            <a:path path="circle">
              <a:fillToRect l="50000" t="50000" r="50000" b="50000"/>
            </a:path>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8E45D4AA-5F5D-466F-902B-154944817361}"/>
              </a:ext>
            </a:extLst>
          </p:cNvPr>
          <p:cNvSpPr>
            <a:spLocks noGrp="1"/>
          </p:cNvSpPr>
          <p:nvPr>
            <p:ph type="title"/>
          </p:nvPr>
        </p:nvSpPr>
        <p:spPr>
          <a:xfrm>
            <a:off x="455995" y="620428"/>
            <a:ext cx="11306469" cy="397545"/>
          </a:xfrm>
        </p:spPr>
        <p:txBody>
          <a:bodyPr/>
          <a:lstStyle/>
          <a:p>
            <a:r>
              <a:rPr lang="de-DE" sz="2800" dirty="0">
                <a:solidFill>
                  <a:schemeClr val="bg2"/>
                </a:solidFill>
              </a:rPr>
              <a:t>Azure IoT Hub Message</a:t>
            </a:r>
          </a:p>
        </p:txBody>
      </p:sp>
      <p:sp>
        <p:nvSpPr>
          <p:cNvPr id="4" name="Rectangle 3">
            <a:extLst>
              <a:ext uri="{FF2B5EF4-FFF2-40B4-BE49-F238E27FC236}">
                <a16:creationId xmlns:a16="http://schemas.microsoft.com/office/drawing/2014/main" id="{E3DA88D3-0EA4-4550-87F0-46B3C0D3BCD9}"/>
              </a:ext>
            </a:extLst>
          </p:cNvPr>
          <p:cNvSpPr/>
          <p:nvPr/>
        </p:nvSpPr>
        <p:spPr>
          <a:xfrm>
            <a:off x="4689693" y="1961516"/>
            <a:ext cx="3216891" cy="3392854"/>
          </a:xfrm>
          <a:prstGeom prst="rect">
            <a:avLst/>
          </a:prstGeom>
          <a:solidFill>
            <a:srgbClr val="E7E6E6"/>
          </a:solidFill>
          <a:ln w="12700" cap="flat" cmpd="sng" algn="ctr">
            <a:solidFill>
              <a:srgbClr val="4472C4">
                <a:shade val="50000"/>
              </a:srgbClr>
            </a:solidFill>
            <a:prstDash val="solid"/>
            <a:miter lim="800000"/>
          </a:ln>
          <a:effectLst>
            <a:outerShdw blurRad="50800" dist="38100" dir="2700000" algn="tl" rotWithShape="0">
              <a:prstClr val="black">
                <a:alpha val="40000"/>
              </a:prstClr>
            </a:outerShdw>
          </a:effectLst>
        </p:spPr>
        <p:txBody>
          <a:bodyPr rtlCol="0" anchor="t"/>
          <a:lstStyle/>
          <a:p>
            <a:pPr defTabSz="825500" hangingPunct="0"/>
            <a:r>
              <a:rPr lang="en-AU" sz="1600" kern="0">
                <a:solidFill>
                  <a:srgbClr val="006DD6"/>
                </a:solidFill>
                <a:latin typeface="Segoe UI" panose="020B0502040204020203" pitchFamily="34" charset="0"/>
                <a:cs typeface="Segoe UI" panose="020B0502040204020203" pitchFamily="34" charset="0"/>
                <a:sym typeface="Segoe UI Semibold"/>
              </a:rPr>
              <a:t>Azure IoT Hub</a:t>
            </a:r>
          </a:p>
        </p:txBody>
      </p:sp>
      <p:sp>
        <p:nvSpPr>
          <p:cNvPr id="5" name="Rectangle 4">
            <a:extLst>
              <a:ext uri="{FF2B5EF4-FFF2-40B4-BE49-F238E27FC236}">
                <a16:creationId xmlns:a16="http://schemas.microsoft.com/office/drawing/2014/main" id="{F4C31277-753D-4EBC-AD8A-534BA38EE964}"/>
              </a:ext>
            </a:extLst>
          </p:cNvPr>
          <p:cNvSpPr/>
          <p:nvPr/>
        </p:nvSpPr>
        <p:spPr>
          <a:xfrm>
            <a:off x="6321493" y="2126937"/>
            <a:ext cx="1487929" cy="1607316"/>
          </a:xfrm>
          <a:prstGeom prst="rect">
            <a:avLst/>
          </a:prstGeom>
          <a:solidFill>
            <a:srgbClr val="5B9BD5">
              <a:lumMod val="20000"/>
              <a:lumOff val="80000"/>
            </a:srgbClr>
          </a:solidFill>
          <a:ln w="12700" cap="flat" cmpd="sng" algn="ctr">
            <a:solidFill>
              <a:srgbClr val="4472C4">
                <a:shade val="50000"/>
              </a:srgbClr>
            </a:solidFill>
            <a:prstDash val="solid"/>
            <a:miter lim="800000"/>
          </a:ln>
          <a:effectLst>
            <a:outerShdw blurRad="50800" dist="38100" dir="2700000" algn="tl" rotWithShape="0">
              <a:prstClr val="black">
                <a:alpha val="40000"/>
              </a:prstClr>
            </a:outerShdw>
          </a:effectLst>
        </p:spPr>
        <p:txBody>
          <a:bodyPr rtlCol="0" anchor="b"/>
          <a:lstStyle/>
          <a:p>
            <a:pPr algn="ctr" defTabSz="914126">
              <a:defRPr/>
            </a:pPr>
            <a:r>
              <a:rPr lang="en-AU" sz="1200">
                <a:solidFill>
                  <a:srgbClr val="243A5E">
                    <a:lumMod val="50000"/>
                  </a:srgbClr>
                </a:solidFill>
                <a:latin typeface="Segoe UI" panose="020B0502040204020203" pitchFamily="34" charset="0"/>
                <a:cs typeface="Segoe UI" panose="020B0502040204020203" pitchFamily="34" charset="0"/>
                <a:sym typeface="Segoe UI Semibold"/>
              </a:rPr>
              <a:t>Device twin</a:t>
            </a:r>
          </a:p>
        </p:txBody>
      </p:sp>
      <p:pic>
        <p:nvPicPr>
          <p:cNvPr id="6" name="Picture 5">
            <a:extLst>
              <a:ext uri="{FF2B5EF4-FFF2-40B4-BE49-F238E27FC236}">
                <a16:creationId xmlns:a16="http://schemas.microsoft.com/office/drawing/2014/main" id="{129D72F2-428B-44FD-A8A6-919E3A1694F9}"/>
              </a:ext>
            </a:extLst>
          </p:cNvPr>
          <p:cNvPicPr>
            <a:picLocks noChangeAspect="1"/>
          </p:cNvPicPr>
          <p:nvPr/>
        </p:nvPicPr>
        <p:blipFill>
          <a:blip r:embed="rId3"/>
          <a:stretch>
            <a:fillRect/>
          </a:stretch>
        </p:blipFill>
        <p:spPr>
          <a:xfrm>
            <a:off x="135924" y="2909053"/>
            <a:ext cx="1010655" cy="1546794"/>
          </a:xfrm>
          <a:prstGeom prst="rect">
            <a:avLst/>
          </a:prstGeom>
          <a:effectLst>
            <a:outerShdw blurRad="50800" dist="38100" dir="2700000" algn="tl" rotWithShape="0">
              <a:prstClr val="black">
                <a:alpha val="40000"/>
              </a:prstClr>
            </a:outerShdw>
          </a:effectLst>
        </p:spPr>
      </p:pic>
      <p:cxnSp>
        <p:nvCxnSpPr>
          <p:cNvPr id="7" name="Connector: Elbow 6">
            <a:extLst>
              <a:ext uri="{FF2B5EF4-FFF2-40B4-BE49-F238E27FC236}">
                <a16:creationId xmlns:a16="http://schemas.microsoft.com/office/drawing/2014/main" id="{DD22399D-7B9D-4FC3-B27E-B6DE7444A89B}"/>
              </a:ext>
            </a:extLst>
          </p:cNvPr>
          <p:cNvCxnSpPr>
            <a:cxnSpLocks/>
            <a:stCxn id="12" idx="0"/>
          </p:cNvCxnSpPr>
          <p:nvPr/>
        </p:nvCxnSpPr>
        <p:spPr>
          <a:xfrm rot="16200000" flipH="1">
            <a:off x="6209822" y="2025919"/>
            <a:ext cx="60168" cy="1046982"/>
          </a:xfrm>
          <a:prstGeom prst="bentConnector4">
            <a:avLst>
              <a:gd name="adj1" fmla="val -300783"/>
              <a:gd name="adj2" fmla="val 100030"/>
            </a:avLst>
          </a:prstGeom>
          <a:noFill/>
          <a:ln w="38100" cap="flat" cmpd="sng" algn="ctr">
            <a:solidFill>
              <a:sysClr val="windowText" lastClr="000000"/>
            </a:solidFill>
            <a:prstDash val="solid"/>
            <a:miter lim="800000"/>
            <a:tailEnd type="triangle"/>
          </a:ln>
          <a:effectLst/>
        </p:spPr>
      </p:cxnSp>
      <p:sp>
        <p:nvSpPr>
          <p:cNvPr id="8" name="TextBox 7">
            <a:extLst>
              <a:ext uri="{FF2B5EF4-FFF2-40B4-BE49-F238E27FC236}">
                <a16:creationId xmlns:a16="http://schemas.microsoft.com/office/drawing/2014/main" id="{47E7E174-8D81-4192-80A8-9AD8D6183252}"/>
              </a:ext>
            </a:extLst>
          </p:cNvPr>
          <p:cNvSpPr txBox="1"/>
          <p:nvPr/>
        </p:nvSpPr>
        <p:spPr>
          <a:xfrm>
            <a:off x="135923" y="2468805"/>
            <a:ext cx="1148071" cy="307777"/>
          </a:xfrm>
          <a:prstGeom prst="rect">
            <a:avLst/>
          </a:prstGeom>
          <a:noFill/>
        </p:spPr>
        <p:txBody>
          <a:bodyPr wrap="none" rtlCol="0">
            <a:spAutoFit/>
          </a:bodyPr>
          <a:lstStyle/>
          <a:p>
            <a:pPr defTabSz="914126"/>
            <a:r>
              <a:rPr lang="en-AU" sz="1400" b="1" dirty="0">
                <a:solidFill>
                  <a:schemeClr val="bg1"/>
                </a:solidFill>
                <a:latin typeface="Segoe UI" panose="020B0502040204020203" pitchFamily="34" charset="0"/>
                <a:cs typeface="Segoe UI" panose="020B0502040204020203" pitchFamily="34" charset="0"/>
                <a:sym typeface="Segoe UI Semibold"/>
              </a:rPr>
              <a:t>IoT Devices</a:t>
            </a:r>
          </a:p>
        </p:txBody>
      </p:sp>
      <p:sp>
        <p:nvSpPr>
          <p:cNvPr id="9" name="TextBox 8">
            <a:extLst>
              <a:ext uri="{FF2B5EF4-FFF2-40B4-BE49-F238E27FC236}">
                <a16:creationId xmlns:a16="http://schemas.microsoft.com/office/drawing/2014/main" id="{8AE7349D-0CD2-4988-A87C-DAE5117F2C6B}"/>
              </a:ext>
            </a:extLst>
          </p:cNvPr>
          <p:cNvSpPr txBox="1"/>
          <p:nvPr/>
        </p:nvSpPr>
        <p:spPr>
          <a:xfrm>
            <a:off x="1376053" y="2002795"/>
            <a:ext cx="2804651" cy="3293209"/>
          </a:xfrm>
          <a:prstGeom prst="rect">
            <a:avLst/>
          </a:prstGeom>
          <a:solidFill>
            <a:schemeClr val="tx2">
              <a:lumMod val="20000"/>
              <a:lumOff val="80000"/>
            </a:schemeClr>
          </a:solidFill>
          <a:effectLst>
            <a:outerShdw blurRad="50800" dist="38100" dir="2700000" algn="tl" rotWithShape="0">
              <a:prstClr val="black">
                <a:alpha val="40000"/>
              </a:prstClr>
            </a:outerShdw>
          </a:effectLst>
        </p:spPr>
        <p:txBody>
          <a:bodyPr wrap="square" rtlCol="0">
            <a:spAutoFit/>
          </a:bodyPr>
          <a:lstStyle/>
          <a:p>
            <a:pPr defTabSz="412667" hangingPunct="0"/>
            <a:r>
              <a:rPr lang="en-AU" sz="1600" kern="0" spc="-112" dirty="0">
                <a:solidFill>
                  <a:srgbClr val="000000"/>
                </a:solidFill>
                <a:latin typeface="Consolas" panose="020B0609020204030204" pitchFamily="49" charset="0"/>
                <a:cs typeface="Segoe UI" panose="020B0502040204020203" pitchFamily="34" charset="0"/>
                <a:sym typeface="Segoe UI Semibold"/>
              </a:rPr>
              <a:t>{</a:t>
            </a:r>
          </a:p>
          <a:p>
            <a:pPr defTabSz="412667" hangingPunct="0"/>
            <a:r>
              <a:rPr lang="en-AU" sz="1600" kern="0" spc="-112" dirty="0">
                <a:solidFill>
                  <a:srgbClr val="000000"/>
                </a:solidFill>
                <a:latin typeface="Consolas" panose="020B0609020204030204" pitchFamily="49" charset="0"/>
                <a:cs typeface="Segoe UI" panose="020B0502040204020203" pitchFamily="34" charset="0"/>
                <a:sym typeface="Segoe UI Semibold"/>
              </a:rPr>
              <a:t>  </a:t>
            </a:r>
            <a:r>
              <a:rPr lang="en-AU" sz="1600" kern="0" spc="-112" dirty="0">
                <a:solidFill>
                  <a:srgbClr val="0451A5"/>
                </a:solidFill>
                <a:latin typeface="Consolas" panose="020B0609020204030204" pitchFamily="49" charset="0"/>
                <a:cs typeface="Segoe UI" panose="020B0502040204020203" pitchFamily="34" charset="0"/>
                <a:sym typeface="Segoe UI Semibold"/>
              </a:rPr>
              <a:t>"body"</a:t>
            </a:r>
            <a:r>
              <a:rPr lang="en-AU" sz="1600" kern="0" spc="-112" dirty="0">
                <a:solidFill>
                  <a:srgbClr val="000000"/>
                </a:solidFill>
                <a:latin typeface="Consolas" panose="020B0609020204030204" pitchFamily="49" charset="0"/>
                <a:cs typeface="Segoe UI" panose="020B0502040204020203" pitchFamily="34" charset="0"/>
                <a:sym typeface="Segoe UI Semibold"/>
              </a:rPr>
              <a:t>: {</a:t>
            </a:r>
          </a:p>
          <a:p>
            <a:pPr defTabSz="412667" hangingPunct="0"/>
            <a:r>
              <a:rPr lang="en-AU" sz="1600" kern="0" spc="-112" dirty="0">
                <a:solidFill>
                  <a:srgbClr val="000000"/>
                </a:solidFill>
                <a:latin typeface="Consolas" panose="020B0609020204030204" pitchFamily="49" charset="0"/>
                <a:cs typeface="Segoe UI" panose="020B0502040204020203" pitchFamily="34" charset="0"/>
                <a:sym typeface="Segoe UI Semibold"/>
              </a:rPr>
              <a:t>    </a:t>
            </a:r>
            <a:r>
              <a:rPr lang="en-AU" sz="1600" kern="0" spc="-112" dirty="0">
                <a:solidFill>
                  <a:srgbClr val="0451A5"/>
                </a:solidFill>
                <a:latin typeface="Consolas" panose="020B0609020204030204" pitchFamily="49" charset="0"/>
                <a:cs typeface="Segoe UI" panose="020B0502040204020203" pitchFamily="34" charset="0"/>
                <a:sym typeface="Segoe UI Semibold"/>
              </a:rPr>
              <a:t>"Temperature"</a:t>
            </a:r>
            <a:r>
              <a:rPr lang="en-AU" sz="1600" kern="0" spc="-112" dirty="0">
                <a:solidFill>
                  <a:srgbClr val="000000"/>
                </a:solidFill>
                <a:latin typeface="Consolas" panose="020B0609020204030204" pitchFamily="49" charset="0"/>
                <a:cs typeface="Segoe UI" panose="020B0502040204020203" pitchFamily="34" charset="0"/>
                <a:sym typeface="Segoe UI Semibold"/>
              </a:rPr>
              <a:t>: </a:t>
            </a:r>
            <a:r>
              <a:rPr lang="en-AU" sz="1600" kern="0" spc="-112" dirty="0">
                <a:solidFill>
                  <a:srgbClr val="A31515"/>
                </a:solidFill>
                <a:latin typeface="Consolas" panose="020B0609020204030204" pitchFamily="49" charset="0"/>
                <a:cs typeface="Segoe UI" panose="020B0502040204020203" pitchFamily="34" charset="0"/>
                <a:sym typeface="Segoe UI Semibold"/>
              </a:rPr>
              <a:t>"30.25"</a:t>
            </a:r>
            <a:r>
              <a:rPr lang="en-AU" sz="1600" kern="0" spc="-112" dirty="0">
                <a:solidFill>
                  <a:srgbClr val="000000"/>
                </a:solidFill>
                <a:latin typeface="Consolas" panose="020B0609020204030204" pitchFamily="49" charset="0"/>
                <a:cs typeface="Segoe UI" panose="020B0502040204020203" pitchFamily="34" charset="0"/>
                <a:sym typeface="Segoe UI Semibold"/>
              </a:rPr>
              <a:t>,</a:t>
            </a:r>
          </a:p>
          <a:p>
            <a:pPr defTabSz="412667" hangingPunct="0"/>
            <a:r>
              <a:rPr lang="en-AU" sz="1600" kern="0" spc="-112" dirty="0">
                <a:solidFill>
                  <a:srgbClr val="000000"/>
                </a:solidFill>
                <a:latin typeface="Consolas" panose="020B0609020204030204" pitchFamily="49" charset="0"/>
                <a:cs typeface="Segoe UI" panose="020B0502040204020203" pitchFamily="34" charset="0"/>
                <a:sym typeface="Segoe UI Semibold"/>
              </a:rPr>
              <a:t>    </a:t>
            </a:r>
            <a:r>
              <a:rPr lang="en-AU" sz="1600" kern="0" spc="-112" dirty="0">
                <a:solidFill>
                  <a:srgbClr val="0451A5"/>
                </a:solidFill>
                <a:latin typeface="Consolas" panose="020B0609020204030204" pitchFamily="49" charset="0"/>
                <a:cs typeface="Segoe UI" panose="020B0502040204020203" pitchFamily="34" charset="0"/>
                <a:sym typeface="Segoe UI Semibold"/>
              </a:rPr>
              <a:t>"Humidity"</a:t>
            </a:r>
            <a:r>
              <a:rPr lang="en-AU" sz="1600" kern="0" spc="-112" dirty="0">
                <a:solidFill>
                  <a:srgbClr val="000000"/>
                </a:solidFill>
                <a:latin typeface="Consolas" panose="020B0609020204030204" pitchFamily="49" charset="0"/>
                <a:cs typeface="Segoe UI" panose="020B0502040204020203" pitchFamily="34" charset="0"/>
                <a:sym typeface="Segoe UI Semibold"/>
              </a:rPr>
              <a:t>: </a:t>
            </a:r>
            <a:r>
              <a:rPr lang="en-AU" sz="1600" kern="0" spc="-112" dirty="0">
                <a:solidFill>
                  <a:srgbClr val="A31515"/>
                </a:solidFill>
                <a:latin typeface="Consolas" panose="020B0609020204030204" pitchFamily="49" charset="0"/>
                <a:cs typeface="Segoe UI" panose="020B0502040204020203" pitchFamily="34" charset="0"/>
                <a:sym typeface="Segoe UI Semibold"/>
              </a:rPr>
              <a:t>"54.0"</a:t>
            </a:r>
            <a:r>
              <a:rPr lang="en-AU" sz="1600" kern="0" spc="-112" dirty="0">
                <a:solidFill>
                  <a:srgbClr val="000000"/>
                </a:solidFill>
                <a:latin typeface="Consolas" panose="020B0609020204030204" pitchFamily="49" charset="0"/>
                <a:cs typeface="Segoe UI" panose="020B0502040204020203" pitchFamily="34" charset="0"/>
                <a:sym typeface="Segoe UI Semibold"/>
              </a:rPr>
              <a:t>,</a:t>
            </a:r>
          </a:p>
          <a:p>
            <a:pPr defTabSz="412667" hangingPunct="0"/>
            <a:r>
              <a:rPr lang="en-AU" sz="1600" kern="0" spc="-112" dirty="0">
                <a:solidFill>
                  <a:srgbClr val="000000"/>
                </a:solidFill>
                <a:latin typeface="Consolas" panose="020B0609020204030204" pitchFamily="49" charset="0"/>
                <a:cs typeface="Segoe UI" panose="020B0502040204020203" pitchFamily="34" charset="0"/>
                <a:sym typeface="Segoe UI Semibold"/>
              </a:rPr>
              <a:t>    </a:t>
            </a:r>
            <a:r>
              <a:rPr lang="en-AU" sz="1600" kern="0" spc="-112" dirty="0">
                <a:solidFill>
                  <a:srgbClr val="0451A5"/>
                </a:solidFill>
                <a:latin typeface="Consolas" panose="020B0609020204030204" pitchFamily="49" charset="0"/>
                <a:cs typeface="Segoe UI" panose="020B0502040204020203" pitchFamily="34" charset="0"/>
                <a:sym typeface="Segoe UI Semibold"/>
              </a:rPr>
              <a:t>"Pressure"</a:t>
            </a:r>
            <a:r>
              <a:rPr lang="en-AU" sz="1600" kern="0" spc="-112" dirty="0">
                <a:solidFill>
                  <a:srgbClr val="000000"/>
                </a:solidFill>
                <a:latin typeface="Consolas" panose="020B0609020204030204" pitchFamily="49" charset="0"/>
                <a:cs typeface="Segoe UI" panose="020B0502040204020203" pitchFamily="34" charset="0"/>
                <a:sym typeface="Segoe UI Semibold"/>
              </a:rPr>
              <a:t>: </a:t>
            </a:r>
            <a:r>
              <a:rPr lang="en-AU" sz="1600" kern="0" spc="-112" dirty="0">
                <a:solidFill>
                  <a:srgbClr val="A31515"/>
                </a:solidFill>
                <a:latin typeface="Consolas" panose="020B0609020204030204" pitchFamily="49" charset="0"/>
                <a:cs typeface="Segoe UI" panose="020B0502040204020203" pitchFamily="34" charset="0"/>
                <a:sym typeface="Segoe UI Semibold"/>
              </a:rPr>
              <a:t>"1021.8"</a:t>
            </a:r>
            <a:endParaRPr lang="en-AU" sz="1600" kern="0" spc="-112" dirty="0">
              <a:solidFill>
                <a:srgbClr val="000000"/>
              </a:solidFill>
              <a:latin typeface="Consolas" panose="020B0609020204030204" pitchFamily="49" charset="0"/>
              <a:cs typeface="Segoe UI" panose="020B0502040204020203" pitchFamily="34" charset="0"/>
              <a:sym typeface="Segoe UI Semibold"/>
            </a:endParaRPr>
          </a:p>
          <a:p>
            <a:pPr defTabSz="412667" hangingPunct="0"/>
            <a:r>
              <a:rPr lang="en-AU" sz="1600" kern="0" spc="-112" dirty="0">
                <a:solidFill>
                  <a:srgbClr val="000000"/>
                </a:solidFill>
                <a:latin typeface="Consolas" panose="020B0609020204030204" pitchFamily="49" charset="0"/>
                <a:cs typeface="Segoe UI" panose="020B0502040204020203" pitchFamily="34" charset="0"/>
                <a:sym typeface="Segoe UI Semibold"/>
              </a:rPr>
              <a:t>  },</a:t>
            </a:r>
          </a:p>
          <a:p>
            <a:pPr defTabSz="412667" hangingPunct="0"/>
            <a:r>
              <a:rPr lang="en-AU" sz="1600" kern="0" spc="-112" dirty="0">
                <a:solidFill>
                  <a:srgbClr val="000000"/>
                </a:solidFill>
                <a:latin typeface="Consolas" panose="020B0609020204030204" pitchFamily="49" charset="0"/>
                <a:cs typeface="Segoe UI" panose="020B0502040204020203" pitchFamily="34" charset="0"/>
                <a:sym typeface="Segoe UI Semibold"/>
              </a:rPr>
              <a:t>  </a:t>
            </a:r>
            <a:r>
              <a:rPr lang="en-AU" sz="1600" kern="0" spc="-112" dirty="0">
                <a:solidFill>
                  <a:srgbClr val="0451A5"/>
                </a:solidFill>
                <a:latin typeface="Consolas" panose="020B0609020204030204" pitchFamily="49" charset="0"/>
                <a:cs typeface="Segoe UI" panose="020B0502040204020203" pitchFamily="34" charset="0"/>
                <a:sym typeface="Segoe UI Semibold"/>
              </a:rPr>
              <a:t>"properties"</a:t>
            </a:r>
            <a:r>
              <a:rPr lang="en-AU" sz="1600" kern="0" spc="-112" dirty="0">
                <a:solidFill>
                  <a:srgbClr val="000000"/>
                </a:solidFill>
                <a:latin typeface="Consolas" panose="020B0609020204030204" pitchFamily="49" charset="0"/>
                <a:cs typeface="Segoe UI" panose="020B0502040204020203" pitchFamily="34" charset="0"/>
                <a:sym typeface="Segoe UI Semibold"/>
              </a:rPr>
              <a:t>: {</a:t>
            </a:r>
          </a:p>
          <a:p>
            <a:pPr defTabSz="412667" hangingPunct="0"/>
            <a:r>
              <a:rPr lang="en-AU" sz="1600" kern="0" spc="-112" dirty="0">
                <a:solidFill>
                  <a:srgbClr val="000000"/>
                </a:solidFill>
                <a:latin typeface="Consolas" panose="020B0609020204030204" pitchFamily="49" charset="0"/>
                <a:cs typeface="Segoe UI" panose="020B0502040204020203" pitchFamily="34" charset="0"/>
                <a:sym typeface="Segoe UI Semibold"/>
              </a:rPr>
              <a:t>    </a:t>
            </a:r>
            <a:r>
              <a:rPr lang="en-AU" sz="1600" kern="0" spc="-112" dirty="0">
                <a:solidFill>
                  <a:srgbClr val="0451A5"/>
                </a:solidFill>
                <a:latin typeface="Consolas" panose="020B0609020204030204" pitchFamily="49" charset="0"/>
                <a:cs typeface="Segoe UI" panose="020B0502040204020203" pitchFamily="34" charset="0"/>
                <a:sym typeface="Segoe UI Semibold"/>
              </a:rPr>
              <a:t>"</a:t>
            </a:r>
            <a:r>
              <a:rPr lang="en-AU" sz="1600" kern="0" spc="-112" dirty="0" err="1">
                <a:solidFill>
                  <a:srgbClr val="0451A5"/>
                </a:solidFill>
                <a:latin typeface="Consolas" panose="020B0609020204030204" pitchFamily="49" charset="0"/>
                <a:cs typeface="Segoe UI" panose="020B0502040204020203" pitchFamily="34" charset="0"/>
                <a:sym typeface="Segoe UI Semibold"/>
              </a:rPr>
              <a:t>appid</a:t>
            </a:r>
            <a:r>
              <a:rPr lang="en-AU" sz="1600" kern="0" spc="-112" dirty="0">
                <a:solidFill>
                  <a:srgbClr val="0451A5"/>
                </a:solidFill>
                <a:latin typeface="Consolas" panose="020B0609020204030204" pitchFamily="49" charset="0"/>
                <a:cs typeface="Segoe UI" panose="020B0502040204020203" pitchFamily="34" charset="0"/>
                <a:sym typeface="Segoe UI Semibold"/>
              </a:rPr>
              <a:t>"</a:t>
            </a:r>
            <a:r>
              <a:rPr lang="en-AU" sz="1600" kern="0" spc="-112" dirty="0">
                <a:solidFill>
                  <a:srgbClr val="000000"/>
                </a:solidFill>
                <a:latin typeface="Consolas" panose="020B0609020204030204" pitchFamily="49" charset="0"/>
                <a:cs typeface="Segoe UI" panose="020B0502040204020203" pitchFamily="34" charset="0"/>
                <a:sym typeface="Segoe UI Semibold"/>
              </a:rPr>
              <a:t>: </a:t>
            </a:r>
            <a:r>
              <a:rPr lang="en-AU" sz="1600" kern="0" spc="-112" dirty="0">
                <a:solidFill>
                  <a:srgbClr val="A31515"/>
                </a:solidFill>
                <a:latin typeface="Consolas" panose="020B0609020204030204" pitchFamily="49" charset="0"/>
                <a:cs typeface="Segoe UI" panose="020B0502040204020203" pitchFamily="34" charset="0"/>
                <a:sym typeface="Segoe UI Semibold"/>
              </a:rPr>
              <a:t>"</a:t>
            </a:r>
            <a:r>
              <a:rPr lang="en-AU" sz="1600" kern="0" spc="-112" dirty="0" err="1">
                <a:solidFill>
                  <a:srgbClr val="A31515"/>
                </a:solidFill>
                <a:latin typeface="Consolas" panose="020B0609020204030204" pitchFamily="49" charset="0"/>
                <a:cs typeface="Segoe UI" panose="020B0502040204020203" pitchFamily="34" charset="0"/>
                <a:sym typeface="Segoe UI Semibold"/>
              </a:rPr>
              <a:t>hvac</a:t>
            </a:r>
            <a:r>
              <a:rPr lang="en-AU" sz="1600" kern="0" spc="-112" dirty="0">
                <a:solidFill>
                  <a:srgbClr val="A31515"/>
                </a:solidFill>
                <a:latin typeface="Consolas" panose="020B0609020204030204" pitchFamily="49" charset="0"/>
                <a:cs typeface="Segoe UI" panose="020B0502040204020203" pitchFamily="34" charset="0"/>
                <a:sym typeface="Segoe UI Semibold"/>
              </a:rPr>
              <a:t>"</a:t>
            </a:r>
            <a:r>
              <a:rPr lang="en-AU" sz="1600" kern="0" spc="-112" dirty="0">
                <a:solidFill>
                  <a:srgbClr val="000000"/>
                </a:solidFill>
                <a:latin typeface="Consolas" panose="020B0609020204030204" pitchFamily="49" charset="0"/>
                <a:cs typeface="Segoe UI" panose="020B0502040204020203" pitchFamily="34" charset="0"/>
                <a:sym typeface="Segoe UI Semibold"/>
              </a:rPr>
              <a:t>,</a:t>
            </a:r>
          </a:p>
          <a:p>
            <a:pPr defTabSz="412667" hangingPunct="0"/>
            <a:r>
              <a:rPr lang="en-AU" sz="1600" kern="0" spc="-112" dirty="0">
                <a:solidFill>
                  <a:srgbClr val="000000"/>
                </a:solidFill>
                <a:latin typeface="Consolas" panose="020B0609020204030204" pitchFamily="49" charset="0"/>
                <a:cs typeface="Segoe UI" panose="020B0502040204020203" pitchFamily="34" charset="0"/>
                <a:sym typeface="Segoe UI Semibold"/>
              </a:rPr>
              <a:t>    </a:t>
            </a:r>
            <a:r>
              <a:rPr lang="en-AU" sz="1600" kern="0" spc="-112" dirty="0">
                <a:solidFill>
                  <a:srgbClr val="0451A5"/>
                </a:solidFill>
                <a:latin typeface="Consolas" panose="020B0609020204030204" pitchFamily="49" charset="0"/>
                <a:cs typeface="Segoe UI" panose="020B0502040204020203" pitchFamily="34" charset="0"/>
                <a:sym typeface="Segoe UI Semibold"/>
              </a:rPr>
              <a:t>"type"</a:t>
            </a:r>
            <a:r>
              <a:rPr lang="en-AU" sz="1600" kern="0" spc="-112" dirty="0">
                <a:solidFill>
                  <a:srgbClr val="000000"/>
                </a:solidFill>
                <a:latin typeface="Consolas" panose="020B0609020204030204" pitchFamily="49" charset="0"/>
                <a:cs typeface="Segoe UI" panose="020B0502040204020203" pitchFamily="34" charset="0"/>
                <a:sym typeface="Segoe UI Semibold"/>
              </a:rPr>
              <a:t>: </a:t>
            </a:r>
            <a:r>
              <a:rPr lang="en-AU" sz="1600" kern="0" spc="-112" dirty="0">
                <a:solidFill>
                  <a:srgbClr val="A31515"/>
                </a:solidFill>
                <a:latin typeface="Consolas" panose="020B0609020204030204" pitchFamily="49" charset="0"/>
                <a:cs typeface="Segoe UI" panose="020B0502040204020203" pitchFamily="34" charset="0"/>
                <a:sym typeface="Segoe UI Semibold"/>
              </a:rPr>
              <a:t>"telemetry"</a:t>
            </a:r>
            <a:r>
              <a:rPr lang="en-AU" sz="1600" kern="0" spc="-112" dirty="0">
                <a:solidFill>
                  <a:srgbClr val="000000"/>
                </a:solidFill>
                <a:latin typeface="Consolas" panose="020B0609020204030204" pitchFamily="49" charset="0"/>
                <a:cs typeface="Segoe UI" panose="020B0502040204020203" pitchFamily="34" charset="0"/>
                <a:sym typeface="Segoe UI Semibold"/>
              </a:rPr>
              <a:t>,</a:t>
            </a:r>
          </a:p>
          <a:p>
            <a:pPr defTabSz="412667" hangingPunct="0"/>
            <a:r>
              <a:rPr lang="en-AU" sz="1600" kern="0" spc="-112" dirty="0">
                <a:solidFill>
                  <a:srgbClr val="000000"/>
                </a:solidFill>
                <a:latin typeface="Consolas" panose="020B0609020204030204" pitchFamily="49" charset="0"/>
                <a:cs typeface="Segoe UI" panose="020B0502040204020203" pitchFamily="34" charset="0"/>
                <a:sym typeface="Segoe UI Semibold"/>
              </a:rPr>
              <a:t>    </a:t>
            </a:r>
            <a:r>
              <a:rPr lang="en-AU" sz="1600" kern="0" spc="-112" dirty="0">
                <a:solidFill>
                  <a:srgbClr val="0451A5"/>
                </a:solidFill>
                <a:latin typeface="Consolas" panose="020B0609020204030204" pitchFamily="49" charset="0"/>
                <a:cs typeface="Segoe UI" panose="020B0502040204020203" pitchFamily="34" charset="0"/>
                <a:sym typeface="Segoe UI Semibold"/>
              </a:rPr>
              <a:t>"format"</a:t>
            </a:r>
            <a:r>
              <a:rPr lang="en-AU" sz="1600" kern="0" spc="-112" dirty="0">
                <a:solidFill>
                  <a:srgbClr val="000000"/>
                </a:solidFill>
                <a:latin typeface="Consolas" panose="020B0609020204030204" pitchFamily="49" charset="0"/>
                <a:cs typeface="Segoe UI" panose="020B0502040204020203" pitchFamily="34" charset="0"/>
                <a:sym typeface="Segoe UI Semibold"/>
              </a:rPr>
              <a:t>: </a:t>
            </a:r>
            <a:r>
              <a:rPr lang="en-AU" sz="1600" kern="0" spc="-112" dirty="0">
                <a:solidFill>
                  <a:srgbClr val="A31515"/>
                </a:solidFill>
                <a:latin typeface="Consolas" panose="020B0609020204030204" pitchFamily="49" charset="0"/>
                <a:cs typeface="Segoe UI" panose="020B0502040204020203" pitchFamily="34" charset="0"/>
                <a:sym typeface="Segoe UI Semibold"/>
              </a:rPr>
              <a:t>"json"</a:t>
            </a:r>
            <a:r>
              <a:rPr lang="en-AU" sz="1600" kern="0" spc="-112" dirty="0">
                <a:solidFill>
                  <a:srgbClr val="000000"/>
                </a:solidFill>
                <a:latin typeface="Consolas" panose="020B0609020204030204" pitchFamily="49" charset="0"/>
                <a:cs typeface="Segoe UI" panose="020B0502040204020203" pitchFamily="34" charset="0"/>
                <a:sym typeface="Segoe UI Semibold"/>
              </a:rPr>
              <a:t>,</a:t>
            </a:r>
          </a:p>
          <a:p>
            <a:pPr defTabSz="412667" hangingPunct="0"/>
            <a:r>
              <a:rPr lang="en-AU" sz="1600" kern="0" spc="-112" dirty="0">
                <a:solidFill>
                  <a:srgbClr val="000000"/>
                </a:solidFill>
                <a:latin typeface="Consolas" panose="020B0609020204030204" pitchFamily="49" charset="0"/>
                <a:cs typeface="Segoe UI" panose="020B0502040204020203" pitchFamily="34" charset="0"/>
                <a:sym typeface="Segoe UI Semibold"/>
              </a:rPr>
              <a:t>    </a:t>
            </a:r>
            <a:r>
              <a:rPr lang="en-AU" sz="1600" kern="0" spc="-112" dirty="0">
                <a:solidFill>
                  <a:srgbClr val="0451A5"/>
                </a:solidFill>
                <a:latin typeface="Consolas" panose="020B0609020204030204" pitchFamily="49" charset="0"/>
                <a:cs typeface="Segoe UI" panose="020B0502040204020203" pitchFamily="34" charset="0"/>
                <a:sym typeface="Segoe UI Semibold"/>
              </a:rPr>
              <a:t>"version"</a:t>
            </a:r>
            <a:r>
              <a:rPr lang="en-AU" sz="1600" kern="0" spc="-112" dirty="0">
                <a:solidFill>
                  <a:srgbClr val="000000"/>
                </a:solidFill>
                <a:latin typeface="Consolas" panose="020B0609020204030204" pitchFamily="49" charset="0"/>
                <a:cs typeface="Segoe UI" panose="020B0502040204020203" pitchFamily="34" charset="0"/>
                <a:sym typeface="Segoe UI Semibold"/>
              </a:rPr>
              <a:t>: </a:t>
            </a:r>
            <a:r>
              <a:rPr lang="en-AU" sz="1600" kern="0" spc="-112" dirty="0">
                <a:solidFill>
                  <a:srgbClr val="A31515"/>
                </a:solidFill>
                <a:latin typeface="Consolas" panose="020B0609020204030204" pitchFamily="49" charset="0"/>
                <a:cs typeface="Segoe UI" panose="020B0502040204020203" pitchFamily="34" charset="0"/>
                <a:sym typeface="Segoe UI Semibold"/>
              </a:rPr>
              <a:t>"1"</a:t>
            </a:r>
            <a:r>
              <a:rPr lang="en-AU" sz="1600" kern="0" spc="-112" dirty="0">
                <a:solidFill>
                  <a:srgbClr val="000000"/>
                </a:solidFill>
                <a:latin typeface="Consolas" panose="020B0609020204030204" pitchFamily="49" charset="0"/>
                <a:cs typeface="Segoe UI" panose="020B0502040204020203" pitchFamily="34" charset="0"/>
                <a:sym typeface="Segoe UI Semibold"/>
              </a:rPr>
              <a:t>,</a:t>
            </a:r>
          </a:p>
          <a:p>
            <a:pPr defTabSz="412667" hangingPunct="0"/>
            <a:r>
              <a:rPr lang="en-AU" sz="1600" kern="0" spc="-112" dirty="0">
                <a:solidFill>
                  <a:srgbClr val="000000"/>
                </a:solidFill>
                <a:latin typeface="Consolas" panose="020B0609020204030204" pitchFamily="49" charset="0"/>
                <a:cs typeface="Segoe UI" panose="020B0502040204020203" pitchFamily="34" charset="0"/>
                <a:sym typeface="Segoe UI Semibold"/>
              </a:rPr>
              <a:t>  }</a:t>
            </a:r>
          </a:p>
          <a:p>
            <a:pPr defTabSz="412667" hangingPunct="0"/>
            <a:r>
              <a:rPr lang="en-AU" sz="1600" kern="0" spc="-112" dirty="0">
                <a:solidFill>
                  <a:srgbClr val="000000"/>
                </a:solidFill>
                <a:latin typeface="Consolas" panose="020B0609020204030204" pitchFamily="49" charset="0"/>
                <a:cs typeface="Segoe UI" panose="020B0502040204020203" pitchFamily="34" charset="0"/>
                <a:sym typeface="Segoe UI Semibold"/>
              </a:rPr>
              <a:t>}</a:t>
            </a:r>
          </a:p>
        </p:txBody>
      </p:sp>
      <p:sp>
        <p:nvSpPr>
          <p:cNvPr id="10" name="TextBox 9">
            <a:extLst>
              <a:ext uri="{FF2B5EF4-FFF2-40B4-BE49-F238E27FC236}">
                <a16:creationId xmlns:a16="http://schemas.microsoft.com/office/drawing/2014/main" id="{E600E431-6AEB-4E1F-97FC-F9675735FFB0}"/>
              </a:ext>
            </a:extLst>
          </p:cNvPr>
          <p:cNvSpPr txBox="1"/>
          <p:nvPr/>
        </p:nvSpPr>
        <p:spPr>
          <a:xfrm>
            <a:off x="8368653" y="1582247"/>
            <a:ext cx="3687426" cy="4031873"/>
          </a:xfrm>
          <a:prstGeom prst="rect">
            <a:avLst/>
          </a:prstGeom>
          <a:solidFill>
            <a:schemeClr val="tx2">
              <a:lumMod val="20000"/>
              <a:lumOff val="80000"/>
            </a:schemeClr>
          </a:solidFill>
          <a:effectLst>
            <a:outerShdw blurRad="50800" dist="38100" dir="2700000" algn="tl" rotWithShape="0">
              <a:prstClr val="black">
                <a:alpha val="40000"/>
              </a:prstClr>
            </a:outerShdw>
          </a:effectLst>
        </p:spPr>
        <p:txBody>
          <a:bodyPr wrap="square" rtlCol="0">
            <a:spAutoFit/>
          </a:bodyPr>
          <a:lstStyle/>
          <a:p>
            <a:pPr defTabSz="412667" hangingPunct="0"/>
            <a:r>
              <a:rPr lang="en-AU" sz="1600" kern="0" spc="-112">
                <a:solidFill>
                  <a:srgbClr val="000000"/>
                </a:solidFill>
                <a:latin typeface="Consolas" panose="020B0609020204030204" pitchFamily="49" charset="0"/>
                <a:cs typeface="Segoe UI" panose="020B0502040204020203" pitchFamily="34" charset="0"/>
                <a:sym typeface="Segoe UI Semibold"/>
              </a:rPr>
              <a:t>{</a:t>
            </a:r>
          </a:p>
          <a:p>
            <a:pPr defTabSz="412667" hangingPunct="0"/>
            <a:r>
              <a:rPr lang="en-AU" sz="1600" kern="0" spc="-112">
                <a:solidFill>
                  <a:srgbClr val="000000"/>
                </a:solidFill>
                <a:latin typeface="Consolas" panose="020B0609020204030204" pitchFamily="49" charset="0"/>
                <a:cs typeface="Segoe UI" panose="020B0502040204020203" pitchFamily="34" charset="0"/>
                <a:sym typeface="Segoe UI Semibold"/>
              </a:rPr>
              <a:t>  </a:t>
            </a:r>
            <a:r>
              <a:rPr lang="en-AU" sz="1600" kern="0" spc="-112">
                <a:solidFill>
                  <a:srgbClr val="0451A5"/>
                </a:solidFill>
                <a:latin typeface="Consolas" panose="020B0609020204030204" pitchFamily="49" charset="0"/>
                <a:cs typeface="Segoe UI" panose="020B0502040204020203" pitchFamily="34" charset="0"/>
                <a:sym typeface="Segoe UI Semibold"/>
              </a:rPr>
              <a:t>"body"</a:t>
            </a:r>
            <a:r>
              <a:rPr lang="en-AU" sz="1600" kern="0" spc="-112">
                <a:solidFill>
                  <a:srgbClr val="000000"/>
                </a:solidFill>
                <a:latin typeface="Consolas" panose="020B0609020204030204" pitchFamily="49" charset="0"/>
                <a:cs typeface="Segoe UI" panose="020B0502040204020203" pitchFamily="34" charset="0"/>
                <a:sym typeface="Segoe UI Semibold"/>
              </a:rPr>
              <a:t>: {</a:t>
            </a:r>
          </a:p>
          <a:p>
            <a:pPr defTabSz="412667" hangingPunct="0"/>
            <a:r>
              <a:rPr lang="en-AU" sz="1600" kern="0" spc="-112">
                <a:solidFill>
                  <a:srgbClr val="000000"/>
                </a:solidFill>
                <a:latin typeface="Consolas" panose="020B0609020204030204" pitchFamily="49" charset="0"/>
                <a:cs typeface="Segoe UI" panose="020B0502040204020203" pitchFamily="34" charset="0"/>
                <a:sym typeface="Segoe UI Semibold"/>
              </a:rPr>
              <a:t>    </a:t>
            </a:r>
            <a:r>
              <a:rPr lang="en-AU" sz="1600" kern="0" spc="-112">
                <a:solidFill>
                  <a:srgbClr val="0451A5"/>
                </a:solidFill>
                <a:latin typeface="Consolas" panose="020B0609020204030204" pitchFamily="49" charset="0"/>
                <a:cs typeface="Segoe UI" panose="020B0502040204020203" pitchFamily="34" charset="0"/>
                <a:sym typeface="Segoe UI Semibold"/>
              </a:rPr>
              <a:t>"Temperature"</a:t>
            </a:r>
            <a:r>
              <a:rPr lang="en-AU" sz="1600" kern="0" spc="-112">
                <a:solidFill>
                  <a:srgbClr val="000000"/>
                </a:solidFill>
                <a:latin typeface="Consolas" panose="020B0609020204030204" pitchFamily="49" charset="0"/>
                <a:cs typeface="Segoe UI" panose="020B0502040204020203" pitchFamily="34" charset="0"/>
                <a:sym typeface="Segoe UI Semibold"/>
              </a:rPr>
              <a:t>: </a:t>
            </a:r>
            <a:r>
              <a:rPr lang="en-AU" sz="1600" kern="0" spc="-112">
                <a:solidFill>
                  <a:srgbClr val="A31515"/>
                </a:solidFill>
                <a:latin typeface="Consolas" panose="020B0609020204030204" pitchFamily="49" charset="0"/>
                <a:cs typeface="Segoe UI" panose="020B0502040204020203" pitchFamily="34" charset="0"/>
                <a:sym typeface="Segoe UI Semibold"/>
              </a:rPr>
              <a:t>"30.25"</a:t>
            </a:r>
            <a:r>
              <a:rPr lang="en-AU" sz="1600" kern="0" spc="-112">
                <a:solidFill>
                  <a:srgbClr val="000000"/>
                </a:solidFill>
                <a:latin typeface="Consolas" panose="020B0609020204030204" pitchFamily="49" charset="0"/>
                <a:cs typeface="Segoe UI" panose="020B0502040204020203" pitchFamily="34" charset="0"/>
                <a:sym typeface="Segoe UI Semibold"/>
              </a:rPr>
              <a:t>,</a:t>
            </a:r>
          </a:p>
          <a:p>
            <a:pPr defTabSz="412667" hangingPunct="0"/>
            <a:r>
              <a:rPr lang="en-AU" sz="1600" kern="0" spc="-112">
                <a:solidFill>
                  <a:srgbClr val="000000"/>
                </a:solidFill>
                <a:latin typeface="Consolas" panose="020B0609020204030204" pitchFamily="49" charset="0"/>
                <a:cs typeface="Segoe UI" panose="020B0502040204020203" pitchFamily="34" charset="0"/>
                <a:sym typeface="Segoe UI Semibold"/>
              </a:rPr>
              <a:t>    </a:t>
            </a:r>
            <a:r>
              <a:rPr lang="en-AU" sz="1600" kern="0" spc="-112">
                <a:solidFill>
                  <a:srgbClr val="0451A5"/>
                </a:solidFill>
                <a:latin typeface="Consolas" panose="020B0609020204030204" pitchFamily="49" charset="0"/>
                <a:cs typeface="Segoe UI" panose="020B0502040204020203" pitchFamily="34" charset="0"/>
                <a:sym typeface="Segoe UI Semibold"/>
              </a:rPr>
              <a:t>"Humidity"</a:t>
            </a:r>
            <a:r>
              <a:rPr lang="en-AU" sz="1600" kern="0" spc="-112">
                <a:solidFill>
                  <a:srgbClr val="000000"/>
                </a:solidFill>
                <a:latin typeface="Consolas" panose="020B0609020204030204" pitchFamily="49" charset="0"/>
                <a:cs typeface="Segoe UI" panose="020B0502040204020203" pitchFamily="34" charset="0"/>
                <a:sym typeface="Segoe UI Semibold"/>
              </a:rPr>
              <a:t>: </a:t>
            </a:r>
            <a:r>
              <a:rPr lang="en-AU" sz="1600" kern="0" spc="-112">
                <a:solidFill>
                  <a:srgbClr val="A31515"/>
                </a:solidFill>
                <a:latin typeface="Consolas" panose="020B0609020204030204" pitchFamily="49" charset="0"/>
                <a:cs typeface="Segoe UI" panose="020B0502040204020203" pitchFamily="34" charset="0"/>
                <a:sym typeface="Segoe UI Semibold"/>
              </a:rPr>
              <a:t>"54.0"</a:t>
            </a:r>
            <a:r>
              <a:rPr lang="en-AU" sz="1600" kern="0" spc="-112">
                <a:solidFill>
                  <a:srgbClr val="000000"/>
                </a:solidFill>
                <a:latin typeface="Consolas" panose="020B0609020204030204" pitchFamily="49" charset="0"/>
                <a:cs typeface="Segoe UI" panose="020B0502040204020203" pitchFamily="34" charset="0"/>
                <a:sym typeface="Segoe UI Semibold"/>
              </a:rPr>
              <a:t>,</a:t>
            </a:r>
          </a:p>
          <a:p>
            <a:pPr defTabSz="412667" hangingPunct="0"/>
            <a:r>
              <a:rPr lang="en-AU" sz="1600" kern="0" spc="-112">
                <a:solidFill>
                  <a:srgbClr val="000000"/>
                </a:solidFill>
                <a:latin typeface="Consolas" panose="020B0609020204030204" pitchFamily="49" charset="0"/>
                <a:cs typeface="Segoe UI" panose="020B0502040204020203" pitchFamily="34" charset="0"/>
                <a:sym typeface="Segoe UI Semibold"/>
              </a:rPr>
              <a:t>    </a:t>
            </a:r>
            <a:r>
              <a:rPr lang="en-AU" sz="1600" kern="0" spc="-112">
                <a:solidFill>
                  <a:srgbClr val="0451A5"/>
                </a:solidFill>
                <a:latin typeface="Consolas" panose="020B0609020204030204" pitchFamily="49" charset="0"/>
                <a:cs typeface="Segoe UI" panose="020B0502040204020203" pitchFamily="34" charset="0"/>
                <a:sym typeface="Segoe UI Semibold"/>
              </a:rPr>
              <a:t>"Pressure"</a:t>
            </a:r>
            <a:r>
              <a:rPr lang="en-AU" sz="1600" kern="0" spc="-112">
                <a:solidFill>
                  <a:srgbClr val="000000"/>
                </a:solidFill>
                <a:latin typeface="Consolas" panose="020B0609020204030204" pitchFamily="49" charset="0"/>
                <a:cs typeface="Segoe UI" panose="020B0502040204020203" pitchFamily="34" charset="0"/>
                <a:sym typeface="Segoe UI Semibold"/>
              </a:rPr>
              <a:t>: </a:t>
            </a:r>
            <a:r>
              <a:rPr lang="en-AU" sz="1600" kern="0" spc="-112">
                <a:solidFill>
                  <a:srgbClr val="A31515"/>
                </a:solidFill>
                <a:latin typeface="Consolas" panose="020B0609020204030204" pitchFamily="49" charset="0"/>
                <a:cs typeface="Segoe UI" panose="020B0502040204020203" pitchFamily="34" charset="0"/>
                <a:sym typeface="Segoe UI Semibold"/>
              </a:rPr>
              <a:t>"1021.8"</a:t>
            </a:r>
            <a:endParaRPr lang="en-AU" sz="1600" kern="0" spc="-112">
              <a:solidFill>
                <a:srgbClr val="000000"/>
              </a:solidFill>
              <a:latin typeface="Consolas" panose="020B0609020204030204" pitchFamily="49" charset="0"/>
              <a:cs typeface="Segoe UI" panose="020B0502040204020203" pitchFamily="34" charset="0"/>
              <a:sym typeface="Segoe UI Semibold"/>
            </a:endParaRPr>
          </a:p>
          <a:p>
            <a:pPr defTabSz="412667" hangingPunct="0"/>
            <a:r>
              <a:rPr lang="en-AU" sz="1600" kern="0" spc="-112">
                <a:solidFill>
                  <a:srgbClr val="000000"/>
                </a:solidFill>
                <a:latin typeface="Consolas" panose="020B0609020204030204" pitchFamily="49" charset="0"/>
                <a:cs typeface="Segoe UI" panose="020B0502040204020203" pitchFamily="34" charset="0"/>
                <a:sym typeface="Segoe UI Semibold"/>
              </a:rPr>
              <a:t>  },</a:t>
            </a:r>
          </a:p>
          <a:p>
            <a:pPr defTabSz="412667" hangingPunct="0"/>
            <a:r>
              <a:rPr lang="en-AU" sz="1600" kern="0" spc="-112">
                <a:solidFill>
                  <a:srgbClr val="000000"/>
                </a:solidFill>
                <a:latin typeface="Consolas" panose="020B0609020204030204" pitchFamily="49" charset="0"/>
                <a:cs typeface="Segoe UI" panose="020B0502040204020203" pitchFamily="34" charset="0"/>
                <a:sym typeface="Segoe UI Semibold"/>
              </a:rPr>
              <a:t>  </a:t>
            </a:r>
            <a:r>
              <a:rPr lang="en-AU" sz="1600" kern="0" spc="-112">
                <a:solidFill>
                  <a:srgbClr val="0451A5"/>
                </a:solidFill>
                <a:latin typeface="Consolas" panose="020B0609020204030204" pitchFamily="49" charset="0"/>
                <a:cs typeface="Segoe UI" panose="020B0502040204020203" pitchFamily="34" charset="0"/>
                <a:sym typeface="Segoe UI Semibold"/>
              </a:rPr>
              <a:t>"properties"</a:t>
            </a:r>
            <a:r>
              <a:rPr lang="en-AU" sz="1600" kern="0" spc="-112">
                <a:solidFill>
                  <a:srgbClr val="000000"/>
                </a:solidFill>
                <a:latin typeface="Consolas" panose="020B0609020204030204" pitchFamily="49" charset="0"/>
                <a:cs typeface="Segoe UI" panose="020B0502040204020203" pitchFamily="34" charset="0"/>
                <a:sym typeface="Segoe UI Semibold"/>
              </a:rPr>
              <a:t>: {</a:t>
            </a:r>
          </a:p>
          <a:p>
            <a:pPr defTabSz="412667" hangingPunct="0"/>
            <a:r>
              <a:rPr lang="en-AU" sz="1600" kern="0" spc="-112">
                <a:solidFill>
                  <a:srgbClr val="000000"/>
                </a:solidFill>
                <a:latin typeface="Consolas" panose="020B0609020204030204" pitchFamily="49" charset="0"/>
                <a:cs typeface="Segoe UI" panose="020B0502040204020203" pitchFamily="34" charset="0"/>
                <a:sym typeface="Segoe UI Semibold"/>
              </a:rPr>
              <a:t>    </a:t>
            </a:r>
            <a:r>
              <a:rPr lang="en-AU" sz="1600" kern="0" spc="-112">
                <a:solidFill>
                  <a:srgbClr val="0451A5"/>
                </a:solidFill>
                <a:latin typeface="Consolas" panose="020B0609020204030204" pitchFamily="49" charset="0"/>
                <a:cs typeface="Segoe UI" panose="020B0502040204020203" pitchFamily="34" charset="0"/>
                <a:sym typeface="Segoe UI Semibold"/>
              </a:rPr>
              <a:t>"</a:t>
            </a:r>
            <a:r>
              <a:rPr lang="en-AU" sz="1600" kern="0" spc="-112" err="1">
                <a:solidFill>
                  <a:srgbClr val="0451A5"/>
                </a:solidFill>
                <a:latin typeface="Consolas" panose="020B0609020204030204" pitchFamily="49" charset="0"/>
                <a:cs typeface="Segoe UI" panose="020B0502040204020203" pitchFamily="34" charset="0"/>
                <a:sym typeface="Segoe UI Semibold"/>
              </a:rPr>
              <a:t>appid</a:t>
            </a:r>
            <a:r>
              <a:rPr lang="en-AU" sz="1600" kern="0" spc="-112">
                <a:solidFill>
                  <a:srgbClr val="0451A5"/>
                </a:solidFill>
                <a:latin typeface="Consolas" panose="020B0609020204030204" pitchFamily="49" charset="0"/>
                <a:cs typeface="Segoe UI" panose="020B0502040204020203" pitchFamily="34" charset="0"/>
                <a:sym typeface="Segoe UI Semibold"/>
              </a:rPr>
              <a:t>"</a:t>
            </a:r>
            <a:r>
              <a:rPr lang="en-AU" sz="1600" kern="0" spc="-112">
                <a:solidFill>
                  <a:srgbClr val="000000"/>
                </a:solidFill>
                <a:latin typeface="Consolas" panose="020B0609020204030204" pitchFamily="49" charset="0"/>
                <a:cs typeface="Segoe UI" panose="020B0502040204020203" pitchFamily="34" charset="0"/>
                <a:sym typeface="Segoe UI Semibold"/>
              </a:rPr>
              <a:t>: </a:t>
            </a:r>
            <a:r>
              <a:rPr lang="en-AU" sz="1600" kern="0" spc="-112">
                <a:solidFill>
                  <a:srgbClr val="A31515"/>
                </a:solidFill>
                <a:latin typeface="Consolas" panose="020B0609020204030204" pitchFamily="49" charset="0"/>
                <a:cs typeface="Segoe UI" panose="020B0502040204020203" pitchFamily="34" charset="0"/>
                <a:sym typeface="Segoe UI Semibold"/>
              </a:rPr>
              <a:t>"</a:t>
            </a:r>
            <a:r>
              <a:rPr lang="en-AU" sz="1600" kern="0" spc="-112" err="1">
                <a:solidFill>
                  <a:srgbClr val="A31515"/>
                </a:solidFill>
                <a:latin typeface="Consolas" panose="020B0609020204030204" pitchFamily="49" charset="0"/>
                <a:cs typeface="Segoe UI" panose="020B0502040204020203" pitchFamily="34" charset="0"/>
                <a:sym typeface="Segoe UI Semibold"/>
              </a:rPr>
              <a:t>hvac</a:t>
            </a:r>
            <a:r>
              <a:rPr lang="en-AU" sz="1600" kern="0" spc="-112">
                <a:solidFill>
                  <a:srgbClr val="A31515"/>
                </a:solidFill>
                <a:latin typeface="Consolas" panose="020B0609020204030204" pitchFamily="49" charset="0"/>
                <a:cs typeface="Segoe UI" panose="020B0502040204020203" pitchFamily="34" charset="0"/>
                <a:sym typeface="Segoe UI Semibold"/>
              </a:rPr>
              <a:t>"</a:t>
            </a:r>
            <a:r>
              <a:rPr lang="en-AU" sz="1600" kern="0" spc="-112">
                <a:solidFill>
                  <a:srgbClr val="000000"/>
                </a:solidFill>
                <a:latin typeface="Consolas" panose="020B0609020204030204" pitchFamily="49" charset="0"/>
                <a:cs typeface="Segoe UI" panose="020B0502040204020203" pitchFamily="34" charset="0"/>
                <a:sym typeface="Segoe UI Semibold"/>
              </a:rPr>
              <a:t>,</a:t>
            </a:r>
          </a:p>
          <a:p>
            <a:pPr defTabSz="412667" hangingPunct="0"/>
            <a:r>
              <a:rPr lang="en-AU" sz="1600" kern="0" spc="-112">
                <a:solidFill>
                  <a:srgbClr val="000000"/>
                </a:solidFill>
                <a:latin typeface="Consolas" panose="020B0609020204030204" pitchFamily="49" charset="0"/>
                <a:cs typeface="Segoe UI" panose="020B0502040204020203" pitchFamily="34" charset="0"/>
                <a:sym typeface="Segoe UI Semibold"/>
              </a:rPr>
              <a:t>    </a:t>
            </a:r>
            <a:r>
              <a:rPr lang="en-AU" sz="1600" kern="0" spc="-112">
                <a:solidFill>
                  <a:srgbClr val="0451A5"/>
                </a:solidFill>
                <a:latin typeface="Consolas" panose="020B0609020204030204" pitchFamily="49" charset="0"/>
                <a:cs typeface="Segoe UI" panose="020B0502040204020203" pitchFamily="34" charset="0"/>
                <a:sym typeface="Segoe UI Semibold"/>
              </a:rPr>
              <a:t>"type"</a:t>
            </a:r>
            <a:r>
              <a:rPr lang="en-AU" sz="1600" kern="0" spc="-112">
                <a:solidFill>
                  <a:srgbClr val="000000"/>
                </a:solidFill>
                <a:latin typeface="Consolas" panose="020B0609020204030204" pitchFamily="49" charset="0"/>
                <a:cs typeface="Segoe UI" panose="020B0502040204020203" pitchFamily="34" charset="0"/>
                <a:sym typeface="Segoe UI Semibold"/>
              </a:rPr>
              <a:t>: </a:t>
            </a:r>
            <a:r>
              <a:rPr lang="en-AU" sz="1600" kern="0" spc="-112">
                <a:solidFill>
                  <a:srgbClr val="A31515"/>
                </a:solidFill>
                <a:latin typeface="Consolas" panose="020B0609020204030204" pitchFamily="49" charset="0"/>
                <a:cs typeface="Segoe UI" panose="020B0502040204020203" pitchFamily="34" charset="0"/>
                <a:sym typeface="Segoe UI Semibold"/>
              </a:rPr>
              <a:t>"telemetry"</a:t>
            </a:r>
            <a:r>
              <a:rPr lang="en-AU" sz="1600" kern="0" spc="-112">
                <a:solidFill>
                  <a:srgbClr val="000000"/>
                </a:solidFill>
                <a:latin typeface="Consolas" panose="020B0609020204030204" pitchFamily="49" charset="0"/>
                <a:cs typeface="Segoe UI" panose="020B0502040204020203" pitchFamily="34" charset="0"/>
                <a:sym typeface="Segoe UI Semibold"/>
              </a:rPr>
              <a:t>,</a:t>
            </a:r>
          </a:p>
          <a:p>
            <a:pPr defTabSz="412667" hangingPunct="0"/>
            <a:r>
              <a:rPr lang="en-AU" sz="1600" kern="0" spc="-112">
                <a:solidFill>
                  <a:srgbClr val="000000"/>
                </a:solidFill>
                <a:latin typeface="Consolas" panose="020B0609020204030204" pitchFamily="49" charset="0"/>
                <a:cs typeface="Segoe UI" panose="020B0502040204020203" pitchFamily="34" charset="0"/>
                <a:sym typeface="Segoe UI Semibold"/>
              </a:rPr>
              <a:t>    </a:t>
            </a:r>
            <a:r>
              <a:rPr lang="en-AU" sz="1600" kern="0" spc="-112">
                <a:solidFill>
                  <a:srgbClr val="0451A5"/>
                </a:solidFill>
                <a:latin typeface="Consolas" panose="020B0609020204030204" pitchFamily="49" charset="0"/>
                <a:cs typeface="Segoe UI" panose="020B0502040204020203" pitchFamily="34" charset="0"/>
                <a:sym typeface="Segoe UI Semibold"/>
              </a:rPr>
              <a:t>"format"</a:t>
            </a:r>
            <a:r>
              <a:rPr lang="en-AU" sz="1600" kern="0" spc="-112">
                <a:solidFill>
                  <a:srgbClr val="000000"/>
                </a:solidFill>
                <a:latin typeface="Consolas" panose="020B0609020204030204" pitchFamily="49" charset="0"/>
                <a:cs typeface="Segoe UI" panose="020B0502040204020203" pitchFamily="34" charset="0"/>
                <a:sym typeface="Segoe UI Semibold"/>
              </a:rPr>
              <a:t>: </a:t>
            </a:r>
            <a:r>
              <a:rPr lang="en-AU" sz="1600" kern="0" spc="-112">
                <a:solidFill>
                  <a:srgbClr val="A31515"/>
                </a:solidFill>
                <a:latin typeface="Consolas" panose="020B0609020204030204" pitchFamily="49" charset="0"/>
                <a:cs typeface="Segoe UI" panose="020B0502040204020203" pitchFamily="34" charset="0"/>
                <a:sym typeface="Segoe UI Semibold"/>
              </a:rPr>
              <a:t>"json"</a:t>
            </a:r>
            <a:r>
              <a:rPr lang="en-AU" sz="1600" kern="0" spc="-112">
                <a:solidFill>
                  <a:srgbClr val="000000"/>
                </a:solidFill>
                <a:latin typeface="Consolas" panose="020B0609020204030204" pitchFamily="49" charset="0"/>
                <a:cs typeface="Segoe UI" panose="020B0502040204020203" pitchFamily="34" charset="0"/>
                <a:sym typeface="Segoe UI Semibold"/>
              </a:rPr>
              <a:t>,</a:t>
            </a:r>
          </a:p>
          <a:p>
            <a:pPr defTabSz="412667" hangingPunct="0"/>
            <a:r>
              <a:rPr lang="en-AU" sz="1600" kern="0" spc="-112">
                <a:solidFill>
                  <a:srgbClr val="000000"/>
                </a:solidFill>
                <a:latin typeface="Consolas" panose="020B0609020204030204" pitchFamily="49" charset="0"/>
                <a:cs typeface="Segoe UI" panose="020B0502040204020203" pitchFamily="34" charset="0"/>
                <a:sym typeface="Segoe UI Semibold"/>
              </a:rPr>
              <a:t>    </a:t>
            </a:r>
            <a:r>
              <a:rPr lang="en-AU" sz="1600" kern="0" spc="-112">
                <a:solidFill>
                  <a:srgbClr val="0451A5"/>
                </a:solidFill>
                <a:latin typeface="Consolas" panose="020B0609020204030204" pitchFamily="49" charset="0"/>
                <a:cs typeface="Segoe UI" panose="020B0502040204020203" pitchFamily="34" charset="0"/>
                <a:sym typeface="Segoe UI Semibold"/>
              </a:rPr>
              <a:t>"version"</a:t>
            </a:r>
            <a:r>
              <a:rPr lang="en-AU" sz="1600" kern="0" spc="-112">
                <a:solidFill>
                  <a:srgbClr val="000000"/>
                </a:solidFill>
                <a:latin typeface="Consolas" panose="020B0609020204030204" pitchFamily="49" charset="0"/>
                <a:cs typeface="Segoe UI" panose="020B0502040204020203" pitchFamily="34" charset="0"/>
                <a:sym typeface="Segoe UI Semibold"/>
              </a:rPr>
              <a:t>: </a:t>
            </a:r>
            <a:r>
              <a:rPr lang="en-AU" sz="1600" kern="0" spc="-112">
                <a:solidFill>
                  <a:srgbClr val="A31515"/>
                </a:solidFill>
                <a:latin typeface="Consolas" panose="020B0609020204030204" pitchFamily="49" charset="0"/>
                <a:cs typeface="Segoe UI" panose="020B0502040204020203" pitchFamily="34" charset="0"/>
                <a:sym typeface="Segoe UI Semibold"/>
              </a:rPr>
              <a:t>"1"</a:t>
            </a:r>
            <a:r>
              <a:rPr lang="en-AU" sz="1600" kern="0" spc="-112">
                <a:solidFill>
                  <a:srgbClr val="000000"/>
                </a:solidFill>
                <a:latin typeface="Consolas" panose="020B0609020204030204" pitchFamily="49" charset="0"/>
                <a:cs typeface="Segoe UI" panose="020B0502040204020203" pitchFamily="34" charset="0"/>
                <a:sym typeface="Segoe UI Semibold"/>
              </a:rPr>
              <a:t>, </a:t>
            </a:r>
          </a:p>
          <a:p>
            <a:pPr defTabSz="412667" hangingPunct="0"/>
            <a:r>
              <a:rPr lang="en-AU" sz="1600" b="1" kern="0" spc="-112">
                <a:solidFill>
                  <a:srgbClr val="000000"/>
                </a:solidFill>
                <a:latin typeface="Consolas" panose="020B0609020204030204" pitchFamily="49" charset="0"/>
                <a:cs typeface="Segoe UI" panose="020B0502040204020203" pitchFamily="34" charset="0"/>
                <a:sym typeface="Segoe UI Semibold"/>
              </a:rPr>
              <a:t>    </a:t>
            </a:r>
            <a:r>
              <a:rPr lang="en-AU" sz="1600" b="1" kern="0" spc="-112">
                <a:solidFill>
                  <a:srgbClr val="0451A5"/>
                </a:solidFill>
                <a:latin typeface="Consolas" panose="020B0609020204030204" pitchFamily="49" charset="0"/>
                <a:cs typeface="Segoe UI" panose="020B0502040204020203" pitchFamily="34" charset="0"/>
                <a:sym typeface="Segoe UI Semibold"/>
              </a:rPr>
              <a:t>"latitude"</a:t>
            </a:r>
            <a:r>
              <a:rPr lang="en-AU" sz="1600" b="1" kern="0" spc="-112">
                <a:solidFill>
                  <a:srgbClr val="000000"/>
                </a:solidFill>
                <a:latin typeface="Consolas" panose="020B0609020204030204" pitchFamily="49" charset="0"/>
                <a:cs typeface="Segoe UI" panose="020B0502040204020203" pitchFamily="34" charset="0"/>
                <a:sym typeface="Segoe UI Semibold"/>
              </a:rPr>
              <a:t>: </a:t>
            </a:r>
            <a:r>
              <a:rPr lang="en-AU" sz="1600" b="1" kern="0" spc="-112">
                <a:solidFill>
                  <a:srgbClr val="A31515"/>
                </a:solidFill>
                <a:latin typeface="Consolas" panose="020B0609020204030204" pitchFamily="49" charset="0"/>
                <a:cs typeface="Segoe UI" panose="020B0502040204020203" pitchFamily="34" charset="0"/>
                <a:sym typeface="Segoe UI Semibold"/>
              </a:rPr>
              <a:t>"-33.8767984"</a:t>
            </a:r>
            <a:r>
              <a:rPr lang="en-AU" sz="1600" b="1" kern="0" spc="-112">
                <a:solidFill>
                  <a:srgbClr val="000000"/>
                </a:solidFill>
                <a:latin typeface="Consolas" panose="020B0609020204030204" pitchFamily="49" charset="0"/>
                <a:cs typeface="Segoe UI" panose="020B0502040204020203" pitchFamily="34" charset="0"/>
                <a:sym typeface="Segoe UI Semibold"/>
              </a:rPr>
              <a:t>,</a:t>
            </a:r>
          </a:p>
          <a:p>
            <a:pPr defTabSz="412667" hangingPunct="0"/>
            <a:r>
              <a:rPr lang="en-AU" sz="1600" b="1" kern="0" spc="-112">
                <a:solidFill>
                  <a:srgbClr val="0451A5"/>
                </a:solidFill>
                <a:latin typeface="Consolas" panose="020B0609020204030204" pitchFamily="49" charset="0"/>
                <a:cs typeface="Segoe UI" panose="020B0502040204020203" pitchFamily="34" charset="0"/>
                <a:sym typeface="Segoe UI Semibold"/>
              </a:rPr>
              <a:t>    "longitude"</a:t>
            </a:r>
            <a:r>
              <a:rPr lang="en-AU" sz="1600" b="1" kern="0" spc="-112">
                <a:solidFill>
                  <a:srgbClr val="000000"/>
                </a:solidFill>
                <a:latin typeface="Consolas" panose="020B0609020204030204" pitchFamily="49" charset="0"/>
                <a:cs typeface="Segoe UI" panose="020B0502040204020203" pitchFamily="34" charset="0"/>
                <a:sym typeface="Segoe UI Semibold"/>
              </a:rPr>
              <a:t>: </a:t>
            </a:r>
            <a:r>
              <a:rPr lang="en-AU" sz="1600" b="1" kern="0" spc="-112">
                <a:solidFill>
                  <a:srgbClr val="A31515"/>
                </a:solidFill>
                <a:latin typeface="Consolas" panose="020B0609020204030204" pitchFamily="49" charset="0"/>
                <a:cs typeface="Segoe UI" panose="020B0502040204020203" pitchFamily="34" charset="0"/>
                <a:sym typeface="Segoe UI Semibold"/>
              </a:rPr>
              <a:t>"151.2083053"</a:t>
            </a:r>
            <a:r>
              <a:rPr lang="en-AU" sz="1600" b="1" kern="0" spc="-112">
                <a:solidFill>
                  <a:srgbClr val="000000"/>
                </a:solidFill>
                <a:latin typeface="Consolas" panose="020B0609020204030204" pitchFamily="49" charset="0"/>
                <a:cs typeface="Segoe UI" panose="020B0502040204020203" pitchFamily="34" charset="0"/>
                <a:sym typeface="Segoe UI Semibold"/>
              </a:rPr>
              <a:t>,</a:t>
            </a:r>
          </a:p>
          <a:p>
            <a:pPr defTabSz="412667" hangingPunct="0"/>
            <a:r>
              <a:rPr lang="en-AU" sz="1600" b="1" kern="0" spc="-112">
                <a:solidFill>
                  <a:srgbClr val="000000"/>
                </a:solidFill>
                <a:latin typeface="Consolas" panose="020B0609020204030204" pitchFamily="49" charset="0"/>
                <a:cs typeface="Segoe UI" panose="020B0502040204020203" pitchFamily="34" charset="0"/>
                <a:sym typeface="Segoe UI Semibold"/>
              </a:rPr>
              <a:t>    </a:t>
            </a:r>
            <a:r>
              <a:rPr lang="en-AU" sz="1600" b="1" kern="0" spc="-112">
                <a:solidFill>
                  <a:srgbClr val="0451A5"/>
                </a:solidFill>
                <a:latin typeface="Consolas" panose="020B0609020204030204" pitchFamily="49" charset="0"/>
                <a:cs typeface="Segoe UI" panose="020B0502040204020203" pitchFamily="34" charset="0"/>
                <a:sym typeface="Segoe UI Semibold"/>
              </a:rPr>
              <a:t>"name"</a:t>
            </a:r>
            <a:r>
              <a:rPr lang="en-AU" sz="1600" b="1" kern="0" spc="-112">
                <a:solidFill>
                  <a:srgbClr val="000000"/>
                </a:solidFill>
                <a:latin typeface="Consolas" panose="020B0609020204030204" pitchFamily="49" charset="0"/>
                <a:cs typeface="Segoe UI" panose="020B0502040204020203" pitchFamily="34" charset="0"/>
                <a:sym typeface="Segoe UI Semibold"/>
              </a:rPr>
              <a:t>: </a:t>
            </a:r>
            <a:r>
              <a:rPr lang="en-AU" sz="1600" b="1" kern="0" spc="-112">
                <a:solidFill>
                  <a:srgbClr val="A31515"/>
                </a:solidFill>
                <a:latin typeface="Consolas" panose="020B0609020204030204" pitchFamily="49" charset="0"/>
                <a:cs typeface="Segoe UI" panose="020B0502040204020203" pitchFamily="34" charset="0"/>
                <a:sym typeface="Segoe UI Semibold"/>
              </a:rPr>
              <a:t>"Sydney Factory"</a:t>
            </a:r>
            <a:r>
              <a:rPr lang="en-AU" sz="1600" b="1" kern="0" spc="-112">
                <a:solidFill>
                  <a:srgbClr val="000000"/>
                </a:solidFill>
                <a:latin typeface="Consolas" panose="020B0609020204030204" pitchFamily="49" charset="0"/>
                <a:cs typeface="Segoe UI" panose="020B0502040204020203" pitchFamily="34" charset="0"/>
                <a:sym typeface="Segoe UI Semibold"/>
              </a:rPr>
              <a:t> </a:t>
            </a:r>
            <a:r>
              <a:rPr lang="en-AU" sz="1400" b="1" kern="0" spc="-112">
                <a:solidFill>
                  <a:srgbClr val="000000"/>
                </a:solidFill>
                <a:latin typeface="Consolas" panose="020B0609020204030204" pitchFamily="49" charset="0"/>
                <a:cs typeface="Segoe UI" panose="020B0502040204020203" pitchFamily="34" charset="0"/>
                <a:sym typeface="Segoe UI Semibold"/>
              </a:rPr>
              <a:t>   </a:t>
            </a:r>
          </a:p>
          <a:p>
            <a:pPr defTabSz="412667" hangingPunct="0"/>
            <a:r>
              <a:rPr lang="en-AU" sz="1600" kern="0" spc="-112">
                <a:solidFill>
                  <a:srgbClr val="000000"/>
                </a:solidFill>
                <a:latin typeface="Consolas" panose="020B0609020204030204" pitchFamily="49" charset="0"/>
                <a:cs typeface="Segoe UI" panose="020B0502040204020203" pitchFamily="34" charset="0"/>
                <a:sym typeface="Segoe UI Semibold"/>
              </a:rPr>
              <a:t>  }</a:t>
            </a:r>
          </a:p>
          <a:p>
            <a:pPr defTabSz="412667" hangingPunct="0"/>
            <a:r>
              <a:rPr lang="en-AU" sz="1600" kern="0" spc="-112">
                <a:solidFill>
                  <a:srgbClr val="000000"/>
                </a:solidFill>
                <a:latin typeface="Consolas" panose="020B0609020204030204" pitchFamily="49" charset="0"/>
                <a:cs typeface="Segoe UI" panose="020B0502040204020203" pitchFamily="34" charset="0"/>
                <a:sym typeface="Segoe UI Semibold"/>
              </a:rPr>
              <a:t>}</a:t>
            </a:r>
          </a:p>
        </p:txBody>
      </p:sp>
      <p:pic>
        <p:nvPicPr>
          <p:cNvPr id="12" name="Picture 2" descr="Reekoh | Plugins">
            <a:extLst>
              <a:ext uri="{FF2B5EF4-FFF2-40B4-BE49-F238E27FC236}">
                <a16:creationId xmlns:a16="http://schemas.microsoft.com/office/drawing/2014/main" id="{90ED0387-0D7D-4520-983B-DAB48D6B8C86}"/>
              </a:ext>
            </a:extLst>
          </p:cNvPr>
          <p:cNvPicPr>
            <a:picLocks noChangeAspect="1" noChangeArrowheads="1"/>
          </p:cNvPicPr>
          <p:nvPr/>
        </p:nvPicPr>
        <p:blipFill rotWithShape="1">
          <a:blip r:embed="rId4" cstate="print">
            <a:extLst>
              <a:ext uri="{BEBA8EAE-BF5A-486C-A8C5-ECC9F3942E4B}">
                <a14:imgProps xmlns:a14="http://schemas.microsoft.com/office/drawing/2010/main">
                  <a14:imgLayer r:embed="rId5">
                    <a14:imgEffect>
                      <a14:backgroundRemoval t="13333" b="86000" l="13000" r="86667">
                        <a14:foregroundMark x1="17333" y1="82333" x2="17333" y2="82333"/>
                        <a14:foregroundMark x1="17000" y1="70333" x2="17000" y2="70333"/>
                        <a14:foregroundMark x1="17667" y1="71667" x2="26333" y2="83333"/>
                        <a14:foregroundMark x1="13333" y1="70333" x2="13333" y2="70333"/>
                        <a14:foregroundMark x1="26333" y1="86000" x2="26333" y2="86000"/>
                        <a14:foregroundMark x1="80333" y1="26333" x2="80333" y2="26333"/>
                        <a14:foregroundMark x1="86667" y1="24667" x2="86667" y2="24667"/>
                        <a14:foregroundMark x1="85000" y1="13333" x2="85000" y2="13333"/>
                      </a14:backgroundRemoval>
                    </a14:imgEffect>
                  </a14:imgLayer>
                </a14:imgProps>
              </a:ext>
              <a:ext uri="{28A0092B-C50C-407E-A947-70E740481C1C}">
                <a14:useLocalDpi xmlns:a14="http://schemas.microsoft.com/office/drawing/2010/main" val="0"/>
              </a:ext>
            </a:extLst>
          </a:blip>
          <a:srcRect l="8393" t="8395" r="10628" b="8418"/>
          <a:stretch/>
        </p:blipFill>
        <p:spPr bwMode="auto">
          <a:xfrm>
            <a:off x="5240308" y="2519327"/>
            <a:ext cx="952215" cy="978195"/>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E5E556F2-A5DF-443E-AF16-56605DAC184C}"/>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6522" b="93478" l="7500" r="92500">
                        <a14:foregroundMark x1="41250" y1="82609" x2="41250" y2="82609"/>
                        <a14:foregroundMark x1="42500" y1="89130" x2="41250" y2="92391"/>
                        <a14:foregroundMark x1="32000" y1="89130" x2="40000" y2="93478"/>
                        <a14:foregroundMark x1="30000" y1="88043" x2="32000" y2="89130"/>
                        <a14:foregroundMark x1="82500" y1="81522" x2="86250" y2="81522"/>
                        <a14:foregroundMark x1="78750" y1="52174" x2="80000" y2="48913"/>
                        <a14:foregroundMark x1="92500" y1="21739" x2="92500" y2="18478"/>
                        <a14:foregroundMark x1="57500" y1="7609" x2="8750" y2="42391"/>
                        <a14:foregroundMark x1="8750" y1="42391" x2="7500" y2="66304"/>
                        <a14:foregroundMark x1="7500" y1="7609" x2="56250" y2="6522"/>
                        <a14:foregroundMark x1="82082" y1="86957" x2="78750" y2="89130"/>
                        <a14:foregroundMark x1="83749" y1="85870" x2="82082" y2="86957"/>
                        <a14:foregroundMark x1="88750" y1="82609" x2="86142" y2="84310"/>
                        <a14:foregroundMark x1="88751" y1="89130" x2="92500" y2="86957"/>
                        <a14:foregroundMark x1="86876" y1="90217" x2="88751" y2="89130"/>
                        <a14:foregroundMark x1="81250" y1="93478" x2="86876" y2="90217"/>
                        <a14:foregroundMark x1="88750" y1="91304" x2="88750" y2="91304"/>
                        <a14:foregroundMark x1="90000" y1="90217" x2="88750" y2="92391"/>
                        <a14:backgroundMark x1="37500" y1="88043" x2="37500" y2="88043"/>
                        <a14:backgroundMark x1="36250" y1="89130" x2="36250" y2="89130"/>
                        <a14:backgroundMark x1="33750" y1="89130" x2="33750" y2="89130"/>
                        <a14:backgroundMark x1="85000" y1="86957" x2="85000" y2="86957"/>
                        <a14:backgroundMark x1="86250" y1="85870" x2="86250" y2="85870"/>
                        <a14:backgroundMark x1="85000" y1="85870" x2="86250" y2="86957"/>
                        <a14:backgroundMark x1="83750" y1="86957" x2="83750" y2="86957"/>
                        <a14:backgroundMark x1="83750" y1="85870" x2="85000" y2="85870"/>
                        <a14:backgroundMark x1="85000" y1="84783" x2="85000" y2="84783"/>
                        <a14:backgroundMark x1="82500" y1="86957" x2="82500" y2="86957"/>
                        <a14:backgroundMark x1="86250" y1="89130" x2="86250" y2="89130"/>
                        <a14:backgroundMark x1="85000" y1="90217" x2="85000" y2="90217"/>
                      </a14:backgroundRemoval>
                    </a14:imgEffect>
                  </a14:imgLayer>
                </a14:imgProps>
              </a:ext>
            </a:extLst>
          </a:blip>
          <a:stretch>
            <a:fillRect/>
          </a:stretch>
        </p:blipFill>
        <p:spPr>
          <a:xfrm>
            <a:off x="6496898" y="2553096"/>
            <a:ext cx="761908" cy="876194"/>
          </a:xfrm>
          <a:prstGeom prst="rect">
            <a:avLst/>
          </a:prstGeom>
          <a:effectLst>
            <a:outerShdw blurRad="50800" dist="38100" dir="2700000" algn="tl" rotWithShape="0">
              <a:prstClr val="black">
                <a:alpha val="40000"/>
              </a:prstClr>
            </a:outerShdw>
          </a:effectLst>
        </p:spPr>
      </p:pic>
      <p:cxnSp>
        <p:nvCxnSpPr>
          <p:cNvPr id="14" name="Straight Arrow Connector 13">
            <a:extLst>
              <a:ext uri="{FF2B5EF4-FFF2-40B4-BE49-F238E27FC236}">
                <a16:creationId xmlns:a16="http://schemas.microsoft.com/office/drawing/2014/main" id="{D82CBE4D-912D-4942-A18D-643D02F29171}"/>
              </a:ext>
            </a:extLst>
          </p:cNvPr>
          <p:cNvCxnSpPr>
            <a:cxnSpLocks/>
          </p:cNvCxnSpPr>
          <p:nvPr/>
        </p:nvCxnSpPr>
        <p:spPr>
          <a:xfrm>
            <a:off x="4225924" y="3592993"/>
            <a:ext cx="444716" cy="0"/>
          </a:xfrm>
          <a:prstGeom prst="straightConnector1">
            <a:avLst/>
          </a:prstGeom>
          <a:noFill/>
          <a:ln w="38100" cap="flat" cmpd="sng" algn="ctr">
            <a:solidFill>
              <a:schemeClr val="bg1"/>
            </a:solidFill>
            <a:prstDash val="solid"/>
            <a:miter lim="800000"/>
            <a:tailEnd type="triangle"/>
          </a:ln>
          <a:effectLst/>
        </p:spPr>
      </p:cxnSp>
      <p:cxnSp>
        <p:nvCxnSpPr>
          <p:cNvPr id="15" name="Straight Arrow Connector 14">
            <a:extLst>
              <a:ext uri="{FF2B5EF4-FFF2-40B4-BE49-F238E27FC236}">
                <a16:creationId xmlns:a16="http://schemas.microsoft.com/office/drawing/2014/main" id="{0D58AC12-BAFA-40AB-9A05-2F3DFDFE12E7}"/>
              </a:ext>
            </a:extLst>
          </p:cNvPr>
          <p:cNvCxnSpPr>
            <a:cxnSpLocks/>
          </p:cNvCxnSpPr>
          <p:nvPr/>
        </p:nvCxnSpPr>
        <p:spPr>
          <a:xfrm>
            <a:off x="7929748" y="3592993"/>
            <a:ext cx="415741" cy="0"/>
          </a:xfrm>
          <a:prstGeom prst="straightConnector1">
            <a:avLst/>
          </a:prstGeom>
          <a:noFill/>
          <a:ln w="38100" cap="flat" cmpd="sng" algn="ctr">
            <a:solidFill>
              <a:schemeClr val="bg1"/>
            </a:solidFill>
            <a:prstDash val="solid"/>
            <a:miter lim="800000"/>
            <a:tailEnd type="triangle"/>
          </a:ln>
          <a:effectLst/>
        </p:spPr>
      </p:cxnSp>
      <p:grpSp>
        <p:nvGrpSpPr>
          <p:cNvPr id="16" name="Group 15">
            <a:extLst>
              <a:ext uri="{FF2B5EF4-FFF2-40B4-BE49-F238E27FC236}">
                <a16:creationId xmlns:a16="http://schemas.microsoft.com/office/drawing/2014/main" id="{C3500589-C606-4D7A-935E-831782ECC806}"/>
              </a:ext>
            </a:extLst>
          </p:cNvPr>
          <p:cNvGrpSpPr/>
          <p:nvPr/>
        </p:nvGrpSpPr>
        <p:grpSpPr>
          <a:xfrm>
            <a:off x="4751977" y="3855450"/>
            <a:ext cx="3057444" cy="1440554"/>
            <a:chOff x="4750389" y="3750675"/>
            <a:chExt cx="3057444" cy="1440554"/>
          </a:xfrm>
        </p:grpSpPr>
        <p:sp>
          <p:nvSpPr>
            <p:cNvPr id="18" name="Rectangle 17">
              <a:extLst>
                <a:ext uri="{FF2B5EF4-FFF2-40B4-BE49-F238E27FC236}">
                  <a16:creationId xmlns:a16="http://schemas.microsoft.com/office/drawing/2014/main" id="{D7601291-2F5E-4E20-9D58-1EB317E528E9}"/>
                </a:ext>
              </a:extLst>
            </p:cNvPr>
            <p:cNvSpPr/>
            <p:nvPr/>
          </p:nvSpPr>
          <p:spPr>
            <a:xfrm>
              <a:off x="4750389" y="3750675"/>
              <a:ext cx="3057444" cy="1440554"/>
            </a:xfrm>
            <a:prstGeom prst="rect">
              <a:avLst/>
            </a:prstGeom>
            <a:solidFill>
              <a:srgbClr val="5B9BD5">
                <a:lumMod val="20000"/>
                <a:lumOff val="80000"/>
              </a:srgbClr>
            </a:solidFill>
            <a:ln w="12700" cap="flat" cmpd="sng" algn="ctr">
              <a:solidFill>
                <a:srgbClr val="4472C4">
                  <a:shade val="50000"/>
                </a:srgbClr>
              </a:solidFill>
              <a:prstDash val="solid"/>
              <a:miter lim="800000"/>
            </a:ln>
            <a:effectLst>
              <a:outerShdw blurRad="50800" dist="38100" dir="2700000" algn="tl" rotWithShape="0">
                <a:prstClr val="black">
                  <a:alpha val="40000"/>
                </a:prstClr>
              </a:outerShdw>
            </a:effectLst>
          </p:spPr>
          <p:txBody>
            <a:bodyPr rtlCol="0" anchor="t"/>
            <a:lstStyle/>
            <a:p>
              <a:pPr defTabSz="412667" hangingPunct="0"/>
              <a:r>
                <a:rPr lang="en-AU" sz="1200" kern="0">
                  <a:solidFill>
                    <a:srgbClr val="243A5E">
                      <a:lumMod val="50000"/>
                    </a:srgbClr>
                  </a:solidFill>
                  <a:latin typeface="Segoe UI" panose="020B0502040204020203" pitchFamily="34" charset="0"/>
                  <a:cs typeface="Segoe UI" panose="020B0502040204020203" pitchFamily="34" charset="0"/>
                  <a:sym typeface="Segoe UI Semibold"/>
                </a:rPr>
                <a:t>Device twin document</a:t>
              </a:r>
            </a:p>
          </p:txBody>
        </p:sp>
        <p:sp>
          <p:nvSpPr>
            <p:cNvPr id="19" name="TextBox 18">
              <a:extLst>
                <a:ext uri="{FF2B5EF4-FFF2-40B4-BE49-F238E27FC236}">
                  <a16:creationId xmlns:a16="http://schemas.microsoft.com/office/drawing/2014/main" id="{D3B371B0-4AD8-4CBD-B391-FB552ADB60C0}"/>
                </a:ext>
              </a:extLst>
            </p:cNvPr>
            <p:cNvSpPr txBox="1"/>
            <p:nvPr/>
          </p:nvSpPr>
          <p:spPr>
            <a:xfrm>
              <a:off x="5069343" y="3966602"/>
              <a:ext cx="2149884" cy="12105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defTabSz="412667" hangingPunct="0"/>
              <a:r>
                <a:rPr lang="en-AU" sz="1200" kern="0" spc="-112" dirty="0">
                  <a:solidFill>
                    <a:srgbClr val="A31515"/>
                  </a:solidFill>
                  <a:latin typeface="Consolas" panose="020B0609020204030204" pitchFamily="49" charset="0"/>
                  <a:cs typeface="Segoe UI Semibold"/>
                  <a:sym typeface="Segoe UI Semibold"/>
                </a:rPr>
                <a:t>"tags"</a:t>
              </a:r>
              <a:r>
                <a:rPr lang="en-AU" sz="1200" kern="0" spc="-112" dirty="0">
                  <a:solidFill>
                    <a:srgbClr val="000000"/>
                  </a:solidFill>
                  <a:latin typeface="Consolas" panose="020B0609020204030204" pitchFamily="49" charset="0"/>
                  <a:cs typeface="Segoe UI Semibold"/>
                  <a:sym typeface="Segoe UI Semibold"/>
                </a:rPr>
                <a:t>: {</a:t>
              </a:r>
            </a:p>
            <a:p>
              <a:pPr defTabSz="412667" hangingPunct="0"/>
              <a:r>
                <a:rPr lang="en-AU" sz="1200" kern="0" spc="-112" dirty="0">
                  <a:solidFill>
                    <a:srgbClr val="000000"/>
                  </a:solidFill>
                  <a:latin typeface="Consolas" panose="020B0609020204030204" pitchFamily="49" charset="0"/>
                  <a:cs typeface="Segoe UI Semibold"/>
                  <a:sym typeface="Segoe UI Semibold"/>
                </a:rPr>
                <a:t>  </a:t>
              </a:r>
              <a:r>
                <a:rPr lang="en-AU" sz="1200" kern="0" spc="-112" dirty="0">
                  <a:solidFill>
                    <a:srgbClr val="A31515"/>
                  </a:solidFill>
                  <a:latin typeface="Consolas" panose="020B0609020204030204" pitchFamily="49" charset="0"/>
                  <a:cs typeface="Segoe UI Semibold"/>
                  <a:sym typeface="Segoe UI Semibold"/>
                </a:rPr>
                <a:t>"</a:t>
              </a:r>
              <a:r>
                <a:rPr lang="en-AU" sz="1200" kern="0" spc="-112" dirty="0" err="1">
                  <a:solidFill>
                    <a:srgbClr val="A31515"/>
                  </a:solidFill>
                  <a:latin typeface="Consolas" panose="020B0609020204030204" pitchFamily="49" charset="0"/>
                  <a:cs typeface="Segoe UI Semibold"/>
                  <a:sym typeface="Segoe UI Semibold"/>
                </a:rPr>
                <a:t>deploymentLocation</a:t>
              </a:r>
              <a:r>
                <a:rPr lang="en-AU" sz="1200" kern="0" spc="-112" dirty="0">
                  <a:solidFill>
                    <a:srgbClr val="A31515"/>
                  </a:solidFill>
                  <a:latin typeface="Consolas" panose="020B0609020204030204" pitchFamily="49" charset="0"/>
                  <a:cs typeface="Segoe UI Semibold"/>
                  <a:sym typeface="Segoe UI Semibold"/>
                </a:rPr>
                <a:t>"</a:t>
              </a:r>
              <a:r>
                <a:rPr lang="en-AU" sz="1200" kern="0" spc="-112" dirty="0">
                  <a:solidFill>
                    <a:srgbClr val="000000"/>
                  </a:solidFill>
                  <a:latin typeface="Consolas" panose="020B0609020204030204" pitchFamily="49" charset="0"/>
                  <a:cs typeface="Segoe UI Semibold"/>
                  <a:sym typeface="Segoe UI Semibold"/>
                </a:rPr>
                <a:t>: {</a:t>
              </a:r>
            </a:p>
            <a:p>
              <a:pPr defTabSz="412667" hangingPunct="0"/>
              <a:r>
                <a:rPr lang="en-AU" sz="1200" kern="0" spc="-112" dirty="0">
                  <a:solidFill>
                    <a:srgbClr val="000000"/>
                  </a:solidFill>
                  <a:latin typeface="Consolas" panose="020B0609020204030204" pitchFamily="49" charset="0"/>
                  <a:cs typeface="Segoe UI Semibold"/>
                  <a:sym typeface="Segoe UI Semibold"/>
                </a:rPr>
                <a:t>    </a:t>
              </a:r>
              <a:r>
                <a:rPr lang="en-AU" sz="1200" kern="0" spc="-112" dirty="0">
                  <a:solidFill>
                    <a:srgbClr val="A31515"/>
                  </a:solidFill>
                  <a:latin typeface="Consolas" panose="020B0609020204030204" pitchFamily="49" charset="0"/>
                  <a:cs typeface="Segoe UI Semibold"/>
                  <a:sym typeface="Segoe UI Semibold"/>
                </a:rPr>
                <a:t>"name"</a:t>
              </a:r>
              <a:r>
                <a:rPr lang="en-AU" sz="1200" kern="0" spc="-112" dirty="0">
                  <a:solidFill>
                    <a:srgbClr val="000000"/>
                  </a:solidFill>
                  <a:latin typeface="Consolas" panose="020B0609020204030204" pitchFamily="49" charset="0"/>
                  <a:cs typeface="Segoe UI Semibold"/>
                  <a:sym typeface="Segoe UI Semibold"/>
                </a:rPr>
                <a:t>: </a:t>
              </a:r>
              <a:r>
                <a:rPr lang="en-AU" sz="1200" kern="0" spc="-112" dirty="0">
                  <a:solidFill>
                    <a:srgbClr val="0451A5"/>
                  </a:solidFill>
                  <a:latin typeface="Consolas" panose="020B0609020204030204" pitchFamily="49" charset="0"/>
                  <a:cs typeface="Segoe UI Semibold"/>
                  <a:sym typeface="Segoe UI Semibold"/>
                </a:rPr>
                <a:t>"Sydney Factory"</a:t>
              </a:r>
              <a:r>
                <a:rPr lang="en-AU" sz="1200" kern="0" spc="-112" dirty="0">
                  <a:solidFill>
                    <a:srgbClr val="000000"/>
                  </a:solidFill>
                  <a:latin typeface="Consolas" panose="020B0609020204030204" pitchFamily="49" charset="0"/>
                  <a:cs typeface="Segoe UI Semibold"/>
                  <a:sym typeface="Segoe UI Semibold"/>
                </a:rPr>
                <a:t>,</a:t>
              </a:r>
            </a:p>
            <a:p>
              <a:pPr defTabSz="412667" hangingPunct="0"/>
              <a:r>
                <a:rPr lang="en-AU" sz="1200" kern="0" spc="-112" dirty="0">
                  <a:solidFill>
                    <a:srgbClr val="000000"/>
                  </a:solidFill>
                  <a:latin typeface="Consolas" panose="020B0609020204030204" pitchFamily="49" charset="0"/>
                  <a:cs typeface="Segoe UI Semibold"/>
                  <a:sym typeface="Segoe UI Semibold"/>
                </a:rPr>
                <a:t>    </a:t>
              </a:r>
              <a:r>
                <a:rPr lang="en-AU" sz="1200" kern="0" spc="-112" dirty="0">
                  <a:solidFill>
                    <a:srgbClr val="A31515"/>
                  </a:solidFill>
                  <a:latin typeface="Consolas" panose="020B0609020204030204" pitchFamily="49" charset="0"/>
                  <a:cs typeface="Segoe UI Semibold"/>
                  <a:sym typeface="Segoe UI Semibold"/>
                </a:rPr>
                <a:t>"longitude"</a:t>
              </a:r>
              <a:r>
                <a:rPr lang="en-AU" sz="1200" kern="0" spc="-112" dirty="0">
                  <a:solidFill>
                    <a:srgbClr val="000000"/>
                  </a:solidFill>
                  <a:latin typeface="Consolas" panose="020B0609020204030204" pitchFamily="49" charset="0"/>
                  <a:cs typeface="Segoe UI Semibold"/>
                  <a:sym typeface="Segoe UI Semibold"/>
                </a:rPr>
                <a:t>: </a:t>
              </a:r>
              <a:r>
                <a:rPr lang="en-AU" sz="1200" kern="0" spc="-112" dirty="0">
                  <a:solidFill>
                    <a:srgbClr val="09885A"/>
                  </a:solidFill>
                  <a:latin typeface="Consolas" panose="020B0609020204030204" pitchFamily="49" charset="0"/>
                  <a:cs typeface="Segoe UI Semibold"/>
                  <a:sym typeface="Segoe UI Semibold"/>
                </a:rPr>
                <a:t>151.2152</a:t>
              </a:r>
              <a:r>
                <a:rPr lang="en-AU" sz="1200" kern="0" spc="-112" dirty="0">
                  <a:solidFill>
                    <a:srgbClr val="000000"/>
                  </a:solidFill>
                  <a:latin typeface="Consolas" panose="020B0609020204030204" pitchFamily="49" charset="0"/>
                  <a:cs typeface="Segoe UI Semibold"/>
                  <a:sym typeface="Segoe UI Semibold"/>
                </a:rPr>
                <a:t>,</a:t>
              </a:r>
            </a:p>
            <a:p>
              <a:pPr defTabSz="412667" hangingPunct="0"/>
              <a:r>
                <a:rPr lang="en-AU" sz="1200" kern="0" spc="-112" dirty="0">
                  <a:solidFill>
                    <a:srgbClr val="000000"/>
                  </a:solidFill>
                  <a:latin typeface="Consolas" panose="020B0609020204030204" pitchFamily="49" charset="0"/>
                  <a:cs typeface="Segoe UI Semibold"/>
                  <a:sym typeface="Segoe UI Semibold"/>
                </a:rPr>
                <a:t>    </a:t>
              </a:r>
              <a:r>
                <a:rPr lang="en-AU" sz="1200" kern="0" spc="-112" dirty="0">
                  <a:solidFill>
                    <a:srgbClr val="A31515"/>
                  </a:solidFill>
                  <a:latin typeface="Consolas" panose="020B0609020204030204" pitchFamily="49" charset="0"/>
                  <a:cs typeface="Segoe UI Semibold"/>
                  <a:sym typeface="Segoe UI Semibold"/>
                </a:rPr>
                <a:t>"latitude"</a:t>
              </a:r>
              <a:r>
                <a:rPr lang="en-AU" sz="1200" kern="0" spc="-112" dirty="0">
                  <a:solidFill>
                    <a:srgbClr val="000000"/>
                  </a:solidFill>
                  <a:latin typeface="Consolas" panose="020B0609020204030204" pitchFamily="49" charset="0"/>
                  <a:cs typeface="Segoe UI Semibold"/>
                  <a:sym typeface="Segoe UI Semibold"/>
                </a:rPr>
                <a:t>: </a:t>
              </a:r>
              <a:r>
                <a:rPr lang="en-AU" sz="1200" kern="0" spc="-112" dirty="0">
                  <a:solidFill>
                    <a:srgbClr val="09885A"/>
                  </a:solidFill>
                  <a:latin typeface="Consolas" panose="020B0609020204030204" pitchFamily="49" charset="0"/>
                  <a:cs typeface="Segoe UI Semibold"/>
                  <a:sym typeface="Segoe UI Semibold"/>
                </a:rPr>
                <a:t>-33.85671</a:t>
              </a:r>
              <a:r>
                <a:rPr lang="en-AU" sz="1200" kern="0" spc="-112" dirty="0">
                  <a:solidFill>
                    <a:srgbClr val="000000"/>
                  </a:solidFill>
                  <a:latin typeface="Consolas" panose="020B0609020204030204" pitchFamily="49" charset="0"/>
                  <a:cs typeface="Segoe UI Semibold"/>
                  <a:sym typeface="Segoe UI Semibold"/>
                </a:rPr>
                <a:t>,</a:t>
              </a:r>
            </a:p>
            <a:p>
              <a:pPr defTabSz="412667" hangingPunct="0"/>
              <a:r>
                <a:rPr lang="en-AU" sz="1200" kern="0" spc="-112" dirty="0">
                  <a:solidFill>
                    <a:srgbClr val="000000"/>
                  </a:solidFill>
                  <a:latin typeface="Consolas" panose="020B0609020204030204" pitchFamily="49" charset="0"/>
                  <a:cs typeface="Segoe UI Semibold"/>
                  <a:sym typeface="Segoe UI Semibold"/>
                </a:rPr>
                <a:t>  }</a:t>
              </a:r>
              <a:endParaRPr lang="en-AU" sz="1400" kern="0" spc="-224" dirty="0">
                <a:solidFill>
                  <a:srgbClr val="FFFFFF"/>
                </a:solidFill>
                <a:latin typeface="Segoe UI Semibold"/>
                <a:cs typeface="Segoe UI Semibold"/>
                <a:sym typeface="Segoe UI Semibold"/>
              </a:endParaRPr>
            </a:p>
          </p:txBody>
        </p:sp>
      </p:grpSp>
    </p:spTree>
    <p:extLst>
      <p:ext uri="{BB962C8B-B14F-4D97-AF65-F5344CB8AC3E}">
        <p14:creationId xmlns:p14="http://schemas.microsoft.com/office/powerpoint/2010/main" val="19201866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0"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F214C-5F0E-4D13-AD16-73079773BDEF}"/>
              </a:ext>
            </a:extLst>
          </p:cNvPr>
          <p:cNvSpPr>
            <a:spLocks noGrp="1"/>
          </p:cNvSpPr>
          <p:nvPr>
            <p:ph type="title"/>
          </p:nvPr>
        </p:nvSpPr>
        <p:spPr/>
        <p:txBody>
          <a:bodyPr/>
          <a:lstStyle/>
          <a:p>
            <a:r>
              <a:rPr lang="en-US" sz="3600" dirty="0">
                <a:solidFill>
                  <a:schemeClr val="accent1"/>
                </a:solidFill>
                <a:latin typeface="Segoe UI Semibold (Headings)"/>
              </a:rPr>
              <a:t>Device Twin</a:t>
            </a:r>
          </a:p>
        </p:txBody>
      </p:sp>
      <p:sp>
        <p:nvSpPr>
          <p:cNvPr id="5" name="Text Placeholder 4">
            <a:extLst>
              <a:ext uri="{FF2B5EF4-FFF2-40B4-BE49-F238E27FC236}">
                <a16:creationId xmlns:a16="http://schemas.microsoft.com/office/drawing/2014/main" id="{829D9567-1515-4CC3-8A53-008B864304B9}"/>
              </a:ext>
            </a:extLst>
          </p:cNvPr>
          <p:cNvSpPr txBox="1">
            <a:spLocks/>
          </p:cNvSpPr>
          <p:nvPr/>
        </p:nvSpPr>
        <p:spPr>
          <a:xfrm>
            <a:off x="261275" y="867884"/>
            <a:ext cx="5323212" cy="2899229"/>
          </a:xfrm>
          <a:prstGeom prst="rect">
            <a:avLst/>
          </a:prstGeom>
        </p:spPr>
        <p:txBody>
          <a:bodyPr vert="horz" wrap="square" lIns="146284" tIns="91427" rIns="146284" bIns="91427" rtlCol="0">
            <a:spAutoFit/>
          </a:bodyPr>
          <a:lstStyle>
            <a:lvl1pPr marL="0" marR="0" indent="0" algn="l" defTabSz="857219" rtl="0" eaLnBrk="1" fontAlgn="auto" latinLnBrk="0" hangingPunct="1">
              <a:lnSpc>
                <a:spcPct val="90000"/>
              </a:lnSpc>
              <a:spcBef>
                <a:spcPct val="20000"/>
              </a:spcBef>
              <a:spcAft>
                <a:spcPts val="0"/>
              </a:spcAft>
              <a:buClrTx/>
              <a:buSzPct val="90000"/>
              <a:buFont typeface="Arial" pitchFamily="34" charset="0"/>
              <a:buNone/>
              <a:tabLst/>
              <a:defRPr sz="3676" kern="1200" spc="0" baseline="0">
                <a:gradFill>
                  <a:gsLst>
                    <a:gs pos="1250">
                      <a:schemeClr val="tx2"/>
                    </a:gs>
                    <a:gs pos="99000">
                      <a:schemeClr val="tx2"/>
                    </a:gs>
                  </a:gsLst>
                  <a:lin ang="5400000" scaled="0"/>
                </a:gradFill>
                <a:latin typeface="+mj-lt"/>
                <a:ea typeface="+mn-ea"/>
                <a:cs typeface="+mn-cs"/>
              </a:defRPr>
            </a:lvl1pPr>
            <a:lvl2pPr marL="0" marR="0" indent="0" algn="l" defTabSz="857219" rtl="0" eaLnBrk="1" fontAlgn="auto" latinLnBrk="0" hangingPunct="1">
              <a:lnSpc>
                <a:spcPct val="90000"/>
              </a:lnSpc>
              <a:spcBef>
                <a:spcPct val="20000"/>
              </a:spcBef>
              <a:spcAft>
                <a:spcPts val="0"/>
              </a:spcAft>
              <a:buClrTx/>
              <a:buSzPct val="90000"/>
              <a:buFontTx/>
              <a:buNone/>
              <a:tabLst/>
              <a:defRPr sz="1838" kern="1200" spc="0" baseline="0">
                <a:gradFill>
                  <a:gsLst>
                    <a:gs pos="1250">
                      <a:schemeClr val="tx1"/>
                    </a:gs>
                    <a:gs pos="100000">
                      <a:schemeClr val="tx1"/>
                    </a:gs>
                  </a:gsLst>
                  <a:lin ang="5400000" scaled="0"/>
                </a:gradFill>
                <a:latin typeface="+mn-lt"/>
                <a:ea typeface="+mn-ea"/>
                <a:cs typeface="+mn-cs"/>
              </a:defRPr>
            </a:lvl2pPr>
            <a:lvl3pPr marL="210091" marR="0" indent="0" algn="l" defTabSz="857219" rtl="0" eaLnBrk="1" fontAlgn="auto" latinLnBrk="0" hangingPunct="1">
              <a:lnSpc>
                <a:spcPct val="90000"/>
              </a:lnSpc>
              <a:spcBef>
                <a:spcPct val="20000"/>
              </a:spcBef>
              <a:spcAft>
                <a:spcPts val="0"/>
              </a:spcAft>
              <a:buClrTx/>
              <a:buSzPct val="90000"/>
              <a:buFont typeface="Arial" pitchFamily="34" charset="0"/>
              <a:buNone/>
              <a:tabLst/>
              <a:defRPr sz="1838" kern="1200" spc="0" baseline="0">
                <a:gradFill>
                  <a:gsLst>
                    <a:gs pos="1250">
                      <a:schemeClr val="tx1"/>
                    </a:gs>
                    <a:gs pos="100000">
                      <a:schemeClr val="tx1"/>
                    </a:gs>
                  </a:gsLst>
                  <a:lin ang="5400000" scaled="0"/>
                </a:gradFill>
                <a:latin typeface="+mn-lt"/>
                <a:ea typeface="+mn-ea"/>
                <a:cs typeface="+mn-cs"/>
              </a:defRPr>
            </a:lvl3pPr>
            <a:lvl4pPr marL="420181" marR="0" indent="0" algn="l" defTabSz="857219" rtl="0" eaLnBrk="1" fontAlgn="auto" latinLnBrk="0" hangingPunct="1">
              <a:lnSpc>
                <a:spcPct val="90000"/>
              </a:lnSpc>
              <a:spcBef>
                <a:spcPct val="20000"/>
              </a:spcBef>
              <a:spcAft>
                <a:spcPts val="0"/>
              </a:spcAft>
              <a:buClrTx/>
              <a:buSzPct val="90000"/>
              <a:buFont typeface="Arial" pitchFamily="34" charset="0"/>
              <a:buNone/>
              <a:tabLst/>
              <a:defRPr sz="1655" kern="1200" spc="0" baseline="0">
                <a:gradFill>
                  <a:gsLst>
                    <a:gs pos="1250">
                      <a:schemeClr val="tx1"/>
                    </a:gs>
                    <a:gs pos="100000">
                      <a:schemeClr val="tx1"/>
                    </a:gs>
                  </a:gsLst>
                  <a:lin ang="5400000" scaled="0"/>
                </a:gradFill>
                <a:latin typeface="+mn-lt"/>
                <a:ea typeface="+mn-ea"/>
                <a:cs typeface="+mn-cs"/>
              </a:defRPr>
            </a:lvl4pPr>
            <a:lvl5pPr marL="630272" marR="0" indent="0" algn="l" defTabSz="857219" rtl="0" eaLnBrk="1" fontAlgn="auto" latinLnBrk="0" hangingPunct="1">
              <a:lnSpc>
                <a:spcPct val="90000"/>
              </a:lnSpc>
              <a:spcBef>
                <a:spcPct val="20000"/>
              </a:spcBef>
              <a:spcAft>
                <a:spcPts val="0"/>
              </a:spcAft>
              <a:buClrTx/>
              <a:buSzPct val="90000"/>
              <a:buFont typeface="Arial" pitchFamily="34" charset="0"/>
              <a:buNone/>
              <a:tabLst/>
              <a:defRPr sz="1655" kern="1200" spc="0" baseline="0">
                <a:gradFill>
                  <a:gsLst>
                    <a:gs pos="1250">
                      <a:schemeClr val="tx1"/>
                    </a:gs>
                    <a:gs pos="100000">
                      <a:schemeClr val="tx1"/>
                    </a:gs>
                  </a:gsLst>
                  <a:lin ang="5400000" scaled="0"/>
                </a:gradFill>
                <a:latin typeface="+mn-lt"/>
                <a:ea typeface="+mn-ea"/>
                <a:cs typeface="+mn-cs"/>
              </a:defRPr>
            </a:lvl5pPr>
            <a:lvl6pPr marL="2357352" indent="-214305" algn="l" defTabSz="857219" rtl="0" eaLnBrk="1" latinLnBrk="0" hangingPunct="1">
              <a:spcBef>
                <a:spcPct val="20000"/>
              </a:spcBef>
              <a:buFont typeface="Arial" pitchFamily="34" charset="0"/>
              <a:buChar char="•"/>
              <a:defRPr sz="1838" kern="1200">
                <a:solidFill>
                  <a:schemeClr val="tx1"/>
                </a:solidFill>
                <a:latin typeface="+mn-lt"/>
                <a:ea typeface="+mn-ea"/>
                <a:cs typeface="+mn-cs"/>
              </a:defRPr>
            </a:lvl6pPr>
            <a:lvl7pPr marL="2785962" indent="-214305" algn="l" defTabSz="857219" rtl="0" eaLnBrk="1" latinLnBrk="0" hangingPunct="1">
              <a:spcBef>
                <a:spcPct val="20000"/>
              </a:spcBef>
              <a:buFont typeface="Arial" pitchFamily="34" charset="0"/>
              <a:buChar char="•"/>
              <a:defRPr sz="1838" kern="1200">
                <a:solidFill>
                  <a:schemeClr val="tx1"/>
                </a:solidFill>
                <a:latin typeface="+mn-lt"/>
                <a:ea typeface="+mn-ea"/>
                <a:cs typeface="+mn-cs"/>
              </a:defRPr>
            </a:lvl7pPr>
            <a:lvl8pPr marL="3214572" indent="-214305" algn="l" defTabSz="857219" rtl="0" eaLnBrk="1" latinLnBrk="0" hangingPunct="1">
              <a:spcBef>
                <a:spcPct val="20000"/>
              </a:spcBef>
              <a:buFont typeface="Arial" pitchFamily="34" charset="0"/>
              <a:buChar char="•"/>
              <a:defRPr sz="1838" kern="1200">
                <a:solidFill>
                  <a:schemeClr val="tx1"/>
                </a:solidFill>
                <a:latin typeface="+mn-lt"/>
                <a:ea typeface="+mn-ea"/>
                <a:cs typeface="+mn-cs"/>
              </a:defRPr>
            </a:lvl8pPr>
            <a:lvl9pPr marL="3643182" indent="-214305" algn="l" defTabSz="857219" rtl="0" eaLnBrk="1" latinLnBrk="0" hangingPunct="1">
              <a:spcBef>
                <a:spcPct val="20000"/>
              </a:spcBef>
              <a:buFont typeface="Arial" pitchFamily="34" charset="0"/>
              <a:buChar char="•"/>
              <a:defRPr sz="1838" kern="1200">
                <a:solidFill>
                  <a:schemeClr val="tx1"/>
                </a:solidFill>
                <a:latin typeface="+mn-lt"/>
                <a:ea typeface="+mn-ea"/>
                <a:cs typeface="+mn-cs"/>
              </a:defRPr>
            </a:lvl9pPr>
          </a:lstStyle>
          <a:p>
            <a:pPr defTabSz="857055"/>
            <a:r>
              <a:rPr lang="en-US" sz="1400" b="1" dirty="0">
                <a:gradFill>
                  <a:gsLst>
                    <a:gs pos="1250">
                      <a:srgbClr val="6DC2E9"/>
                    </a:gs>
                    <a:gs pos="99000">
                      <a:srgbClr val="6DC2E9"/>
                    </a:gs>
                  </a:gsLst>
                  <a:lin ang="5400000" scaled="0"/>
                </a:gradFill>
                <a:latin typeface="+mn-lt"/>
              </a:rPr>
              <a:t>Device Twin</a:t>
            </a:r>
          </a:p>
          <a:p>
            <a:pPr marL="457112" lvl="1" indent="-457112" defTabSz="857055">
              <a:buFont typeface="Arial" panose="020B0604020202020204" pitchFamily="34" charset="0"/>
              <a:buChar char="•"/>
            </a:pPr>
            <a:r>
              <a:rPr lang="en-US" sz="1400" dirty="0">
                <a:solidFill>
                  <a:srgbClr val="002050"/>
                </a:solidFill>
                <a:latin typeface="Segoe UI"/>
              </a:rPr>
              <a:t>Bi-directional device&lt;-&gt;hub communication channel</a:t>
            </a:r>
          </a:p>
          <a:p>
            <a:pPr marL="457112" lvl="1" indent="-457112" defTabSz="857055">
              <a:buFont typeface="Arial" panose="020B0604020202020204" pitchFamily="34" charset="0"/>
              <a:buChar char="•"/>
            </a:pPr>
            <a:r>
              <a:rPr lang="en-US" sz="1400" dirty="0">
                <a:solidFill>
                  <a:srgbClr val="002050"/>
                </a:solidFill>
                <a:latin typeface="Segoe UI"/>
              </a:rPr>
              <a:t>Based on per-device (per module) json documents</a:t>
            </a:r>
          </a:p>
          <a:p>
            <a:pPr marL="457112" lvl="1" indent="-457112" defTabSz="857055">
              <a:buFont typeface="Arial" panose="020B0604020202020204" pitchFamily="34" charset="0"/>
              <a:buChar char="•"/>
            </a:pPr>
            <a:r>
              <a:rPr lang="en-US" sz="1400" dirty="0">
                <a:solidFill>
                  <a:srgbClr val="002050"/>
                </a:solidFill>
                <a:latin typeface="Segoe UI"/>
              </a:rPr>
              <a:t>Used to store configuration and control-plane state</a:t>
            </a:r>
          </a:p>
          <a:p>
            <a:pPr marL="457112" lvl="1" indent="-457112" defTabSz="857055">
              <a:buFont typeface="Arial" panose="020B0604020202020204" pitchFamily="34" charset="0"/>
              <a:buChar char="•"/>
            </a:pPr>
            <a:r>
              <a:rPr lang="en-US" sz="1400" dirty="0">
                <a:solidFill>
                  <a:srgbClr val="002050"/>
                </a:solidFill>
                <a:latin typeface="Segoe UI"/>
              </a:rPr>
              <a:t>Supports queries</a:t>
            </a:r>
          </a:p>
          <a:p>
            <a:pPr marL="457112" lvl="1" indent="-457112" defTabSz="857055">
              <a:buFont typeface="Arial" panose="020B0604020202020204" pitchFamily="34" charset="0"/>
              <a:buChar char="•"/>
            </a:pPr>
            <a:endParaRPr lang="en-US" sz="1400" dirty="0">
              <a:gradFill>
                <a:gsLst>
                  <a:gs pos="1250">
                    <a:srgbClr val="FFFFFF"/>
                  </a:gs>
                  <a:gs pos="100000">
                    <a:srgbClr val="FFFFFF"/>
                  </a:gs>
                </a:gsLst>
                <a:lin ang="5400000" scaled="0"/>
              </a:gradFill>
              <a:latin typeface="Segoe UI"/>
            </a:endParaRPr>
          </a:p>
          <a:p>
            <a:pPr defTabSz="857055"/>
            <a:r>
              <a:rPr lang="en-US" sz="1400" b="1" dirty="0">
                <a:gradFill>
                  <a:gsLst>
                    <a:gs pos="1250">
                      <a:srgbClr val="6DC2E9"/>
                    </a:gs>
                    <a:gs pos="99000">
                      <a:srgbClr val="6DC2E9"/>
                    </a:gs>
                  </a:gsLst>
                  <a:lin ang="5400000" scaled="0"/>
                </a:gradFill>
                <a:latin typeface="+mn-lt"/>
              </a:rPr>
              <a:t>Device Twin sections</a:t>
            </a:r>
          </a:p>
          <a:p>
            <a:pPr marL="457112" lvl="1" indent="-457112" defTabSz="857055">
              <a:buFont typeface="Arial" panose="020B0604020202020204" pitchFamily="34" charset="0"/>
              <a:buChar char="•"/>
            </a:pPr>
            <a:r>
              <a:rPr lang="en-US" sz="1400" b="1" dirty="0">
                <a:solidFill>
                  <a:srgbClr val="002050"/>
                </a:solidFill>
                <a:latin typeface="Segoe UI"/>
              </a:rPr>
              <a:t>Tags: </a:t>
            </a:r>
            <a:r>
              <a:rPr lang="en-US" sz="1400" dirty="0">
                <a:solidFill>
                  <a:srgbClr val="002050"/>
                </a:solidFill>
                <a:latin typeface="Segoe UI"/>
              </a:rPr>
              <a:t>set by service and not viewable by device</a:t>
            </a:r>
          </a:p>
          <a:p>
            <a:pPr marL="457112" lvl="1" indent="-457112" defTabSz="857055">
              <a:buFont typeface="Arial" panose="020B0604020202020204" pitchFamily="34" charset="0"/>
              <a:buChar char="•"/>
            </a:pPr>
            <a:r>
              <a:rPr lang="en-US" sz="1400" b="1" dirty="0">
                <a:solidFill>
                  <a:srgbClr val="002050"/>
                </a:solidFill>
                <a:latin typeface="Segoe UI"/>
              </a:rPr>
              <a:t>Desired properties:</a:t>
            </a:r>
            <a:r>
              <a:rPr lang="en-US" sz="1400" dirty="0">
                <a:solidFill>
                  <a:srgbClr val="002050"/>
                </a:solidFill>
                <a:latin typeface="Segoe UI"/>
              </a:rPr>
              <a:t> set by service and delivered</a:t>
            </a:r>
            <a:br>
              <a:rPr lang="en-US" sz="1400" dirty="0">
                <a:solidFill>
                  <a:srgbClr val="002050"/>
                </a:solidFill>
                <a:latin typeface="Segoe UI"/>
              </a:rPr>
            </a:br>
            <a:r>
              <a:rPr lang="en-US" sz="1400" dirty="0">
                <a:solidFill>
                  <a:srgbClr val="002050"/>
                </a:solidFill>
                <a:latin typeface="Segoe UI"/>
              </a:rPr>
              <a:t>to device</a:t>
            </a:r>
          </a:p>
          <a:p>
            <a:pPr marL="457112" lvl="1" indent="-457112" defTabSz="857055">
              <a:buFont typeface="Arial" panose="020B0604020202020204" pitchFamily="34" charset="0"/>
              <a:buChar char="•"/>
            </a:pPr>
            <a:r>
              <a:rPr lang="en-US" sz="1400" b="1" dirty="0">
                <a:solidFill>
                  <a:srgbClr val="002050"/>
                </a:solidFill>
                <a:latin typeface="Segoe UI"/>
              </a:rPr>
              <a:t>Reported properties:</a:t>
            </a:r>
            <a:r>
              <a:rPr lang="en-US" sz="1400" dirty="0">
                <a:solidFill>
                  <a:srgbClr val="002050"/>
                </a:solidFill>
                <a:latin typeface="Segoe UI"/>
              </a:rPr>
              <a:t> set by devices and delivered</a:t>
            </a:r>
            <a:br>
              <a:rPr lang="en-US" sz="1400" dirty="0">
                <a:solidFill>
                  <a:srgbClr val="002050"/>
                </a:solidFill>
                <a:latin typeface="Segoe UI"/>
              </a:rPr>
            </a:br>
            <a:r>
              <a:rPr lang="en-US" sz="1400" dirty="0">
                <a:solidFill>
                  <a:srgbClr val="002050"/>
                </a:solidFill>
                <a:latin typeface="Segoe UI"/>
              </a:rPr>
              <a:t>to service</a:t>
            </a:r>
          </a:p>
        </p:txBody>
      </p:sp>
      <p:pic>
        <p:nvPicPr>
          <p:cNvPr id="68" name="Picture 67">
            <a:extLst>
              <a:ext uri="{FF2B5EF4-FFF2-40B4-BE49-F238E27FC236}">
                <a16:creationId xmlns:a16="http://schemas.microsoft.com/office/drawing/2014/main" id="{69BA8F13-2821-4291-B56F-F6939B44730F}"/>
              </a:ext>
            </a:extLst>
          </p:cNvPr>
          <p:cNvPicPr>
            <a:picLocks noChangeAspect="1"/>
          </p:cNvPicPr>
          <p:nvPr/>
        </p:nvPicPr>
        <p:blipFill>
          <a:blip r:embed="rId3"/>
          <a:stretch>
            <a:fillRect/>
          </a:stretch>
        </p:blipFill>
        <p:spPr>
          <a:xfrm>
            <a:off x="91411" y="3791252"/>
            <a:ext cx="5680149" cy="3008904"/>
          </a:xfrm>
          <a:prstGeom prst="rect">
            <a:avLst/>
          </a:prstGeom>
        </p:spPr>
      </p:pic>
      <p:sp>
        <p:nvSpPr>
          <p:cNvPr id="76" name="TextBox 75">
            <a:extLst>
              <a:ext uri="{FF2B5EF4-FFF2-40B4-BE49-F238E27FC236}">
                <a16:creationId xmlns:a16="http://schemas.microsoft.com/office/drawing/2014/main" id="{5A391BCF-0F23-4414-A725-4A9D130320F6}"/>
              </a:ext>
            </a:extLst>
          </p:cNvPr>
          <p:cNvSpPr txBox="1"/>
          <p:nvPr/>
        </p:nvSpPr>
        <p:spPr>
          <a:xfrm>
            <a:off x="8524667" y="60276"/>
            <a:ext cx="3475944" cy="6771084"/>
          </a:xfrm>
          <a:prstGeom prst="rect">
            <a:avLst/>
          </a:prstGeom>
          <a:solidFill>
            <a:schemeClr val="tx2">
              <a:lumMod val="20000"/>
              <a:lumOff val="80000"/>
            </a:schemeClr>
          </a:solidFill>
          <a:effectLst>
            <a:outerShdw blurRad="50800" dist="38100" algn="l" rotWithShape="0">
              <a:prstClr val="black">
                <a:alpha val="40000"/>
              </a:prstClr>
            </a:outerShdw>
          </a:effectLst>
        </p:spPr>
        <p:txBody>
          <a:bodyPr wrap="square" rtlCol="0">
            <a:spAutoFit/>
          </a:bodyPr>
          <a:lstStyle/>
          <a:p>
            <a:pPr defTabSz="412667" hangingPunct="0"/>
            <a:r>
              <a:rPr lang="en-US" sz="1400" kern="0" spc="-112" dirty="0">
                <a:solidFill>
                  <a:srgbClr val="000000"/>
                </a:solidFill>
                <a:latin typeface="Consolas" panose="020B0609020204030204" pitchFamily="49" charset="0"/>
                <a:cs typeface="Segoe UI" panose="020B0502040204020203" pitchFamily="34" charset="0"/>
              </a:rPr>
              <a:t>{</a:t>
            </a:r>
          </a:p>
          <a:p>
            <a:pPr defTabSz="412667" hangingPunct="0"/>
            <a:r>
              <a:rPr lang="en-US" sz="1400" kern="0" spc="-112" dirty="0">
                <a:solidFill>
                  <a:srgbClr val="000000"/>
                </a:solidFill>
                <a:latin typeface="Consolas" panose="020B0609020204030204" pitchFamily="49" charset="0"/>
                <a:cs typeface="Segoe UI" panose="020B0502040204020203" pitchFamily="34" charset="0"/>
              </a:rPr>
              <a:t>    </a:t>
            </a:r>
            <a:r>
              <a:rPr lang="en-US" sz="1400" kern="0" spc="-112" dirty="0">
                <a:solidFill>
                  <a:srgbClr val="A31515"/>
                </a:solidFill>
                <a:latin typeface="Consolas" panose="020B0609020204030204" pitchFamily="49" charset="0"/>
                <a:cs typeface="Segoe UI Semibold"/>
              </a:rPr>
              <a:t>"</a:t>
            </a:r>
            <a:r>
              <a:rPr lang="en-US" sz="1400" kern="0" spc="-112" dirty="0" err="1">
                <a:solidFill>
                  <a:srgbClr val="A31515"/>
                </a:solidFill>
                <a:latin typeface="Consolas" panose="020B0609020204030204" pitchFamily="49" charset="0"/>
                <a:cs typeface="Segoe UI Semibold"/>
              </a:rPr>
              <a:t>deviceId</a:t>
            </a:r>
            <a:r>
              <a:rPr lang="en-US" sz="1400" kern="0" spc="-112" dirty="0">
                <a:solidFill>
                  <a:srgbClr val="A31515"/>
                </a:solidFill>
                <a:latin typeface="Consolas" panose="020B0609020204030204" pitchFamily="49" charset="0"/>
                <a:cs typeface="Segoe UI Semibold"/>
              </a:rPr>
              <a:t>": </a:t>
            </a:r>
            <a:r>
              <a:rPr lang="en-US" sz="1400" kern="0" spc="-112" dirty="0">
                <a:solidFill>
                  <a:srgbClr val="000000"/>
                </a:solidFill>
                <a:latin typeface="Consolas" panose="020B0609020204030204" pitchFamily="49" charset="0"/>
                <a:cs typeface="Segoe UI" panose="020B0502040204020203" pitchFamily="34" charset="0"/>
              </a:rPr>
              <a:t>"</a:t>
            </a:r>
            <a:r>
              <a:rPr lang="en-US" sz="1400" kern="0" spc="-112" dirty="0" err="1">
                <a:solidFill>
                  <a:srgbClr val="000000"/>
                </a:solidFill>
                <a:latin typeface="Consolas" panose="020B0609020204030204" pitchFamily="49" charset="0"/>
                <a:cs typeface="Segoe UI" panose="020B0502040204020203" pitchFamily="34" charset="0"/>
              </a:rPr>
              <a:t>devA</a:t>
            </a:r>
            <a:r>
              <a:rPr lang="en-US" sz="1400" kern="0" spc="-112" dirty="0">
                <a:solidFill>
                  <a:srgbClr val="000000"/>
                </a:solidFill>
                <a:latin typeface="Consolas" panose="020B0609020204030204" pitchFamily="49" charset="0"/>
                <a:cs typeface="Segoe UI" panose="020B0502040204020203" pitchFamily="34" charset="0"/>
              </a:rPr>
              <a:t>",</a:t>
            </a:r>
          </a:p>
          <a:p>
            <a:pPr defTabSz="412667" hangingPunct="0"/>
            <a:r>
              <a:rPr lang="en-US" sz="1400" kern="0" spc="-112" dirty="0">
                <a:solidFill>
                  <a:srgbClr val="000000"/>
                </a:solidFill>
                <a:latin typeface="Consolas" panose="020B0609020204030204" pitchFamily="49" charset="0"/>
                <a:cs typeface="Segoe UI" panose="020B0502040204020203" pitchFamily="34" charset="0"/>
              </a:rPr>
              <a:t>    </a:t>
            </a:r>
            <a:r>
              <a:rPr lang="en-US" sz="1400" kern="0" spc="-112" dirty="0">
                <a:solidFill>
                  <a:srgbClr val="A31515"/>
                </a:solidFill>
                <a:latin typeface="Consolas" panose="020B0609020204030204" pitchFamily="49" charset="0"/>
                <a:cs typeface="Segoe UI Semibold"/>
              </a:rPr>
              <a:t>"</a:t>
            </a:r>
            <a:r>
              <a:rPr lang="en-US" sz="1400" kern="0" spc="-112" dirty="0" err="1">
                <a:solidFill>
                  <a:srgbClr val="A31515"/>
                </a:solidFill>
                <a:latin typeface="Consolas" panose="020B0609020204030204" pitchFamily="49" charset="0"/>
                <a:cs typeface="Segoe UI Semibold"/>
              </a:rPr>
              <a:t>authenticationType</a:t>
            </a:r>
            <a:r>
              <a:rPr lang="en-US" sz="1400" kern="0" spc="-112" dirty="0">
                <a:solidFill>
                  <a:srgbClr val="A31515"/>
                </a:solidFill>
                <a:latin typeface="Consolas" panose="020B0609020204030204" pitchFamily="49" charset="0"/>
                <a:cs typeface="Segoe UI Semibold"/>
              </a:rPr>
              <a:t>": </a:t>
            </a:r>
            <a:r>
              <a:rPr lang="en-US" sz="1400" kern="0" spc="-112" dirty="0">
                <a:solidFill>
                  <a:srgbClr val="000000"/>
                </a:solidFill>
                <a:latin typeface="Consolas" panose="020B0609020204030204" pitchFamily="49" charset="0"/>
                <a:cs typeface="Segoe UI" panose="020B0502040204020203" pitchFamily="34" charset="0"/>
              </a:rPr>
              <a:t>"</a:t>
            </a:r>
            <a:r>
              <a:rPr lang="en-US" sz="1400" kern="0" spc="-112" dirty="0" err="1">
                <a:solidFill>
                  <a:srgbClr val="000000"/>
                </a:solidFill>
                <a:latin typeface="Consolas" panose="020B0609020204030204" pitchFamily="49" charset="0"/>
                <a:cs typeface="Segoe UI" panose="020B0502040204020203" pitchFamily="34" charset="0"/>
              </a:rPr>
              <a:t>sas</a:t>
            </a:r>
            <a:r>
              <a:rPr lang="en-US" sz="1400" kern="0" spc="-112" dirty="0">
                <a:solidFill>
                  <a:srgbClr val="000000"/>
                </a:solidFill>
                <a:latin typeface="Consolas" panose="020B0609020204030204" pitchFamily="49" charset="0"/>
                <a:cs typeface="Segoe UI" panose="020B0502040204020203" pitchFamily="34" charset="0"/>
              </a:rPr>
              <a:t>",</a:t>
            </a:r>
          </a:p>
          <a:p>
            <a:pPr defTabSz="412667" hangingPunct="0"/>
            <a:r>
              <a:rPr lang="en-US" sz="1400" kern="0" spc="-112" dirty="0">
                <a:solidFill>
                  <a:srgbClr val="000000"/>
                </a:solidFill>
                <a:latin typeface="Consolas" panose="020B0609020204030204" pitchFamily="49" charset="0"/>
                <a:cs typeface="Segoe UI" panose="020B0502040204020203" pitchFamily="34" charset="0"/>
              </a:rPr>
              <a:t>}, </a:t>
            </a:r>
          </a:p>
          <a:p>
            <a:pPr defTabSz="412667" hangingPunct="0"/>
            <a:r>
              <a:rPr lang="en-US" sz="1400" kern="0" spc="-112" dirty="0">
                <a:solidFill>
                  <a:srgbClr val="000000"/>
                </a:solidFill>
                <a:latin typeface="Consolas" panose="020B0609020204030204" pitchFamily="49" charset="0"/>
                <a:cs typeface="Segoe UI" panose="020B0502040204020203" pitchFamily="34" charset="0"/>
              </a:rPr>
              <a:t>   </a:t>
            </a:r>
            <a:r>
              <a:rPr lang="en-US" sz="1400" kern="0" spc="-112" dirty="0">
                <a:solidFill>
                  <a:srgbClr val="A31515"/>
                </a:solidFill>
                <a:latin typeface="Consolas" panose="020B0609020204030204" pitchFamily="49" charset="0"/>
                <a:cs typeface="Segoe UI Semibold"/>
              </a:rPr>
              <a:t> "version": </a:t>
            </a:r>
            <a:r>
              <a:rPr lang="en-US" sz="1400" kern="0" spc="-112" dirty="0">
                <a:solidFill>
                  <a:srgbClr val="000000"/>
                </a:solidFill>
                <a:latin typeface="Consolas" panose="020B0609020204030204" pitchFamily="49" charset="0"/>
                <a:cs typeface="Segoe UI" panose="020B0502040204020203" pitchFamily="34" charset="0"/>
              </a:rPr>
              <a:t>2, </a:t>
            </a:r>
          </a:p>
          <a:p>
            <a:pPr defTabSz="412667" hangingPunct="0"/>
            <a:r>
              <a:rPr lang="en-US" sz="1400" kern="0" spc="-112" dirty="0">
                <a:solidFill>
                  <a:srgbClr val="000000"/>
                </a:solidFill>
                <a:latin typeface="Consolas" panose="020B0609020204030204" pitchFamily="49" charset="0"/>
                <a:cs typeface="Segoe UI" panose="020B0502040204020203" pitchFamily="34" charset="0"/>
              </a:rPr>
              <a:t>    </a:t>
            </a:r>
            <a:r>
              <a:rPr lang="en-AU" sz="1400" kern="0" spc="-112" dirty="0">
                <a:solidFill>
                  <a:srgbClr val="A31515"/>
                </a:solidFill>
                <a:latin typeface="Consolas" panose="020B0609020204030204" pitchFamily="49" charset="0"/>
                <a:cs typeface="Segoe UI Semibold"/>
                <a:sym typeface="Segoe UI Semibold"/>
              </a:rPr>
              <a:t>"tags"</a:t>
            </a:r>
            <a:r>
              <a:rPr lang="en-AU" sz="1400" kern="0" spc="-112" dirty="0">
                <a:solidFill>
                  <a:srgbClr val="000000"/>
                </a:solidFill>
                <a:latin typeface="Consolas" panose="020B0609020204030204" pitchFamily="49" charset="0"/>
                <a:cs typeface="Segoe UI Semibold"/>
                <a:sym typeface="Segoe UI Semibold"/>
              </a:rPr>
              <a:t>: {</a:t>
            </a:r>
          </a:p>
          <a:p>
            <a:pPr defTabSz="412667" hangingPunct="0"/>
            <a:r>
              <a:rPr lang="en-AU" sz="1400" kern="0" spc="-112" dirty="0">
                <a:solidFill>
                  <a:srgbClr val="000000"/>
                </a:solidFill>
                <a:latin typeface="Consolas" panose="020B0609020204030204" pitchFamily="49" charset="0"/>
                <a:cs typeface="Segoe UI Semibold"/>
                <a:sym typeface="Segoe UI Semibold"/>
              </a:rPr>
              <a:t>    	  </a:t>
            </a:r>
            <a:r>
              <a:rPr lang="en-AU" sz="1400" kern="0" spc="-112" dirty="0">
                <a:solidFill>
                  <a:srgbClr val="A31515"/>
                </a:solidFill>
                <a:latin typeface="Consolas" panose="020B0609020204030204" pitchFamily="49" charset="0"/>
                <a:cs typeface="Segoe UI Semibold"/>
                <a:sym typeface="Segoe UI Semibold"/>
              </a:rPr>
              <a:t>"</a:t>
            </a:r>
            <a:r>
              <a:rPr lang="en-AU" sz="1400" kern="0" spc="-112" dirty="0" err="1">
                <a:solidFill>
                  <a:srgbClr val="A31515"/>
                </a:solidFill>
                <a:latin typeface="Consolas" panose="020B0609020204030204" pitchFamily="49" charset="0"/>
                <a:cs typeface="Segoe UI Semibold"/>
                <a:sym typeface="Segoe UI Semibold"/>
              </a:rPr>
              <a:t>deploymentLocation</a:t>
            </a:r>
            <a:r>
              <a:rPr lang="en-AU" sz="1400" kern="0" spc="-112" dirty="0">
                <a:solidFill>
                  <a:srgbClr val="A31515"/>
                </a:solidFill>
                <a:latin typeface="Consolas" panose="020B0609020204030204" pitchFamily="49" charset="0"/>
                <a:cs typeface="Segoe UI Semibold"/>
                <a:sym typeface="Segoe UI Semibold"/>
              </a:rPr>
              <a:t>"</a:t>
            </a:r>
            <a:r>
              <a:rPr lang="en-AU" sz="1400" kern="0" spc="-112" dirty="0">
                <a:solidFill>
                  <a:srgbClr val="000000"/>
                </a:solidFill>
                <a:latin typeface="Consolas" panose="020B0609020204030204" pitchFamily="49" charset="0"/>
                <a:cs typeface="Segoe UI Semibold"/>
                <a:sym typeface="Segoe UI Semibold"/>
              </a:rPr>
              <a:t>: {</a:t>
            </a:r>
          </a:p>
          <a:p>
            <a:pPr defTabSz="412667" hangingPunct="0"/>
            <a:r>
              <a:rPr lang="en-AU" sz="1400" kern="0" spc="-112" dirty="0">
                <a:solidFill>
                  <a:srgbClr val="000000"/>
                </a:solidFill>
                <a:latin typeface="Consolas" panose="020B0609020204030204" pitchFamily="49" charset="0"/>
                <a:cs typeface="Segoe UI Semibold"/>
                <a:sym typeface="Segoe UI Semibold"/>
              </a:rPr>
              <a:t>    		</a:t>
            </a:r>
            <a:r>
              <a:rPr lang="en-AU" sz="1400" kern="0" spc="-112" dirty="0">
                <a:solidFill>
                  <a:srgbClr val="A31515"/>
                </a:solidFill>
                <a:latin typeface="Consolas" panose="020B0609020204030204" pitchFamily="49" charset="0"/>
                <a:cs typeface="Segoe UI Semibold"/>
                <a:sym typeface="Segoe UI Semibold"/>
              </a:rPr>
              <a:t>"name"</a:t>
            </a:r>
            <a:r>
              <a:rPr lang="en-AU" sz="1400" kern="0" spc="-112" dirty="0">
                <a:solidFill>
                  <a:srgbClr val="000000"/>
                </a:solidFill>
                <a:latin typeface="Consolas" panose="020B0609020204030204" pitchFamily="49" charset="0"/>
                <a:cs typeface="Segoe UI Semibold"/>
                <a:sym typeface="Segoe UI Semibold"/>
              </a:rPr>
              <a:t>: </a:t>
            </a:r>
            <a:r>
              <a:rPr lang="en-AU" sz="1400" kern="0" spc="-112" dirty="0">
                <a:solidFill>
                  <a:schemeClr val="bg1">
                    <a:lumMod val="50000"/>
                  </a:schemeClr>
                </a:solidFill>
                <a:latin typeface="Consolas" panose="020B0609020204030204" pitchFamily="49" charset="0"/>
                <a:cs typeface="Segoe UI Semibold"/>
                <a:sym typeface="Segoe UI Semibold"/>
              </a:rPr>
              <a:t>"Sydney Factory",</a:t>
            </a:r>
          </a:p>
          <a:p>
            <a:pPr defTabSz="412667" hangingPunct="0"/>
            <a:r>
              <a:rPr lang="en-AU" sz="1400" kern="0" spc="-112" dirty="0">
                <a:solidFill>
                  <a:srgbClr val="000000"/>
                </a:solidFill>
                <a:latin typeface="Consolas" panose="020B0609020204030204" pitchFamily="49" charset="0"/>
                <a:cs typeface="Segoe UI Semibold"/>
                <a:sym typeface="Segoe UI Semibold"/>
              </a:rPr>
              <a:t>    		</a:t>
            </a:r>
            <a:r>
              <a:rPr lang="en-AU" sz="1400" kern="0" spc="-112" dirty="0">
                <a:solidFill>
                  <a:srgbClr val="A31515"/>
                </a:solidFill>
                <a:latin typeface="Consolas" panose="020B0609020204030204" pitchFamily="49" charset="0"/>
                <a:cs typeface="Segoe UI Semibold"/>
                <a:sym typeface="Segoe UI Semibold"/>
              </a:rPr>
              <a:t>"longitude"</a:t>
            </a:r>
            <a:r>
              <a:rPr lang="en-AU" sz="1400" kern="0" spc="-112" dirty="0">
                <a:solidFill>
                  <a:srgbClr val="000000"/>
                </a:solidFill>
                <a:latin typeface="Consolas" panose="020B0609020204030204" pitchFamily="49" charset="0"/>
                <a:cs typeface="Segoe UI Semibold"/>
                <a:sym typeface="Segoe UI Semibold"/>
              </a:rPr>
              <a:t>:</a:t>
            </a:r>
            <a:r>
              <a:rPr lang="en-AU" sz="1400" kern="0" spc="-112" dirty="0">
                <a:solidFill>
                  <a:schemeClr val="bg1">
                    <a:lumMod val="50000"/>
                  </a:schemeClr>
                </a:solidFill>
                <a:latin typeface="Consolas" panose="020B0609020204030204" pitchFamily="49" charset="0"/>
                <a:cs typeface="Segoe UI Semibold"/>
                <a:sym typeface="Segoe UI Semibold"/>
              </a:rPr>
              <a:t> 151.2152,</a:t>
            </a:r>
          </a:p>
          <a:p>
            <a:pPr defTabSz="412667" hangingPunct="0"/>
            <a:r>
              <a:rPr lang="en-AU" sz="1400" kern="0" spc="-112" dirty="0">
                <a:solidFill>
                  <a:srgbClr val="000000"/>
                </a:solidFill>
                <a:latin typeface="Consolas" panose="020B0609020204030204" pitchFamily="49" charset="0"/>
                <a:cs typeface="Segoe UI Semibold"/>
                <a:sym typeface="Segoe UI Semibold"/>
              </a:rPr>
              <a:t>    		</a:t>
            </a:r>
            <a:r>
              <a:rPr lang="en-AU" sz="1400" kern="0" spc="-112" dirty="0">
                <a:solidFill>
                  <a:srgbClr val="A31515"/>
                </a:solidFill>
                <a:latin typeface="Consolas" panose="020B0609020204030204" pitchFamily="49" charset="0"/>
                <a:cs typeface="Segoe UI Semibold"/>
                <a:sym typeface="Segoe UI Semibold"/>
              </a:rPr>
              <a:t>"latitude"</a:t>
            </a:r>
            <a:r>
              <a:rPr lang="en-AU" sz="1400" kern="0" spc="-112" dirty="0">
                <a:solidFill>
                  <a:srgbClr val="000000"/>
                </a:solidFill>
                <a:latin typeface="Consolas" panose="020B0609020204030204" pitchFamily="49" charset="0"/>
                <a:cs typeface="Segoe UI Semibold"/>
                <a:sym typeface="Segoe UI Semibold"/>
              </a:rPr>
              <a:t>: </a:t>
            </a:r>
            <a:r>
              <a:rPr lang="en-AU" sz="1400" kern="0" spc="-112" dirty="0">
                <a:solidFill>
                  <a:schemeClr val="bg1">
                    <a:lumMod val="50000"/>
                  </a:schemeClr>
                </a:solidFill>
                <a:latin typeface="Consolas" panose="020B0609020204030204" pitchFamily="49" charset="0"/>
                <a:cs typeface="Segoe UI Semibold"/>
                <a:sym typeface="Segoe UI Semibold"/>
              </a:rPr>
              <a:t>-33.85671,</a:t>
            </a:r>
          </a:p>
          <a:p>
            <a:pPr defTabSz="412667" hangingPunct="0"/>
            <a:r>
              <a:rPr lang="en-AU" sz="1400" kern="0" spc="-112" dirty="0">
                <a:solidFill>
                  <a:srgbClr val="000000"/>
                </a:solidFill>
                <a:latin typeface="Consolas" panose="020B0609020204030204" pitchFamily="49" charset="0"/>
                <a:cs typeface="Segoe UI Semibold"/>
                <a:sym typeface="Segoe UI Semibold"/>
              </a:rPr>
              <a:t>  }</a:t>
            </a:r>
            <a:endParaRPr lang="en-AU" sz="1600" kern="0" spc="-224" dirty="0">
              <a:solidFill>
                <a:srgbClr val="FFFFFF"/>
              </a:solidFill>
              <a:latin typeface="Segoe UI Semibold"/>
              <a:cs typeface="Segoe UI Semibold"/>
              <a:sym typeface="Segoe UI Semibold"/>
            </a:endParaRPr>
          </a:p>
          <a:p>
            <a:pPr defTabSz="412667" hangingPunct="0"/>
            <a:r>
              <a:rPr lang="en-US" sz="1400" kern="0" spc="-112" dirty="0">
                <a:solidFill>
                  <a:srgbClr val="000000"/>
                </a:solidFill>
                <a:latin typeface="Consolas" panose="020B0609020204030204" pitchFamily="49" charset="0"/>
                <a:cs typeface="Segoe UI" panose="020B0502040204020203" pitchFamily="34" charset="0"/>
              </a:rPr>
              <a:t>    },</a:t>
            </a:r>
          </a:p>
          <a:p>
            <a:pPr defTabSz="412667" hangingPunct="0"/>
            <a:r>
              <a:rPr lang="en-US" sz="1400" kern="0" spc="-112" dirty="0">
                <a:solidFill>
                  <a:srgbClr val="000000"/>
                </a:solidFill>
                <a:latin typeface="Consolas" panose="020B0609020204030204" pitchFamily="49" charset="0"/>
                <a:cs typeface="Segoe UI" panose="020B0502040204020203" pitchFamily="34" charset="0"/>
              </a:rPr>
              <a:t>    "</a:t>
            </a:r>
            <a:r>
              <a:rPr lang="en-US" sz="1400" kern="0" spc="-112" dirty="0">
                <a:solidFill>
                  <a:srgbClr val="A31515"/>
                </a:solidFill>
                <a:latin typeface="Consolas" panose="020B0609020204030204" pitchFamily="49" charset="0"/>
                <a:cs typeface="Segoe UI Semibold"/>
              </a:rPr>
              <a:t>properties": </a:t>
            </a:r>
            <a:r>
              <a:rPr lang="en-US" sz="1400" kern="0" spc="-112" dirty="0">
                <a:solidFill>
                  <a:srgbClr val="000000"/>
                </a:solidFill>
                <a:latin typeface="Consolas" panose="020B0609020204030204" pitchFamily="49" charset="0"/>
                <a:cs typeface="Segoe UI" panose="020B0502040204020203" pitchFamily="34" charset="0"/>
              </a:rPr>
              <a:t>{</a:t>
            </a:r>
          </a:p>
          <a:p>
            <a:pPr defTabSz="412667" hangingPunct="0"/>
            <a:r>
              <a:rPr lang="en-US" sz="1400" kern="0" spc="-112" dirty="0">
                <a:solidFill>
                  <a:srgbClr val="000000"/>
                </a:solidFill>
                <a:latin typeface="Consolas" panose="020B0609020204030204" pitchFamily="49" charset="0"/>
                <a:cs typeface="Segoe UI" panose="020B0502040204020203" pitchFamily="34" charset="0"/>
              </a:rPr>
              <a:t>        </a:t>
            </a:r>
            <a:r>
              <a:rPr lang="en-US" sz="1400" kern="0" spc="-112" dirty="0">
                <a:solidFill>
                  <a:srgbClr val="A31515"/>
                </a:solidFill>
                <a:latin typeface="Consolas" panose="020B0609020204030204" pitchFamily="49" charset="0"/>
                <a:cs typeface="Segoe UI Semibold"/>
              </a:rPr>
              <a:t>"desired": </a:t>
            </a:r>
            <a:r>
              <a:rPr lang="en-US" sz="1400" kern="0" spc="-112" dirty="0">
                <a:solidFill>
                  <a:srgbClr val="000000"/>
                </a:solidFill>
                <a:latin typeface="Consolas" panose="020B0609020204030204" pitchFamily="49" charset="0"/>
                <a:cs typeface="Segoe UI" panose="020B0502040204020203" pitchFamily="34" charset="0"/>
              </a:rPr>
              <a:t>{</a:t>
            </a:r>
          </a:p>
          <a:p>
            <a:pPr defTabSz="412667" hangingPunct="0"/>
            <a:r>
              <a:rPr lang="en-US" sz="1400" kern="0" spc="-112" dirty="0">
                <a:solidFill>
                  <a:srgbClr val="000000"/>
                </a:solidFill>
                <a:latin typeface="Consolas" panose="020B0609020204030204" pitchFamily="49" charset="0"/>
                <a:cs typeface="Segoe UI" panose="020B0502040204020203" pitchFamily="34" charset="0"/>
              </a:rPr>
              <a:t>            </a:t>
            </a:r>
            <a:r>
              <a:rPr lang="en-US" sz="1400" kern="0" spc="-112" dirty="0">
                <a:solidFill>
                  <a:srgbClr val="A31515"/>
                </a:solidFill>
                <a:latin typeface="Consolas" panose="020B0609020204030204" pitchFamily="49" charset="0"/>
                <a:cs typeface="Segoe UI Semibold"/>
              </a:rPr>
              <a:t>"</a:t>
            </a:r>
            <a:r>
              <a:rPr lang="en-US" sz="1400" kern="0" spc="-112" dirty="0" err="1">
                <a:solidFill>
                  <a:srgbClr val="A31515"/>
                </a:solidFill>
                <a:latin typeface="Consolas" panose="020B0609020204030204" pitchFamily="49" charset="0"/>
                <a:cs typeface="Segoe UI Semibold"/>
              </a:rPr>
              <a:t>telemetryConfig</a:t>
            </a:r>
            <a:r>
              <a:rPr lang="en-US" sz="1400" kern="0" spc="-112" dirty="0">
                <a:solidFill>
                  <a:srgbClr val="A31515"/>
                </a:solidFill>
                <a:latin typeface="Consolas" panose="020B0609020204030204" pitchFamily="49" charset="0"/>
                <a:cs typeface="Segoe UI Semibold"/>
              </a:rPr>
              <a:t>": </a:t>
            </a:r>
            <a:r>
              <a:rPr lang="en-US" sz="1400" kern="0" spc="-112" dirty="0">
                <a:solidFill>
                  <a:srgbClr val="000000"/>
                </a:solidFill>
                <a:latin typeface="Consolas" panose="020B0609020204030204" pitchFamily="49" charset="0"/>
                <a:cs typeface="Segoe UI" panose="020B0502040204020203" pitchFamily="34" charset="0"/>
              </a:rPr>
              <a:t>{</a:t>
            </a:r>
          </a:p>
          <a:p>
            <a:pPr defTabSz="412667" hangingPunct="0"/>
            <a:r>
              <a:rPr lang="en-US" sz="1400" kern="0" spc="-112" dirty="0">
                <a:solidFill>
                  <a:srgbClr val="000000"/>
                </a:solidFill>
                <a:latin typeface="Consolas" panose="020B0609020204030204" pitchFamily="49" charset="0"/>
                <a:cs typeface="Segoe UI" panose="020B0502040204020203" pitchFamily="34" charset="0"/>
              </a:rPr>
              <a:t>                </a:t>
            </a:r>
            <a:r>
              <a:rPr lang="en-US" sz="1400" kern="0" spc="-112" dirty="0">
                <a:solidFill>
                  <a:srgbClr val="A31515"/>
                </a:solidFill>
                <a:latin typeface="Consolas" panose="020B0609020204030204" pitchFamily="49" charset="0"/>
                <a:cs typeface="Segoe UI Semibold"/>
              </a:rPr>
              <a:t>"</a:t>
            </a:r>
            <a:r>
              <a:rPr lang="en-US" sz="1400" kern="0" spc="-112" dirty="0" err="1">
                <a:solidFill>
                  <a:srgbClr val="A31515"/>
                </a:solidFill>
                <a:latin typeface="Consolas" panose="020B0609020204030204" pitchFamily="49" charset="0"/>
                <a:cs typeface="Segoe UI Semibold"/>
              </a:rPr>
              <a:t>sendFrequency</a:t>
            </a:r>
            <a:r>
              <a:rPr lang="en-US" sz="1400" kern="0" spc="-112" dirty="0">
                <a:solidFill>
                  <a:srgbClr val="A31515"/>
                </a:solidFill>
                <a:latin typeface="Consolas" panose="020B0609020204030204" pitchFamily="49" charset="0"/>
                <a:cs typeface="Segoe UI Semibold"/>
              </a:rPr>
              <a:t>": </a:t>
            </a:r>
            <a:r>
              <a:rPr lang="en-US" sz="1400" kern="0" spc="-112" dirty="0">
                <a:solidFill>
                  <a:srgbClr val="000000"/>
                </a:solidFill>
                <a:latin typeface="Consolas" panose="020B0609020204030204" pitchFamily="49" charset="0"/>
                <a:cs typeface="Segoe UI" panose="020B0502040204020203" pitchFamily="34" charset="0"/>
              </a:rPr>
              <a:t>"5m"</a:t>
            </a:r>
          </a:p>
          <a:p>
            <a:pPr defTabSz="412667" hangingPunct="0"/>
            <a:r>
              <a:rPr lang="en-US" sz="1400" kern="0" spc="-112" dirty="0">
                <a:solidFill>
                  <a:srgbClr val="000000"/>
                </a:solidFill>
                <a:latin typeface="Consolas" panose="020B0609020204030204" pitchFamily="49" charset="0"/>
                <a:cs typeface="Segoe UI" panose="020B0502040204020203" pitchFamily="34" charset="0"/>
              </a:rPr>
              <a:t>            },</a:t>
            </a:r>
          </a:p>
          <a:p>
            <a:pPr defTabSz="412667" hangingPunct="0"/>
            <a:r>
              <a:rPr lang="en-US" sz="1400" kern="0" spc="-112" dirty="0">
                <a:solidFill>
                  <a:srgbClr val="000000"/>
                </a:solidFill>
                <a:latin typeface="Consolas" panose="020B0609020204030204" pitchFamily="49" charset="0"/>
                <a:cs typeface="Segoe UI" panose="020B0502040204020203" pitchFamily="34" charset="0"/>
              </a:rPr>
              <a:t>            </a:t>
            </a:r>
            <a:r>
              <a:rPr lang="en-US" sz="1400" kern="0" spc="-112" dirty="0">
                <a:solidFill>
                  <a:srgbClr val="A31515"/>
                </a:solidFill>
                <a:latin typeface="Consolas" panose="020B0609020204030204" pitchFamily="49" charset="0"/>
                <a:cs typeface="Segoe UI Semibold"/>
              </a:rPr>
              <a:t>"$metadata" </a:t>
            </a:r>
            <a:r>
              <a:rPr lang="en-US" sz="1400" kern="0" spc="-112" dirty="0">
                <a:solidFill>
                  <a:srgbClr val="000000"/>
                </a:solidFill>
                <a:latin typeface="Consolas" panose="020B0609020204030204" pitchFamily="49" charset="0"/>
                <a:cs typeface="Segoe UI" panose="020B0502040204020203" pitchFamily="34" charset="0"/>
              </a:rPr>
              <a:t>: {...},</a:t>
            </a:r>
          </a:p>
          <a:p>
            <a:pPr defTabSz="412667" hangingPunct="0"/>
            <a:r>
              <a:rPr lang="en-US" sz="1400" kern="0" spc="-112" dirty="0">
                <a:solidFill>
                  <a:srgbClr val="000000"/>
                </a:solidFill>
                <a:latin typeface="Consolas" panose="020B0609020204030204" pitchFamily="49" charset="0"/>
                <a:cs typeface="Segoe UI" panose="020B0502040204020203" pitchFamily="34" charset="0"/>
              </a:rPr>
              <a:t>            </a:t>
            </a:r>
            <a:r>
              <a:rPr lang="en-US" sz="1400" kern="0" spc="-112" dirty="0">
                <a:solidFill>
                  <a:srgbClr val="A31515"/>
                </a:solidFill>
                <a:latin typeface="Consolas" panose="020B0609020204030204" pitchFamily="49" charset="0"/>
                <a:cs typeface="Segoe UI Semibold"/>
              </a:rPr>
              <a:t>"$version": </a:t>
            </a:r>
            <a:r>
              <a:rPr lang="en-US" sz="1400" kern="0" spc="-112" dirty="0">
                <a:solidFill>
                  <a:srgbClr val="000000"/>
                </a:solidFill>
                <a:latin typeface="Consolas" panose="020B0609020204030204" pitchFamily="49" charset="0"/>
                <a:cs typeface="Segoe UI" panose="020B0502040204020203" pitchFamily="34" charset="0"/>
              </a:rPr>
              <a:t>1</a:t>
            </a:r>
          </a:p>
          <a:p>
            <a:pPr defTabSz="412667" hangingPunct="0"/>
            <a:r>
              <a:rPr lang="en-US" sz="1400" kern="0" spc="-112" dirty="0">
                <a:solidFill>
                  <a:srgbClr val="000000"/>
                </a:solidFill>
                <a:latin typeface="Consolas" panose="020B0609020204030204" pitchFamily="49" charset="0"/>
                <a:cs typeface="Segoe UI" panose="020B0502040204020203" pitchFamily="34" charset="0"/>
              </a:rPr>
              <a:t>        },</a:t>
            </a:r>
          </a:p>
          <a:p>
            <a:pPr defTabSz="412667" hangingPunct="0"/>
            <a:r>
              <a:rPr lang="en-US" sz="1400" kern="0" spc="-112" dirty="0">
                <a:solidFill>
                  <a:srgbClr val="000000"/>
                </a:solidFill>
                <a:latin typeface="Consolas" panose="020B0609020204030204" pitchFamily="49" charset="0"/>
                <a:cs typeface="Segoe UI" panose="020B0502040204020203" pitchFamily="34" charset="0"/>
              </a:rPr>
              <a:t>        </a:t>
            </a:r>
            <a:r>
              <a:rPr lang="en-US" sz="1400" kern="0" spc="-112" dirty="0">
                <a:solidFill>
                  <a:srgbClr val="A31515"/>
                </a:solidFill>
                <a:latin typeface="Consolas" panose="020B0609020204030204" pitchFamily="49" charset="0"/>
                <a:cs typeface="Segoe UI Semibold"/>
              </a:rPr>
              <a:t>"reported": </a:t>
            </a:r>
            <a:r>
              <a:rPr lang="en-US" sz="1400" kern="0" spc="-112" dirty="0">
                <a:solidFill>
                  <a:srgbClr val="000000"/>
                </a:solidFill>
                <a:latin typeface="Consolas" panose="020B0609020204030204" pitchFamily="49" charset="0"/>
                <a:cs typeface="Segoe UI" panose="020B0502040204020203" pitchFamily="34" charset="0"/>
              </a:rPr>
              <a:t>{</a:t>
            </a:r>
          </a:p>
          <a:p>
            <a:pPr defTabSz="412667" hangingPunct="0"/>
            <a:r>
              <a:rPr lang="en-US" sz="1400" kern="0" spc="-112" dirty="0">
                <a:solidFill>
                  <a:srgbClr val="000000"/>
                </a:solidFill>
                <a:latin typeface="Consolas" panose="020B0609020204030204" pitchFamily="49" charset="0"/>
                <a:cs typeface="Segoe UI" panose="020B0502040204020203" pitchFamily="34" charset="0"/>
              </a:rPr>
              <a:t>            </a:t>
            </a:r>
            <a:r>
              <a:rPr lang="en-US" sz="1400" kern="0" spc="-112" dirty="0">
                <a:solidFill>
                  <a:srgbClr val="A31515"/>
                </a:solidFill>
                <a:latin typeface="Consolas" panose="020B0609020204030204" pitchFamily="49" charset="0"/>
                <a:cs typeface="Segoe UI Semibold"/>
              </a:rPr>
              <a:t>"</a:t>
            </a:r>
            <a:r>
              <a:rPr lang="en-US" sz="1400" kern="0" spc="-112" dirty="0" err="1">
                <a:solidFill>
                  <a:srgbClr val="A31515"/>
                </a:solidFill>
                <a:latin typeface="Consolas" panose="020B0609020204030204" pitchFamily="49" charset="0"/>
                <a:cs typeface="Segoe UI Semibold"/>
              </a:rPr>
              <a:t>telemetryConfig</a:t>
            </a:r>
            <a:r>
              <a:rPr lang="en-US" sz="1400" kern="0" spc="-112" dirty="0">
                <a:solidFill>
                  <a:srgbClr val="A31515"/>
                </a:solidFill>
                <a:latin typeface="Consolas" panose="020B0609020204030204" pitchFamily="49" charset="0"/>
                <a:cs typeface="Segoe UI Semibold"/>
              </a:rPr>
              <a:t>": </a:t>
            </a:r>
            <a:r>
              <a:rPr lang="en-US" sz="1400" kern="0" spc="-112" dirty="0">
                <a:solidFill>
                  <a:srgbClr val="000000"/>
                </a:solidFill>
                <a:latin typeface="Consolas" panose="020B0609020204030204" pitchFamily="49" charset="0"/>
                <a:cs typeface="Segoe UI" panose="020B0502040204020203" pitchFamily="34" charset="0"/>
              </a:rPr>
              <a:t>{</a:t>
            </a:r>
          </a:p>
          <a:p>
            <a:pPr defTabSz="412667" hangingPunct="0"/>
            <a:r>
              <a:rPr lang="en-US" sz="1400" kern="0" spc="-112" dirty="0">
                <a:solidFill>
                  <a:srgbClr val="000000"/>
                </a:solidFill>
                <a:latin typeface="Consolas" panose="020B0609020204030204" pitchFamily="49" charset="0"/>
                <a:cs typeface="Segoe UI" panose="020B0502040204020203" pitchFamily="34" charset="0"/>
              </a:rPr>
              <a:t>                </a:t>
            </a:r>
            <a:r>
              <a:rPr lang="en-US" sz="1400" kern="0" spc="-112" dirty="0">
                <a:solidFill>
                  <a:srgbClr val="A31515"/>
                </a:solidFill>
                <a:latin typeface="Consolas" panose="020B0609020204030204" pitchFamily="49" charset="0"/>
                <a:cs typeface="Segoe UI Semibold"/>
              </a:rPr>
              <a:t>"</a:t>
            </a:r>
            <a:r>
              <a:rPr lang="en-US" sz="1400" kern="0" spc="-112" dirty="0" err="1">
                <a:solidFill>
                  <a:srgbClr val="A31515"/>
                </a:solidFill>
                <a:latin typeface="Consolas" panose="020B0609020204030204" pitchFamily="49" charset="0"/>
                <a:cs typeface="Segoe UI Semibold"/>
              </a:rPr>
              <a:t>sendFrequency</a:t>
            </a:r>
            <a:r>
              <a:rPr lang="en-US" sz="1400" kern="0" spc="-112" dirty="0">
                <a:solidFill>
                  <a:srgbClr val="A31515"/>
                </a:solidFill>
                <a:latin typeface="Consolas" panose="020B0609020204030204" pitchFamily="49" charset="0"/>
                <a:cs typeface="Segoe UI Semibold"/>
              </a:rPr>
              <a:t>": </a:t>
            </a:r>
            <a:r>
              <a:rPr lang="en-US" sz="1400" kern="0" spc="-112" dirty="0">
                <a:solidFill>
                  <a:srgbClr val="000000"/>
                </a:solidFill>
                <a:latin typeface="Consolas" panose="020B0609020204030204" pitchFamily="49" charset="0"/>
                <a:cs typeface="Segoe UI" panose="020B0502040204020203" pitchFamily="34" charset="0"/>
              </a:rPr>
              <a:t>"5m",</a:t>
            </a:r>
          </a:p>
          <a:p>
            <a:pPr defTabSz="412667" hangingPunct="0"/>
            <a:r>
              <a:rPr lang="en-US" sz="1400" kern="0" spc="-112" dirty="0">
                <a:solidFill>
                  <a:srgbClr val="A31515"/>
                </a:solidFill>
                <a:latin typeface="Consolas" panose="020B0609020204030204" pitchFamily="49" charset="0"/>
                <a:cs typeface="Segoe UI Semibold"/>
              </a:rPr>
              <a:t>                "status": </a:t>
            </a:r>
            <a:r>
              <a:rPr lang="en-US" sz="1400" kern="0" spc="-112" dirty="0">
                <a:solidFill>
                  <a:srgbClr val="000000"/>
                </a:solidFill>
                <a:latin typeface="Consolas" panose="020B0609020204030204" pitchFamily="49" charset="0"/>
                <a:cs typeface="Segoe UI" panose="020B0502040204020203" pitchFamily="34" charset="0"/>
              </a:rPr>
              <a:t>"success"</a:t>
            </a:r>
          </a:p>
          <a:p>
            <a:pPr defTabSz="412667" hangingPunct="0"/>
            <a:r>
              <a:rPr lang="en-US" sz="1400" kern="0" spc="-112" dirty="0">
                <a:solidFill>
                  <a:srgbClr val="000000"/>
                </a:solidFill>
                <a:latin typeface="Consolas" panose="020B0609020204030204" pitchFamily="49" charset="0"/>
                <a:cs typeface="Segoe UI" panose="020B0502040204020203" pitchFamily="34" charset="0"/>
              </a:rPr>
              <a:t>            },</a:t>
            </a:r>
          </a:p>
          <a:p>
            <a:pPr defTabSz="412667" hangingPunct="0"/>
            <a:r>
              <a:rPr lang="en-US" sz="1400" kern="0" spc="-112" dirty="0">
                <a:solidFill>
                  <a:srgbClr val="000000"/>
                </a:solidFill>
                <a:latin typeface="Consolas" panose="020B0609020204030204" pitchFamily="49" charset="0"/>
                <a:cs typeface="Segoe UI" panose="020B0502040204020203" pitchFamily="34" charset="0"/>
              </a:rPr>
              <a:t>            </a:t>
            </a:r>
            <a:r>
              <a:rPr lang="en-US" sz="1400" kern="0" spc="-112" dirty="0">
                <a:solidFill>
                  <a:srgbClr val="A31515"/>
                </a:solidFill>
                <a:latin typeface="Consolas" panose="020B0609020204030204" pitchFamily="49" charset="0"/>
                <a:cs typeface="Segoe UI Semibold"/>
              </a:rPr>
              <a:t>"</a:t>
            </a:r>
            <a:r>
              <a:rPr lang="en-US" sz="1400" kern="0" spc="-112" dirty="0" err="1">
                <a:solidFill>
                  <a:srgbClr val="A31515"/>
                </a:solidFill>
                <a:latin typeface="Consolas" panose="020B0609020204030204" pitchFamily="49" charset="0"/>
                <a:cs typeface="Segoe UI Semibold"/>
              </a:rPr>
              <a:t>batteryLevel</a:t>
            </a:r>
            <a:r>
              <a:rPr lang="en-US" sz="1400" kern="0" spc="-112" dirty="0">
                <a:solidFill>
                  <a:srgbClr val="A31515"/>
                </a:solidFill>
                <a:latin typeface="Consolas" panose="020B0609020204030204" pitchFamily="49" charset="0"/>
                <a:cs typeface="Segoe UI Semibold"/>
              </a:rPr>
              <a:t>": </a:t>
            </a:r>
            <a:r>
              <a:rPr lang="en-US" sz="1400" kern="0" spc="-112" dirty="0">
                <a:solidFill>
                  <a:srgbClr val="000000"/>
                </a:solidFill>
                <a:latin typeface="Consolas" panose="020B0609020204030204" pitchFamily="49" charset="0"/>
                <a:cs typeface="Segoe UI" panose="020B0502040204020203" pitchFamily="34" charset="0"/>
              </a:rPr>
              <a:t>55,</a:t>
            </a:r>
          </a:p>
          <a:p>
            <a:pPr defTabSz="412667" hangingPunct="0"/>
            <a:r>
              <a:rPr lang="en-US" sz="1400" kern="0" spc="-112" dirty="0">
                <a:solidFill>
                  <a:srgbClr val="000000"/>
                </a:solidFill>
                <a:latin typeface="Consolas" panose="020B0609020204030204" pitchFamily="49" charset="0"/>
                <a:cs typeface="Segoe UI" panose="020B0502040204020203" pitchFamily="34" charset="0"/>
              </a:rPr>
              <a:t>            </a:t>
            </a:r>
            <a:r>
              <a:rPr lang="en-US" sz="1400" kern="0" spc="-112" dirty="0">
                <a:solidFill>
                  <a:srgbClr val="A31515"/>
                </a:solidFill>
                <a:latin typeface="Consolas" panose="020B0609020204030204" pitchFamily="49" charset="0"/>
                <a:cs typeface="Segoe UI Semibold"/>
              </a:rPr>
              <a:t>"$metadata" : </a:t>
            </a:r>
            <a:r>
              <a:rPr lang="en-US" sz="1400" kern="0" spc="-112" dirty="0">
                <a:solidFill>
                  <a:srgbClr val="000000"/>
                </a:solidFill>
                <a:latin typeface="Consolas" panose="020B0609020204030204" pitchFamily="49" charset="0"/>
                <a:cs typeface="Segoe UI" panose="020B0502040204020203" pitchFamily="34" charset="0"/>
              </a:rPr>
              <a:t>{...},</a:t>
            </a:r>
          </a:p>
          <a:p>
            <a:pPr defTabSz="412667" hangingPunct="0"/>
            <a:r>
              <a:rPr lang="en-US" sz="1400" kern="0" spc="-112" dirty="0">
                <a:solidFill>
                  <a:srgbClr val="000000"/>
                </a:solidFill>
                <a:latin typeface="Consolas" panose="020B0609020204030204" pitchFamily="49" charset="0"/>
                <a:cs typeface="Segoe UI" panose="020B0502040204020203" pitchFamily="34" charset="0"/>
              </a:rPr>
              <a:t>            </a:t>
            </a:r>
            <a:r>
              <a:rPr lang="en-US" sz="1400" kern="0" spc="-112" dirty="0">
                <a:solidFill>
                  <a:srgbClr val="A31515"/>
                </a:solidFill>
                <a:latin typeface="Consolas" panose="020B0609020204030204" pitchFamily="49" charset="0"/>
                <a:cs typeface="Segoe UI Semibold"/>
              </a:rPr>
              <a:t>"$version": </a:t>
            </a:r>
            <a:r>
              <a:rPr lang="en-US" sz="1400" kern="0" spc="-112" dirty="0">
                <a:solidFill>
                  <a:srgbClr val="000000"/>
                </a:solidFill>
                <a:latin typeface="Consolas" panose="020B0609020204030204" pitchFamily="49" charset="0"/>
                <a:cs typeface="Segoe UI" panose="020B0502040204020203" pitchFamily="34" charset="0"/>
              </a:rPr>
              <a:t>4</a:t>
            </a:r>
          </a:p>
          <a:p>
            <a:pPr defTabSz="412667" hangingPunct="0"/>
            <a:r>
              <a:rPr lang="en-US" sz="1400" kern="0" spc="-112" dirty="0">
                <a:solidFill>
                  <a:srgbClr val="000000"/>
                </a:solidFill>
                <a:latin typeface="Consolas" panose="020B0609020204030204" pitchFamily="49" charset="0"/>
                <a:cs typeface="Segoe UI" panose="020B0502040204020203" pitchFamily="34" charset="0"/>
              </a:rPr>
              <a:t>        }</a:t>
            </a:r>
          </a:p>
          <a:p>
            <a:pPr defTabSz="412667" hangingPunct="0"/>
            <a:r>
              <a:rPr lang="en-US" sz="1400" kern="0" spc="-112" dirty="0">
                <a:solidFill>
                  <a:srgbClr val="000000"/>
                </a:solidFill>
                <a:latin typeface="Consolas" panose="020B0609020204030204" pitchFamily="49" charset="0"/>
                <a:cs typeface="Segoe UI" panose="020B0502040204020203" pitchFamily="34" charset="0"/>
              </a:rPr>
              <a:t>    }</a:t>
            </a:r>
          </a:p>
          <a:p>
            <a:pPr defTabSz="412667" hangingPunct="0"/>
            <a:r>
              <a:rPr lang="en-US" sz="1400" kern="0" spc="-112" dirty="0">
                <a:solidFill>
                  <a:srgbClr val="000000"/>
                </a:solidFill>
                <a:latin typeface="Consolas" panose="020B0609020204030204" pitchFamily="49" charset="0"/>
                <a:cs typeface="Segoe UI" panose="020B0502040204020203" pitchFamily="34" charset="0"/>
              </a:rPr>
              <a:t>}</a:t>
            </a:r>
            <a:endParaRPr lang="en-AU" sz="1400" kern="0" spc="-112" dirty="0">
              <a:solidFill>
                <a:srgbClr val="000000"/>
              </a:solidFill>
              <a:latin typeface="Consolas" panose="020B0609020204030204" pitchFamily="49" charset="0"/>
              <a:cs typeface="Segoe UI" panose="020B0502040204020203" pitchFamily="34" charset="0"/>
              <a:sym typeface="Segoe UI Semibold"/>
            </a:endParaRPr>
          </a:p>
        </p:txBody>
      </p:sp>
      <p:sp>
        <p:nvSpPr>
          <p:cNvPr id="88" name="Left Brace 87">
            <a:extLst>
              <a:ext uri="{FF2B5EF4-FFF2-40B4-BE49-F238E27FC236}">
                <a16:creationId xmlns:a16="http://schemas.microsoft.com/office/drawing/2014/main" id="{47EBB7B2-1D43-422D-AA37-5C1D271D8C9A}"/>
              </a:ext>
            </a:extLst>
          </p:cNvPr>
          <p:cNvSpPr/>
          <p:nvPr/>
        </p:nvSpPr>
        <p:spPr>
          <a:xfrm>
            <a:off x="8302951" y="3016333"/>
            <a:ext cx="475013" cy="1330036"/>
          </a:xfrm>
          <a:prstGeom prst="leftBrace">
            <a:avLst>
              <a:gd name="adj1" fmla="val 8333"/>
              <a:gd name="adj2" fmla="val 50893"/>
            </a:avLst>
          </a:prstGeom>
          <a:ln w="38100">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9" name="TextBox 88">
            <a:extLst>
              <a:ext uri="{FF2B5EF4-FFF2-40B4-BE49-F238E27FC236}">
                <a16:creationId xmlns:a16="http://schemas.microsoft.com/office/drawing/2014/main" id="{0D88E06C-679B-40A9-AF9D-CB5EF71008B7}"/>
              </a:ext>
            </a:extLst>
          </p:cNvPr>
          <p:cNvSpPr txBox="1"/>
          <p:nvPr/>
        </p:nvSpPr>
        <p:spPr>
          <a:xfrm>
            <a:off x="6376477" y="3445818"/>
            <a:ext cx="1934439" cy="489365"/>
          </a:xfrm>
          <a:prstGeom prst="rect">
            <a:avLst/>
          </a:prstGeom>
          <a:noFill/>
        </p:spPr>
        <p:txBody>
          <a:bodyPr wrap="none" lIns="182880" tIns="146304" rIns="182880" bIns="146304" rtlCol="0">
            <a:spAutoFit/>
          </a:bodyPr>
          <a:lstStyle/>
          <a:p>
            <a:pPr algn="r">
              <a:lnSpc>
                <a:spcPct val="90000"/>
              </a:lnSpc>
              <a:spcAft>
                <a:spcPts val="600"/>
              </a:spcAft>
            </a:pPr>
            <a:r>
              <a:rPr lang="en-US" sz="1400" b="1" dirty="0">
                <a:solidFill>
                  <a:schemeClr val="accent1"/>
                </a:solidFill>
              </a:rPr>
              <a:t>Desired properties</a:t>
            </a:r>
            <a:endParaRPr lang="en-US" sz="1400" b="1" dirty="0">
              <a:gradFill>
                <a:gsLst>
                  <a:gs pos="2917">
                    <a:schemeClr val="tx1"/>
                  </a:gs>
                  <a:gs pos="30000">
                    <a:schemeClr val="tx1"/>
                  </a:gs>
                </a:gsLst>
                <a:lin ang="5400000" scaled="0"/>
              </a:gradFill>
            </a:endParaRPr>
          </a:p>
        </p:txBody>
      </p:sp>
      <p:sp>
        <p:nvSpPr>
          <p:cNvPr id="91" name="Left Brace 90">
            <a:extLst>
              <a:ext uri="{FF2B5EF4-FFF2-40B4-BE49-F238E27FC236}">
                <a16:creationId xmlns:a16="http://schemas.microsoft.com/office/drawing/2014/main" id="{33578E42-D5FA-4D0E-B2CE-40D756F1B2D1}"/>
              </a:ext>
            </a:extLst>
          </p:cNvPr>
          <p:cNvSpPr/>
          <p:nvPr/>
        </p:nvSpPr>
        <p:spPr>
          <a:xfrm>
            <a:off x="8310916" y="4486894"/>
            <a:ext cx="475013" cy="1330036"/>
          </a:xfrm>
          <a:prstGeom prst="leftBrace">
            <a:avLst>
              <a:gd name="adj1" fmla="val 8333"/>
              <a:gd name="adj2" fmla="val 50893"/>
            </a:avLst>
          </a:prstGeom>
          <a:ln w="38100">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3" name="TextBox 92">
            <a:extLst>
              <a:ext uri="{FF2B5EF4-FFF2-40B4-BE49-F238E27FC236}">
                <a16:creationId xmlns:a16="http://schemas.microsoft.com/office/drawing/2014/main" id="{AB4F7731-4507-4054-82C3-450ED6A5D463}"/>
              </a:ext>
            </a:extLst>
          </p:cNvPr>
          <p:cNvSpPr txBox="1"/>
          <p:nvPr/>
        </p:nvSpPr>
        <p:spPr>
          <a:xfrm>
            <a:off x="6286990" y="4876355"/>
            <a:ext cx="2079415" cy="489365"/>
          </a:xfrm>
          <a:prstGeom prst="rect">
            <a:avLst/>
          </a:prstGeom>
          <a:noFill/>
        </p:spPr>
        <p:txBody>
          <a:bodyPr wrap="none" lIns="182880" tIns="146304" rIns="182880" bIns="146304" rtlCol="0">
            <a:spAutoFit/>
          </a:bodyPr>
          <a:lstStyle/>
          <a:p>
            <a:pPr algn="r">
              <a:lnSpc>
                <a:spcPct val="90000"/>
              </a:lnSpc>
              <a:spcAft>
                <a:spcPts val="600"/>
              </a:spcAft>
            </a:pPr>
            <a:r>
              <a:rPr lang="en-US" sz="1400" b="1" dirty="0">
                <a:solidFill>
                  <a:schemeClr val="accent1"/>
                </a:solidFill>
              </a:rPr>
              <a:t>Reported properties</a:t>
            </a:r>
            <a:endParaRPr lang="en-US" sz="1400" b="1" dirty="0">
              <a:gradFill>
                <a:gsLst>
                  <a:gs pos="2917">
                    <a:schemeClr val="tx1"/>
                  </a:gs>
                  <a:gs pos="30000">
                    <a:schemeClr val="tx1"/>
                  </a:gs>
                </a:gsLst>
                <a:lin ang="5400000" scaled="0"/>
              </a:gradFill>
            </a:endParaRPr>
          </a:p>
        </p:txBody>
      </p:sp>
      <p:sp>
        <p:nvSpPr>
          <p:cNvPr id="95" name="Left Brace 94">
            <a:extLst>
              <a:ext uri="{FF2B5EF4-FFF2-40B4-BE49-F238E27FC236}">
                <a16:creationId xmlns:a16="http://schemas.microsoft.com/office/drawing/2014/main" id="{72E8D39A-B9EF-4324-A962-BE1672DCB360}"/>
              </a:ext>
            </a:extLst>
          </p:cNvPr>
          <p:cNvSpPr/>
          <p:nvPr/>
        </p:nvSpPr>
        <p:spPr>
          <a:xfrm>
            <a:off x="8287160" y="1273135"/>
            <a:ext cx="475013" cy="1330036"/>
          </a:xfrm>
          <a:prstGeom prst="leftBrace">
            <a:avLst>
              <a:gd name="adj1" fmla="val 8333"/>
              <a:gd name="adj2" fmla="val 50893"/>
            </a:avLst>
          </a:prstGeom>
          <a:ln w="38100">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7" name="TextBox 96">
            <a:extLst>
              <a:ext uri="{FF2B5EF4-FFF2-40B4-BE49-F238E27FC236}">
                <a16:creationId xmlns:a16="http://schemas.microsoft.com/office/drawing/2014/main" id="{56CD572B-D698-4B4F-B7E6-AECCC960F420}"/>
              </a:ext>
            </a:extLst>
          </p:cNvPr>
          <p:cNvSpPr txBox="1"/>
          <p:nvPr/>
        </p:nvSpPr>
        <p:spPr>
          <a:xfrm>
            <a:off x="7441608" y="1694075"/>
            <a:ext cx="745204" cy="489365"/>
          </a:xfrm>
          <a:prstGeom prst="rect">
            <a:avLst/>
          </a:prstGeom>
          <a:noFill/>
        </p:spPr>
        <p:txBody>
          <a:bodyPr wrap="none" lIns="182880" tIns="146304" rIns="182880" bIns="146304" rtlCol="0">
            <a:spAutoFit/>
          </a:bodyPr>
          <a:lstStyle/>
          <a:p>
            <a:pPr algn="r">
              <a:lnSpc>
                <a:spcPct val="90000"/>
              </a:lnSpc>
              <a:spcAft>
                <a:spcPts val="600"/>
              </a:spcAft>
            </a:pPr>
            <a:r>
              <a:rPr lang="en-US" sz="1400" b="1" dirty="0">
                <a:solidFill>
                  <a:schemeClr val="accent1"/>
                </a:solidFill>
              </a:rPr>
              <a:t>Tags</a:t>
            </a:r>
            <a:endParaRPr lang="en-US" sz="1400" b="1"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899316526"/>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F214C-5F0E-4D13-AD16-73079773BDEF}"/>
              </a:ext>
            </a:extLst>
          </p:cNvPr>
          <p:cNvSpPr>
            <a:spLocks noGrp="1"/>
          </p:cNvSpPr>
          <p:nvPr>
            <p:ph type="title"/>
          </p:nvPr>
        </p:nvSpPr>
        <p:spPr/>
        <p:txBody>
          <a:bodyPr/>
          <a:lstStyle/>
          <a:p>
            <a:r>
              <a:rPr lang="en-US" sz="3600" dirty="0">
                <a:solidFill>
                  <a:schemeClr val="accent1"/>
                </a:solidFill>
                <a:latin typeface="Segoe UI Semibold (Headings)"/>
              </a:rPr>
              <a:t>Cloud-to-device communications</a:t>
            </a:r>
          </a:p>
        </p:txBody>
      </p:sp>
      <p:sp>
        <p:nvSpPr>
          <p:cNvPr id="5" name="Text Placeholder 4">
            <a:extLst>
              <a:ext uri="{FF2B5EF4-FFF2-40B4-BE49-F238E27FC236}">
                <a16:creationId xmlns:a16="http://schemas.microsoft.com/office/drawing/2014/main" id="{829D9567-1515-4CC3-8A53-008B864304B9}"/>
              </a:ext>
            </a:extLst>
          </p:cNvPr>
          <p:cNvSpPr txBox="1">
            <a:spLocks/>
          </p:cNvSpPr>
          <p:nvPr/>
        </p:nvSpPr>
        <p:spPr>
          <a:xfrm>
            <a:off x="261274" y="867884"/>
            <a:ext cx="5427007" cy="5093676"/>
          </a:xfrm>
          <a:prstGeom prst="rect">
            <a:avLst/>
          </a:prstGeom>
        </p:spPr>
        <p:txBody>
          <a:bodyPr vert="horz" wrap="square" lIns="146284" tIns="91427" rIns="146284" bIns="91427" rtlCol="0">
            <a:spAutoFit/>
          </a:bodyPr>
          <a:lstStyle>
            <a:lvl1pPr marL="0" marR="0" indent="0" algn="l" defTabSz="857219" rtl="0" eaLnBrk="1" fontAlgn="auto" latinLnBrk="0" hangingPunct="1">
              <a:lnSpc>
                <a:spcPct val="90000"/>
              </a:lnSpc>
              <a:spcBef>
                <a:spcPct val="20000"/>
              </a:spcBef>
              <a:spcAft>
                <a:spcPts val="0"/>
              </a:spcAft>
              <a:buClrTx/>
              <a:buSzPct val="90000"/>
              <a:buFont typeface="Arial" pitchFamily="34" charset="0"/>
              <a:buNone/>
              <a:tabLst/>
              <a:defRPr sz="3676" kern="1200" spc="0" baseline="0">
                <a:gradFill>
                  <a:gsLst>
                    <a:gs pos="1250">
                      <a:schemeClr val="tx2"/>
                    </a:gs>
                    <a:gs pos="99000">
                      <a:schemeClr val="tx2"/>
                    </a:gs>
                  </a:gsLst>
                  <a:lin ang="5400000" scaled="0"/>
                </a:gradFill>
                <a:latin typeface="+mj-lt"/>
                <a:ea typeface="+mn-ea"/>
                <a:cs typeface="+mn-cs"/>
              </a:defRPr>
            </a:lvl1pPr>
            <a:lvl2pPr marL="0" marR="0" indent="0" algn="l" defTabSz="857219" rtl="0" eaLnBrk="1" fontAlgn="auto" latinLnBrk="0" hangingPunct="1">
              <a:lnSpc>
                <a:spcPct val="90000"/>
              </a:lnSpc>
              <a:spcBef>
                <a:spcPct val="20000"/>
              </a:spcBef>
              <a:spcAft>
                <a:spcPts val="0"/>
              </a:spcAft>
              <a:buClrTx/>
              <a:buSzPct val="90000"/>
              <a:buFontTx/>
              <a:buNone/>
              <a:tabLst/>
              <a:defRPr sz="1838" kern="1200" spc="0" baseline="0">
                <a:gradFill>
                  <a:gsLst>
                    <a:gs pos="1250">
                      <a:schemeClr val="tx1"/>
                    </a:gs>
                    <a:gs pos="100000">
                      <a:schemeClr val="tx1"/>
                    </a:gs>
                  </a:gsLst>
                  <a:lin ang="5400000" scaled="0"/>
                </a:gradFill>
                <a:latin typeface="+mn-lt"/>
                <a:ea typeface="+mn-ea"/>
                <a:cs typeface="+mn-cs"/>
              </a:defRPr>
            </a:lvl2pPr>
            <a:lvl3pPr marL="210091" marR="0" indent="0" algn="l" defTabSz="857219" rtl="0" eaLnBrk="1" fontAlgn="auto" latinLnBrk="0" hangingPunct="1">
              <a:lnSpc>
                <a:spcPct val="90000"/>
              </a:lnSpc>
              <a:spcBef>
                <a:spcPct val="20000"/>
              </a:spcBef>
              <a:spcAft>
                <a:spcPts val="0"/>
              </a:spcAft>
              <a:buClrTx/>
              <a:buSzPct val="90000"/>
              <a:buFont typeface="Arial" pitchFamily="34" charset="0"/>
              <a:buNone/>
              <a:tabLst/>
              <a:defRPr sz="1838" kern="1200" spc="0" baseline="0">
                <a:gradFill>
                  <a:gsLst>
                    <a:gs pos="1250">
                      <a:schemeClr val="tx1"/>
                    </a:gs>
                    <a:gs pos="100000">
                      <a:schemeClr val="tx1"/>
                    </a:gs>
                  </a:gsLst>
                  <a:lin ang="5400000" scaled="0"/>
                </a:gradFill>
                <a:latin typeface="+mn-lt"/>
                <a:ea typeface="+mn-ea"/>
                <a:cs typeface="+mn-cs"/>
              </a:defRPr>
            </a:lvl3pPr>
            <a:lvl4pPr marL="420181" marR="0" indent="0" algn="l" defTabSz="857219" rtl="0" eaLnBrk="1" fontAlgn="auto" latinLnBrk="0" hangingPunct="1">
              <a:lnSpc>
                <a:spcPct val="90000"/>
              </a:lnSpc>
              <a:spcBef>
                <a:spcPct val="20000"/>
              </a:spcBef>
              <a:spcAft>
                <a:spcPts val="0"/>
              </a:spcAft>
              <a:buClrTx/>
              <a:buSzPct val="90000"/>
              <a:buFont typeface="Arial" pitchFamily="34" charset="0"/>
              <a:buNone/>
              <a:tabLst/>
              <a:defRPr sz="1655" kern="1200" spc="0" baseline="0">
                <a:gradFill>
                  <a:gsLst>
                    <a:gs pos="1250">
                      <a:schemeClr val="tx1"/>
                    </a:gs>
                    <a:gs pos="100000">
                      <a:schemeClr val="tx1"/>
                    </a:gs>
                  </a:gsLst>
                  <a:lin ang="5400000" scaled="0"/>
                </a:gradFill>
                <a:latin typeface="+mn-lt"/>
                <a:ea typeface="+mn-ea"/>
                <a:cs typeface="+mn-cs"/>
              </a:defRPr>
            </a:lvl4pPr>
            <a:lvl5pPr marL="630272" marR="0" indent="0" algn="l" defTabSz="857219" rtl="0" eaLnBrk="1" fontAlgn="auto" latinLnBrk="0" hangingPunct="1">
              <a:lnSpc>
                <a:spcPct val="90000"/>
              </a:lnSpc>
              <a:spcBef>
                <a:spcPct val="20000"/>
              </a:spcBef>
              <a:spcAft>
                <a:spcPts val="0"/>
              </a:spcAft>
              <a:buClrTx/>
              <a:buSzPct val="90000"/>
              <a:buFont typeface="Arial" pitchFamily="34" charset="0"/>
              <a:buNone/>
              <a:tabLst/>
              <a:defRPr sz="1655" kern="1200" spc="0" baseline="0">
                <a:gradFill>
                  <a:gsLst>
                    <a:gs pos="1250">
                      <a:schemeClr val="tx1"/>
                    </a:gs>
                    <a:gs pos="100000">
                      <a:schemeClr val="tx1"/>
                    </a:gs>
                  </a:gsLst>
                  <a:lin ang="5400000" scaled="0"/>
                </a:gradFill>
                <a:latin typeface="+mn-lt"/>
                <a:ea typeface="+mn-ea"/>
                <a:cs typeface="+mn-cs"/>
              </a:defRPr>
            </a:lvl5pPr>
            <a:lvl6pPr marL="2357352" indent="-214305" algn="l" defTabSz="857219" rtl="0" eaLnBrk="1" latinLnBrk="0" hangingPunct="1">
              <a:spcBef>
                <a:spcPct val="20000"/>
              </a:spcBef>
              <a:buFont typeface="Arial" pitchFamily="34" charset="0"/>
              <a:buChar char="•"/>
              <a:defRPr sz="1838" kern="1200">
                <a:solidFill>
                  <a:schemeClr val="tx1"/>
                </a:solidFill>
                <a:latin typeface="+mn-lt"/>
                <a:ea typeface="+mn-ea"/>
                <a:cs typeface="+mn-cs"/>
              </a:defRPr>
            </a:lvl6pPr>
            <a:lvl7pPr marL="2785962" indent="-214305" algn="l" defTabSz="857219" rtl="0" eaLnBrk="1" latinLnBrk="0" hangingPunct="1">
              <a:spcBef>
                <a:spcPct val="20000"/>
              </a:spcBef>
              <a:buFont typeface="Arial" pitchFamily="34" charset="0"/>
              <a:buChar char="•"/>
              <a:defRPr sz="1838" kern="1200">
                <a:solidFill>
                  <a:schemeClr val="tx1"/>
                </a:solidFill>
                <a:latin typeface="+mn-lt"/>
                <a:ea typeface="+mn-ea"/>
                <a:cs typeface="+mn-cs"/>
              </a:defRPr>
            </a:lvl7pPr>
            <a:lvl8pPr marL="3214572" indent="-214305" algn="l" defTabSz="857219" rtl="0" eaLnBrk="1" latinLnBrk="0" hangingPunct="1">
              <a:spcBef>
                <a:spcPct val="20000"/>
              </a:spcBef>
              <a:buFont typeface="Arial" pitchFamily="34" charset="0"/>
              <a:buChar char="•"/>
              <a:defRPr sz="1838" kern="1200">
                <a:solidFill>
                  <a:schemeClr val="tx1"/>
                </a:solidFill>
                <a:latin typeface="+mn-lt"/>
                <a:ea typeface="+mn-ea"/>
                <a:cs typeface="+mn-cs"/>
              </a:defRPr>
            </a:lvl8pPr>
            <a:lvl9pPr marL="3643182" indent="-214305" algn="l" defTabSz="857219" rtl="0" eaLnBrk="1" latinLnBrk="0" hangingPunct="1">
              <a:spcBef>
                <a:spcPct val="20000"/>
              </a:spcBef>
              <a:buFont typeface="Arial" pitchFamily="34" charset="0"/>
              <a:buChar char="•"/>
              <a:defRPr sz="1838" kern="1200">
                <a:solidFill>
                  <a:schemeClr val="tx1"/>
                </a:solidFill>
                <a:latin typeface="+mn-lt"/>
                <a:ea typeface="+mn-ea"/>
                <a:cs typeface="+mn-cs"/>
              </a:defRPr>
            </a:lvl9pPr>
          </a:lstStyle>
          <a:p>
            <a:pPr marL="457112" lvl="1" indent="-457112" defTabSz="857055">
              <a:buFont typeface="Arial" panose="020B0604020202020204" pitchFamily="34" charset="0"/>
              <a:buChar char="•"/>
            </a:pPr>
            <a:endParaRPr lang="en-US" sz="1400" dirty="0">
              <a:solidFill>
                <a:srgbClr val="002050"/>
              </a:solidFill>
              <a:latin typeface="Segoe UI"/>
            </a:endParaRPr>
          </a:p>
          <a:p>
            <a:pPr marL="457112" lvl="1" indent="-457112" defTabSz="857055">
              <a:buFont typeface="Arial" panose="020B0604020202020204" pitchFamily="34" charset="0"/>
              <a:buChar char="•"/>
            </a:pPr>
            <a:endParaRPr lang="en-US" sz="1600" dirty="0">
              <a:solidFill>
                <a:srgbClr val="002050"/>
              </a:solidFill>
            </a:endParaRPr>
          </a:p>
          <a:p>
            <a:pPr algn="l"/>
            <a:r>
              <a:rPr lang="en-US" sz="2000" b="0" i="0" dirty="0">
                <a:solidFill>
                  <a:srgbClr val="171717"/>
                </a:solidFill>
                <a:effectLst/>
                <a:latin typeface="+mn-lt"/>
              </a:rPr>
              <a:t>IoT Hub provides three options for device apps to expose functionality to a back-end app:</a:t>
            </a:r>
          </a:p>
          <a:p>
            <a:pPr algn="l"/>
            <a:endParaRPr lang="en-US" sz="2000" b="0" i="0" dirty="0">
              <a:solidFill>
                <a:srgbClr val="171717"/>
              </a:solidFill>
              <a:effectLst/>
              <a:latin typeface="+mn-lt"/>
            </a:endParaRPr>
          </a:p>
          <a:p>
            <a:pPr algn="l"/>
            <a:r>
              <a:rPr lang="en-US" sz="2400" b="1" dirty="0">
                <a:gradFill>
                  <a:gsLst>
                    <a:gs pos="1250">
                      <a:srgbClr val="6DC2E9"/>
                    </a:gs>
                    <a:gs pos="99000">
                      <a:srgbClr val="6DC2E9"/>
                    </a:gs>
                  </a:gsLst>
                  <a:lin ang="5400000" scaled="0"/>
                </a:gradFill>
                <a:latin typeface="+mn-lt"/>
                <a:hlinkClick r:id="rId3">
                  <a:extLst>
                    <a:ext uri="{A12FA001-AC4F-418D-AE19-62706E023703}">
                      <ahyp:hlinkClr xmlns:ahyp="http://schemas.microsoft.com/office/drawing/2018/hyperlinkcolor" val="tx"/>
                    </a:ext>
                  </a:extLst>
                </a:hlinkClick>
              </a:rPr>
              <a:t>Direct methods</a:t>
            </a:r>
            <a:r>
              <a:rPr lang="en-US" sz="2400" b="1" dirty="0">
                <a:gradFill>
                  <a:gsLst>
                    <a:gs pos="1250">
                      <a:srgbClr val="6DC2E9"/>
                    </a:gs>
                    <a:gs pos="99000">
                      <a:srgbClr val="6DC2E9"/>
                    </a:gs>
                  </a:gsLst>
                  <a:lin ang="5400000" scaled="0"/>
                </a:gradFill>
                <a:latin typeface="+mn-lt"/>
              </a:rPr>
              <a:t> </a:t>
            </a:r>
            <a:r>
              <a:rPr lang="en-US" sz="2000" b="0" i="0" dirty="0">
                <a:solidFill>
                  <a:srgbClr val="171717"/>
                </a:solidFill>
                <a:effectLst/>
                <a:latin typeface="+mn-lt"/>
              </a:rPr>
              <a:t>for communications that require immediate confirmation of the result. </a:t>
            </a:r>
          </a:p>
          <a:p>
            <a:pPr algn="l"/>
            <a:endParaRPr lang="en-US" sz="2000" b="0" i="0" dirty="0">
              <a:solidFill>
                <a:srgbClr val="171717"/>
              </a:solidFill>
              <a:effectLst/>
              <a:latin typeface="+mn-lt"/>
            </a:endParaRPr>
          </a:p>
          <a:p>
            <a:pPr algn="l"/>
            <a:r>
              <a:rPr lang="en-US" sz="2400" b="1" dirty="0">
                <a:gradFill>
                  <a:gsLst>
                    <a:gs pos="1250">
                      <a:srgbClr val="6DC2E9"/>
                    </a:gs>
                    <a:gs pos="99000">
                      <a:srgbClr val="6DC2E9"/>
                    </a:gs>
                  </a:gsLst>
                  <a:lin ang="5400000" scaled="0"/>
                </a:gradFill>
                <a:latin typeface="+mn-lt"/>
                <a:hlinkClick r:id="rId4">
                  <a:extLst>
                    <a:ext uri="{A12FA001-AC4F-418D-AE19-62706E023703}">
                      <ahyp:hlinkClr xmlns:ahyp="http://schemas.microsoft.com/office/drawing/2018/hyperlinkcolor" val="tx"/>
                    </a:ext>
                  </a:extLst>
                </a:hlinkClick>
              </a:rPr>
              <a:t>Twin's desired properties</a:t>
            </a:r>
            <a:r>
              <a:rPr lang="en-US" sz="2400" b="1" dirty="0">
                <a:gradFill>
                  <a:gsLst>
                    <a:gs pos="1250">
                      <a:srgbClr val="6DC2E9"/>
                    </a:gs>
                    <a:gs pos="99000">
                      <a:srgbClr val="6DC2E9"/>
                    </a:gs>
                  </a:gsLst>
                  <a:lin ang="5400000" scaled="0"/>
                </a:gradFill>
                <a:latin typeface="+mn-lt"/>
              </a:rPr>
              <a:t> </a:t>
            </a:r>
            <a:r>
              <a:rPr lang="en-US" sz="2000" b="0" i="0" dirty="0">
                <a:solidFill>
                  <a:srgbClr val="171717"/>
                </a:solidFill>
                <a:effectLst/>
                <a:latin typeface="+mn-lt"/>
              </a:rPr>
              <a:t>for long-running commands intended to put the device into a certain desired state. </a:t>
            </a:r>
          </a:p>
          <a:p>
            <a:pPr algn="l"/>
            <a:endParaRPr lang="en-US" sz="2000" b="0" i="0" dirty="0">
              <a:solidFill>
                <a:srgbClr val="171717"/>
              </a:solidFill>
              <a:effectLst/>
              <a:latin typeface="+mn-lt"/>
            </a:endParaRPr>
          </a:p>
          <a:p>
            <a:pPr algn="l"/>
            <a:r>
              <a:rPr lang="en-US" sz="2400" b="1" dirty="0">
                <a:gradFill>
                  <a:gsLst>
                    <a:gs pos="1250">
                      <a:srgbClr val="6DC2E9"/>
                    </a:gs>
                    <a:gs pos="99000">
                      <a:srgbClr val="6DC2E9"/>
                    </a:gs>
                  </a:gsLst>
                  <a:lin ang="5400000" scaled="0"/>
                </a:gradFill>
                <a:latin typeface="+mn-lt"/>
                <a:hlinkClick r:id="rId5">
                  <a:extLst>
                    <a:ext uri="{A12FA001-AC4F-418D-AE19-62706E023703}">
                      <ahyp:hlinkClr xmlns:ahyp="http://schemas.microsoft.com/office/drawing/2018/hyperlinkcolor" val="tx"/>
                    </a:ext>
                  </a:extLst>
                </a:hlinkClick>
              </a:rPr>
              <a:t>Cloud-to-device messages</a:t>
            </a:r>
            <a:r>
              <a:rPr lang="en-US" sz="2400" b="1" dirty="0">
                <a:gradFill>
                  <a:gsLst>
                    <a:gs pos="1250">
                      <a:srgbClr val="6DC2E9"/>
                    </a:gs>
                    <a:gs pos="99000">
                      <a:srgbClr val="6DC2E9"/>
                    </a:gs>
                  </a:gsLst>
                  <a:lin ang="5400000" scaled="0"/>
                </a:gradFill>
                <a:latin typeface="+mn-lt"/>
              </a:rPr>
              <a:t> </a:t>
            </a:r>
            <a:r>
              <a:rPr lang="en-US" sz="2000" b="0" i="0" dirty="0">
                <a:solidFill>
                  <a:srgbClr val="171717"/>
                </a:solidFill>
                <a:effectLst/>
                <a:latin typeface="+mn-lt"/>
              </a:rPr>
              <a:t>for one-way notifications to the device app.</a:t>
            </a:r>
          </a:p>
          <a:p>
            <a:pPr marL="457112" lvl="1" indent="-457112" defTabSz="857055">
              <a:buFont typeface="Arial" panose="020B0604020202020204" pitchFamily="34" charset="0"/>
              <a:buChar char="•"/>
            </a:pPr>
            <a:endParaRPr lang="en-US" sz="1400" dirty="0">
              <a:solidFill>
                <a:srgbClr val="002050"/>
              </a:solidFill>
              <a:latin typeface="Segoe UI"/>
            </a:endParaRPr>
          </a:p>
        </p:txBody>
      </p:sp>
      <p:pic>
        <p:nvPicPr>
          <p:cNvPr id="68" name="Picture 67">
            <a:extLst>
              <a:ext uri="{FF2B5EF4-FFF2-40B4-BE49-F238E27FC236}">
                <a16:creationId xmlns:a16="http://schemas.microsoft.com/office/drawing/2014/main" id="{69BA8F13-2821-4291-B56F-F6939B44730F}"/>
              </a:ext>
            </a:extLst>
          </p:cNvPr>
          <p:cNvPicPr>
            <a:picLocks noChangeAspect="1"/>
          </p:cNvPicPr>
          <p:nvPr/>
        </p:nvPicPr>
        <p:blipFill>
          <a:blip r:embed="rId6"/>
          <a:stretch>
            <a:fillRect/>
          </a:stretch>
        </p:blipFill>
        <p:spPr>
          <a:xfrm>
            <a:off x="6096000" y="1767549"/>
            <a:ext cx="5680149" cy="3008904"/>
          </a:xfrm>
          <a:prstGeom prst="rect">
            <a:avLst/>
          </a:prstGeom>
        </p:spPr>
      </p:pic>
    </p:spTree>
    <p:extLst>
      <p:ext uri="{BB962C8B-B14F-4D97-AF65-F5344CB8AC3E}">
        <p14:creationId xmlns:p14="http://schemas.microsoft.com/office/powerpoint/2010/main" val="2906856236"/>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7" name="Oval 16">
            <a:extLst>
              <a:ext uri="{FF2B5EF4-FFF2-40B4-BE49-F238E27FC236}">
                <a16:creationId xmlns:a16="http://schemas.microsoft.com/office/drawing/2014/main" id="{DAE3A085-1002-4426-9B5B-D1E4F67A29CF}"/>
              </a:ext>
            </a:extLst>
          </p:cNvPr>
          <p:cNvSpPr/>
          <p:nvPr/>
        </p:nvSpPr>
        <p:spPr bwMode="auto">
          <a:xfrm>
            <a:off x="-1" y="0"/>
            <a:ext cx="12436476" cy="6858000"/>
          </a:xfrm>
          <a:prstGeom prst="ellipse">
            <a:avLst/>
          </a:prstGeom>
          <a:gradFill flip="none" rotWithShape="1">
            <a:gsLst>
              <a:gs pos="0">
                <a:srgbClr val="0078D3">
                  <a:lumMod val="50000"/>
                  <a:alpha val="80000"/>
                </a:srgbClr>
              </a:gs>
              <a:gs pos="90000">
                <a:srgbClr val="000000">
                  <a:alpha val="0"/>
                </a:srgbClr>
              </a:gs>
            </a:gsLst>
            <a:path path="circle">
              <a:fillToRect l="50000" t="50000" r="50000" b="50000"/>
            </a:path>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8E45D4AA-5F5D-466F-902B-154944817361}"/>
              </a:ext>
            </a:extLst>
          </p:cNvPr>
          <p:cNvSpPr>
            <a:spLocks noGrp="1"/>
          </p:cNvSpPr>
          <p:nvPr>
            <p:ph type="title"/>
          </p:nvPr>
        </p:nvSpPr>
        <p:spPr>
          <a:xfrm>
            <a:off x="455995" y="620428"/>
            <a:ext cx="11306469" cy="397545"/>
          </a:xfrm>
        </p:spPr>
        <p:txBody>
          <a:bodyPr/>
          <a:lstStyle/>
          <a:p>
            <a:r>
              <a:rPr lang="en-US" sz="2800" dirty="0">
                <a:solidFill>
                  <a:schemeClr val="bg2"/>
                </a:solidFill>
              </a:rPr>
              <a:t>Azure IoT Hub Messaging Routing and Partitioning</a:t>
            </a:r>
          </a:p>
        </p:txBody>
      </p:sp>
      <p:sp>
        <p:nvSpPr>
          <p:cNvPr id="4" name="Rectangle 3">
            <a:extLst>
              <a:ext uri="{FF2B5EF4-FFF2-40B4-BE49-F238E27FC236}">
                <a16:creationId xmlns:a16="http://schemas.microsoft.com/office/drawing/2014/main" id="{5FBEEDEE-1AA0-4D4D-A07F-13F0B3611238}"/>
              </a:ext>
            </a:extLst>
          </p:cNvPr>
          <p:cNvSpPr/>
          <p:nvPr/>
        </p:nvSpPr>
        <p:spPr>
          <a:xfrm>
            <a:off x="495878" y="2025555"/>
            <a:ext cx="7538795" cy="3392854"/>
          </a:xfrm>
          <a:prstGeom prst="rect">
            <a:avLst/>
          </a:prstGeom>
          <a:solidFill>
            <a:srgbClr val="E7E6E6"/>
          </a:solidFill>
          <a:ln w="12700" cap="flat" cmpd="sng" algn="ctr">
            <a:solidFill>
              <a:srgbClr val="4472C4">
                <a:shade val="50000"/>
              </a:srgbClr>
            </a:solidFill>
            <a:prstDash val="solid"/>
            <a:miter lim="800000"/>
          </a:ln>
          <a:effectLst>
            <a:outerShdw blurRad="50800" dist="38100" dir="2700000" algn="tl" rotWithShape="0">
              <a:prstClr val="black">
                <a:alpha val="40000"/>
              </a:prstClr>
            </a:outerShdw>
          </a:effectLst>
        </p:spPr>
        <p:txBody>
          <a:bodyPr rtlCol="0" anchor="t"/>
          <a:lstStyle/>
          <a:p>
            <a:pPr defTabSz="914126">
              <a:defRPr/>
            </a:pPr>
            <a:r>
              <a:rPr lang="en-AU" sz="1600" kern="0">
                <a:solidFill>
                  <a:srgbClr val="006DD6"/>
                </a:solidFill>
                <a:latin typeface="Segoe UI" panose="020B0502040204020203" pitchFamily="34" charset="0"/>
                <a:cs typeface="Segoe UI" panose="020B0502040204020203" pitchFamily="34" charset="0"/>
                <a:sym typeface="Segoe UI Semibold"/>
              </a:rPr>
              <a:t>Azure IoT Hub</a:t>
            </a:r>
          </a:p>
        </p:txBody>
      </p:sp>
      <p:sp>
        <p:nvSpPr>
          <p:cNvPr id="5" name="Rectangle 4">
            <a:extLst>
              <a:ext uri="{FF2B5EF4-FFF2-40B4-BE49-F238E27FC236}">
                <a16:creationId xmlns:a16="http://schemas.microsoft.com/office/drawing/2014/main" id="{CDA94C50-FC33-4969-A3DC-5255C70C4011}"/>
              </a:ext>
            </a:extLst>
          </p:cNvPr>
          <p:cNvSpPr/>
          <p:nvPr/>
        </p:nvSpPr>
        <p:spPr>
          <a:xfrm>
            <a:off x="5995345" y="2157393"/>
            <a:ext cx="1873158" cy="3129178"/>
          </a:xfrm>
          <a:prstGeom prst="rect">
            <a:avLst/>
          </a:prstGeom>
          <a:solidFill>
            <a:srgbClr val="5B9BD5">
              <a:lumMod val="20000"/>
              <a:lumOff val="80000"/>
            </a:srgbClr>
          </a:solidFill>
          <a:ln w="12700" cap="flat" cmpd="sng" algn="ctr">
            <a:solidFill>
              <a:srgbClr val="4472C4">
                <a:shade val="50000"/>
              </a:srgbClr>
            </a:solidFill>
            <a:prstDash val="solid"/>
            <a:miter lim="800000"/>
          </a:ln>
          <a:effectLst>
            <a:outerShdw blurRad="50800" dist="38100" dir="2700000" algn="tl" rotWithShape="0">
              <a:prstClr val="black">
                <a:alpha val="40000"/>
              </a:prstClr>
            </a:outerShdw>
          </a:effectLst>
        </p:spPr>
        <p:txBody>
          <a:bodyPr rtlCol="0" anchor="ctr"/>
          <a:lstStyle/>
          <a:p>
            <a:pPr algn="ctr" defTabSz="914126">
              <a:defRPr/>
            </a:pPr>
            <a:r>
              <a:rPr lang="en-AU" sz="1600">
                <a:solidFill>
                  <a:srgbClr val="243A5E">
                    <a:lumMod val="50000"/>
                  </a:srgbClr>
                </a:solidFill>
                <a:latin typeface="Segoe UI" panose="020B0502040204020203" pitchFamily="34" charset="0"/>
                <a:cs typeface="Segoe UI" panose="020B0502040204020203" pitchFamily="34" charset="0"/>
                <a:sym typeface="Segoe UI Semibold"/>
              </a:rPr>
              <a:t>Rules based m</a:t>
            </a:r>
            <a:r>
              <a:rPr lang="en-AU" sz="1600" err="1">
                <a:solidFill>
                  <a:srgbClr val="243A5E">
                    <a:lumMod val="50000"/>
                  </a:srgbClr>
                </a:solidFill>
                <a:latin typeface="Segoe UI" panose="020B0502040204020203" pitchFamily="34" charset="0"/>
                <a:cs typeface="Segoe UI" panose="020B0502040204020203" pitchFamily="34" charset="0"/>
                <a:sym typeface="Segoe UI Semibold"/>
              </a:rPr>
              <a:t>essage</a:t>
            </a:r>
            <a:r>
              <a:rPr lang="en-AU" sz="1600">
                <a:solidFill>
                  <a:srgbClr val="243A5E">
                    <a:lumMod val="50000"/>
                  </a:srgbClr>
                </a:solidFill>
                <a:latin typeface="Segoe UI" panose="020B0502040204020203" pitchFamily="34" charset="0"/>
                <a:cs typeface="Segoe UI" panose="020B0502040204020203" pitchFamily="34" charset="0"/>
                <a:sym typeface="Segoe UI Semibold"/>
              </a:rPr>
              <a:t> routing</a:t>
            </a:r>
          </a:p>
          <a:p>
            <a:pPr algn="ctr" defTabSz="914126">
              <a:defRPr/>
            </a:pPr>
            <a:endParaRPr lang="en-AU" sz="1600">
              <a:solidFill>
                <a:srgbClr val="243A5E">
                  <a:lumMod val="50000"/>
                </a:srgbClr>
              </a:solidFill>
              <a:latin typeface="Segoe UI" panose="020B0502040204020203" pitchFamily="34" charset="0"/>
              <a:cs typeface="Segoe UI" panose="020B0502040204020203" pitchFamily="34" charset="0"/>
              <a:sym typeface="Segoe UI Semibold"/>
            </a:endParaRPr>
          </a:p>
          <a:p>
            <a:pPr algn="ctr" defTabSz="914126">
              <a:defRPr/>
            </a:pPr>
            <a:endParaRPr lang="en-AU" sz="1600">
              <a:solidFill>
                <a:srgbClr val="243A5E">
                  <a:lumMod val="50000"/>
                </a:srgbClr>
              </a:solidFill>
              <a:latin typeface="Segoe UI" panose="020B0502040204020203" pitchFamily="34" charset="0"/>
              <a:cs typeface="Segoe UI" panose="020B0502040204020203" pitchFamily="34" charset="0"/>
              <a:sym typeface="Segoe UI Semibold"/>
            </a:endParaRPr>
          </a:p>
          <a:p>
            <a:pPr algn="ctr" defTabSz="914126">
              <a:defRPr/>
            </a:pPr>
            <a:r>
              <a:rPr lang="en-US" sz="1600" err="1">
                <a:solidFill>
                  <a:srgbClr val="243A5E">
                    <a:lumMod val="50000"/>
                  </a:srgbClr>
                </a:solidFill>
                <a:latin typeface="Segoe UI" panose="020B0502040204020203" pitchFamily="34" charset="0"/>
                <a:cs typeface="Segoe UI" panose="020B0502040204020203" pitchFamily="34" charset="0"/>
                <a:sym typeface="Segoe UI Semibold"/>
              </a:rPr>
              <a:t>appid</a:t>
            </a:r>
            <a:r>
              <a:rPr lang="en-US" sz="1600">
                <a:solidFill>
                  <a:srgbClr val="243A5E">
                    <a:lumMod val="50000"/>
                  </a:srgbClr>
                </a:solidFill>
                <a:latin typeface="Segoe UI" panose="020B0502040204020203" pitchFamily="34" charset="0"/>
                <a:cs typeface="Segoe UI" panose="020B0502040204020203" pitchFamily="34" charset="0"/>
                <a:sym typeface="Segoe UI Semibold"/>
              </a:rPr>
              <a:t> = '</a:t>
            </a:r>
            <a:r>
              <a:rPr lang="en-US" sz="1600" err="1">
                <a:solidFill>
                  <a:srgbClr val="FF0000"/>
                </a:solidFill>
                <a:latin typeface="Segoe UI" panose="020B0502040204020203" pitchFamily="34" charset="0"/>
                <a:cs typeface="Segoe UI" panose="020B0502040204020203" pitchFamily="34" charset="0"/>
                <a:sym typeface="Segoe UI Semibold"/>
              </a:rPr>
              <a:t>hvac</a:t>
            </a:r>
            <a:r>
              <a:rPr lang="en-US" sz="1600">
                <a:solidFill>
                  <a:srgbClr val="243A5E">
                    <a:lumMod val="50000"/>
                  </a:srgbClr>
                </a:solidFill>
                <a:latin typeface="Segoe UI" panose="020B0502040204020203" pitchFamily="34" charset="0"/>
                <a:cs typeface="Segoe UI" panose="020B0502040204020203" pitchFamily="34" charset="0"/>
                <a:sym typeface="Segoe UI Semibold"/>
              </a:rPr>
              <a:t>’ </a:t>
            </a:r>
          </a:p>
          <a:p>
            <a:pPr algn="ctr" defTabSz="914126">
              <a:defRPr/>
            </a:pPr>
            <a:r>
              <a:rPr lang="en-US" sz="1600">
                <a:solidFill>
                  <a:srgbClr val="243A5E">
                    <a:lumMod val="50000"/>
                  </a:srgbClr>
                </a:solidFill>
                <a:latin typeface="Segoe UI" panose="020B0502040204020203" pitchFamily="34" charset="0"/>
                <a:cs typeface="Segoe UI" panose="020B0502040204020203" pitchFamily="34" charset="0"/>
                <a:sym typeface="Segoe UI Semibold"/>
              </a:rPr>
              <a:t>and </a:t>
            </a:r>
          </a:p>
          <a:p>
            <a:pPr algn="ctr" defTabSz="914126">
              <a:defRPr/>
            </a:pPr>
            <a:r>
              <a:rPr lang="en-US" sz="1600">
                <a:solidFill>
                  <a:srgbClr val="243A5E">
                    <a:lumMod val="50000"/>
                  </a:srgbClr>
                </a:solidFill>
                <a:latin typeface="Segoe UI" panose="020B0502040204020203" pitchFamily="34" charset="0"/>
                <a:cs typeface="Segoe UI" panose="020B0502040204020203" pitchFamily="34" charset="0"/>
                <a:sym typeface="Segoe UI Semibold"/>
              </a:rPr>
              <a:t>type = '</a:t>
            </a:r>
            <a:r>
              <a:rPr lang="en-US" sz="1600">
                <a:solidFill>
                  <a:srgbClr val="FF0000"/>
                </a:solidFill>
                <a:latin typeface="Segoe UI" panose="020B0502040204020203" pitchFamily="34" charset="0"/>
                <a:cs typeface="Segoe UI" panose="020B0502040204020203" pitchFamily="34" charset="0"/>
                <a:sym typeface="Segoe UI Semibold"/>
              </a:rPr>
              <a:t>telemetry</a:t>
            </a:r>
            <a:r>
              <a:rPr lang="en-US" sz="1600">
                <a:solidFill>
                  <a:srgbClr val="243A5E">
                    <a:lumMod val="50000"/>
                  </a:srgbClr>
                </a:solidFill>
                <a:latin typeface="Segoe UI" panose="020B0502040204020203" pitchFamily="34" charset="0"/>
                <a:cs typeface="Segoe UI" panose="020B0502040204020203" pitchFamily="34" charset="0"/>
                <a:sym typeface="Segoe UI Semibold"/>
              </a:rPr>
              <a:t>'</a:t>
            </a:r>
            <a:endParaRPr lang="en-AU" sz="1600">
              <a:solidFill>
                <a:srgbClr val="243A5E">
                  <a:lumMod val="50000"/>
                </a:srgbClr>
              </a:solidFill>
              <a:latin typeface="Segoe UI" panose="020B0502040204020203" pitchFamily="34" charset="0"/>
              <a:cs typeface="Segoe UI" panose="020B0502040204020203" pitchFamily="34" charset="0"/>
              <a:sym typeface="Segoe UI Semibold"/>
            </a:endParaRPr>
          </a:p>
        </p:txBody>
      </p:sp>
      <p:cxnSp>
        <p:nvCxnSpPr>
          <p:cNvPr id="6" name="Straight Arrow Connector 5">
            <a:extLst>
              <a:ext uri="{FF2B5EF4-FFF2-40B4-BE49-F238E27FC236}">
                <a16:creationId xmlns:a16="http://schemas.microsoft.com/office/drawing/2014/main" id="{344CDEAC-E620-48E0-BBB0-6FBB349A3E77}"/>
              </a:ext>
            </a:extLst>
          </p:cNvPr>
          <p:cNvCxnSpPr>
            <a:cxnSpLocks/>
            <a:stCxn id="5" idx="3"/>
          </p:cNvCxnSpPr>
          <p:nvPr/>
        </p:nvCxnSpPr>
        <p:spPr>
          <a:xfrm flipV="1">
            <a:off x="7868504" y="2708764"/>
            <a:ext cx="1503333" cy="1013218"/>
          </a:xfrm>
          <a:prstGeom prst="straightConnector1">
            <a:avLst/>
          </a:prstGeom>
          <a:noFill/>
          <a:ln w="38100" cap="flat" cmpd="sng" algn="ctr">
            <a:solidFill>
              <a:schemeClr val="bg1"/>
            </a:solidFill>
            <a:prstDash val="solid"/>
            <a:miter lim="800000"/>
            <a:tailEnd type="triangle"/>
          </a:ln>
          <a:effectLst/>
        </p:spPr>
      </p:cxnSp>
      <p:cxnSp>
        <p:nvCxnSpPr>
          <p:cNvPr id="7" name="Straight Arrow Connector 6">
            <a:extLst>
              <a:ext uri="{FF2B5EF4-FFF2-40B4-BE49-F238E27FC236}">
                <a16:creationId xmlns:a16="http://schemas.microsoft.com/office/drawing/2014/main" id="{826F46AB-F183-4DC3-A07C-08A8F9B77B2E}"/>
              </a:ext>
            </a:extLst>
          </p:cNvPr>
          <p:cNvCxnSpPr>
            <a:cxnSpLocks/>
            <a:stCxn id="5" idx="3"/>
          </p:cNvCxnSpPr>
          <p:nvPr/>
        </p:nvCxnSpPr>
        <p:spPr>
          <a:xfrm flipV="1">
            <a:off x="7868503" y="3526388"/>
            <a:ext cx="1474466" cy="195594"/>
          </a:xfrm>
          <a:prstGeom prst="straightConnector1">
            <a:avLst/>
          </a:prstGeom>
          <a:noFill/>
          <a:ln w="38100" cap="flat" cmpd="sng" algn="ctr">
            <a:solidFill>
              <a:schemeClr val="bg1"/>
            </a:solidFill>
            <a:prstDash val="solid"/>
            <a:miter lim="800000"/>
            <a:tailEnd type="triangle"/>
          </a:ln>
          <a:effectLst/>
        </p:spPr>
      </p:cxnSp>
      <p:cxnSp>
        <p:nvCxnSpPr>
          <p:cNvPr id="8" name="Straight Arrow Connector 7">
            <a:extLst>
              <a:ext uri="{FF2B5EF4-FFF2-40B4-BE49-F238E27FC236}">
                <a16:creationId xmlns:a16="http://schemas.microsoft.com/office/drawing/2014/main" id="{A6EABFA8-FD45-4872-9A25-57DDC8F1396E}"/>
              </a:ext>
            </a:extLst>
          </p:cNvPr>
          <p:cNvCxnSpPr>
            <a:cxnSpLocks/>
            <a:stCxn id="5" idx="3"/>
          </p:cNvCxnSpPr>
          <p:nvPr/>
        </p:nvCxnSpPr>
        <p:spPr>
          <a:xfrm>
            <a:off x="7868504" y="3721983"/>
            <a:ext cx="1480897" cy="572763"/>
          </a:xfrm>
          <a:prstGeom prst="straightConnector1">
            <a:avLst/>
          </a:prstGeom>
          <a:noFill/>
          <a:ln w="38100" cap="flat" cmpd="sng" algn="ctr">
            <a:solidFill>
              <a:schemeClr val="bg1"/>
            </a:solidFill>
            <a:prstDash val="solid"/>
            <a:miter lim="800000"/>
            <a:tailEnd type="triangle"/>
          </a:ln>
          <a:effectLst/>
        </p:spPr>
      </p:cxnSp>
      <p:cxnSp>
        <p:nvCxnSpPr>
          <p:cNvPr id="9" name="Straight Arrow Connector 8">
            <a:extLst>
              <a:ext uri="{FF2B5EF4-FFF2-40B4-BE49-F238E27FC236}">
                <a16:creationId xmlns:a16="http://schemas.microsoft.com/office/drawing/2014/main" id="{761EB57C-0E77-4C83-9313-57F344C0CACE}"/>
              </a:ext>
            </a:extLst>
          </p:cNvPr>
          <p:cNvCxnSpPr>
            <a:cxnSpLocks/>
            <a:stCxn id="5" idx="3"/>
          </p:cNvCxnSpPr>
          <p:nvPr/>
        </p:nvCxnSpPr>
        <p:spPr>
          <a:xfrm>
            <a:off x="7868504" y="3721982"/>
            <a:ext cx="1480897" cy="1292648"/>
          </a:xfrm>
          <a:prstGeom prst="straightConnector1">
            <a:avLst/>
          </a:prstGeom>
          <a:noFill/>
          <a:ln w="38100" cap="flat" cmpd="sng" algn="ctr">
            <a:solidFill>
              <a:schemeClr val="bg1"/>
            </a:solidFill>
            <a:prstDash val="solid"/>
            <a:miter lim="800000"/>
            <a:tailEnd type="triangle"/>
          </a:ln>
          <a:effectLst/>
        </p:spPr>
      </p:cxnSp>
      <p:sp>
        <p:nvSpPr>
          <p:cNvPr id="10" name="TextBox 9">
            <a:extLst>
              <a:ext uri="{FF2B5EF4-FFF2-40B4-BE49-F238E27FC236}">
                <a16:creationId xmlns:a16="http://schemas.microsoft.com/office/drawing/2014/main" id="{59207423-2359-4FED-BECB-CA3CCA2A8E47}"/>
              </a:ext>
            </a:extLst>
          </p:cNvPr>
          <p:cNvSpPr txBox="1"/>
          <p:nvPr/>
        </p:nvSpPr>
        <p:spPr>
          <a:xfrm>
            <a:off x="3223830" y="2198214"/>
            <a:ext cx="2705366" cy="3046988"/>
          </a:xfrm>
          <a:prstGeom prst="rect">
            <a:avLst/>
          </a:prstGeom>
          <a:solidFill>
            <a:schemeClr val="tx2">
              <a:lumMod val="20000"/>
              <a:lumOff val="80000"/>
            </a:schemeClr>
          </a:solidFill>
          <a:effectLst>
            <a:outerShdw blurRad="50800" dist="38100" algn="l" rotWithShape="0">
              <a:prstClr val="black">
                <a:alpha val="40000"/>
              </a:prstClr>
            </a:outerShdw>
          </a:effectLst>
        </p:spPr>
        <p:txBody>
          <a:bodyPr wrap="square" rtlCol="0">
            <a:spAutoFit/>
          </a:bodyPr>
          <a:lstStyle/>
          <a:p>
            <a:pPr defTabSz="412667" hangingPunct="0"/>
            <a:r>
              <a:rPr lang="en-AU" sz="1200" kern="0" spc="-112">
                <a:solidFill>
                  <a:srgbClr val="000000"/>
                </a:solidFill>
                <a:latin typeface="Consolas" panose="020B0609020204030204" pitchFamily="49" charset="0"/>
                <a:cs typeface="Segoe UI" panose="020B0502040204020203" pitchFamily="34" charset="0"/>
                <a:sym typeface="Segoe UI Semibold"/>
              </a:rPr>
              <a:t>{</a:t>
            </a:r>
          </a:p>
          <a:p>
            <a:pPr defTabSz="412667" hangingPunct="0"/>
            <a:r>
              <a:rPr lang="en-AU" sz="1200" kern="0" spc="-112">
                <a:solidFill>
                  <a:srgbClr val="000000"/>
                </a:solidFill>
                <a:latin typeface="Consolas" panose="020B0609020204030204" pitchFamily="49" charset="0"/>
                <a:cs typeface="Segoe UI" panose="020B0502040204020203" pitchFamily="34" charset="0"/>
                <a:sym typeface="Segoe UI Semibold"/>
              </a:rPr>
              <a:t>  </a:t>
            </a:r>
            <a:r>
              <a:rPr lang="en-AU" sz="1200" kern="0" spc="-112">
                <a:solidFill>
                  <a:srgbClr val="0451A5"/>
                </a:solidFill>
                <a:latin typeface="Consolas" panose="020B0609020204030204" pitchFamily="49" charset="0"/>
                <a:cs typeface="Segoe UI" panose="020B0502040204020203" pitchFamily="34" charset="0"/>
                <a:sym typeface="Segoe UI Semibold"/>
              </a:rPr>
              <a:t>"body"</a:t>
            </a:r>
            <a:r>
              <a:rPr lang="en-AU" sz="1200" kern="0" spc="-112">
                <a:solidFill>
                  <a:srgbClr val="000000"/>
                </a:solidFill>
                <a:latin typeface="Consolas" panose="020B0609020204030204" pitchFamily="49" charset="0"/>
                <a:cs typeface="Segoe UI" panose="020B0502040204020203" pitchFamily="34" charset="0"/>
                <a:sym typeface="Segoe UI Semibold"/>
              </a:rPr>
              <a:t>: {</a:t>
            </a:r>
          </a:p>
          <a:p>
            <a:pPr defTabSz="412667" hangingPunct="0"/>
            <a:r>
              <a:rPr lang="en-AU" sz="1200" kern="0" spc="-112">
                <a:solidFill>
                  <a:srgbClr val="000000"/>
                </a:solidFill>
                <a:latin typeface="Consolas" panose="020B0609020204030204" pitchFamily="49" charset="0"/>
                <a:cs typeface="Segoe UI" panose="020B0502040204020203" pitchFamily="34" charset="0"/>
                <a:sym typeface="Segoe UI Semibold"/>
              </a:rPr>
              <a:t>    </a:t>
            </a:r>
            <a:r>
              <a:rPr lang="en-AU" sz="1200" kern="0" spc="-112">
                <a:solidFill>
                  <a:srgbClr val="0451A5"/>
                </a:solidFill>
                <a:latin typeface="Consolas" panose="020B0609020204030204" pitchFamily="49" charset="0"/>
                <a:cs typeface="Segoe UI" panose="020B0502040204020203" pitchFamily="34" charset="0"/>
                <a:sym typeface="Segoe UI Semibold"/>
              </a:rPr>
              <a:t>"Temperature"</a:t>
            </a:r>
            <a:r>
              <a:rPr lang="en-AU" sz="1200" kern="0" spc="-112">
                <a:solidFill>
                  <a:srgbClr val="000000"/>
                </a:solidFill>
                <a:latin typeface="Consolas" panose="020B0609020204030204" pitchFamily="49" charset="0"/>
                <a:cs typeface="Segoe UI" panose="020B0502040204020203" pitchFamily="34" charset="0"/>
                <a:sym typeface="Segoe UI Semibold"/>
              </a:rPr>
              <a:t>: </a:t>
            </a:r>
            <a:r>
              <a:rPr lang="en-AU" sz="1200" kern="0" spc="-112">
                <a:solidFill>
                  <a:srgbClr val="A31515"/>
                </a:solidFill>
                <a:latin typeface="Consolas" panose="020B0609020204030204" pitchFamily="49" charset="0"/>
                <a:cs typeface="Segoe UI" panose="020B0502040204020203" pitchFamily="34" charset="0"/>
                <a:sym typeface="Segoe UI Semibold"/>
              </a:rPr>
              <a:t>"30.25"</a:t>
            </a:r>
            <a:r>
              <a:rPr lang="en-AU" sz="1200" kern="0" spc="-112">
                <a:solidFill>
                  <a:srgbClr val="000000"/>
                </a:solidFill>
                <a:latin typeface="Consolas" panose="020B0609020204030204" pitchFamily="49" charset="0"/>
                <a:cs typeface="Segoe UI" panose="020B0502040204020203" pitchFamily="34" charset="0"/>
                <a:sym typeface="Segoe UI Semibold"/>
              </a:rPr>
              <a:t>,</a:t>
            </a:r>
          </a:p>
          <a:p>
            <a:pPr defTabSz="412667" hangingPunct="0"/>
            <a:r>
              <a:rPr lang="en-AU" sz="1200" kern="0" spc="-112">
                <a:solidFill>
                  <a:srgbClr val="000000"/>
                </a:solidFill>
                <a:latin typeface="Consolas" panose="020B0609020204030204" pitchFamily="49" charset="0"/>
                <a:cs typeface="Segoe UI" panose="020B0502040204020203" pitchFamily="34" charset="0"/>
                <a:sym typeface="Segoe UI Semibold"/>
              </a:rPr>
              <a:t>    </a:t>
            </a:r>
            <a:r>
              <a:rPr lang="en-AU" sz="1200" kern="0" spc="-112">
                <a:solidFill>
                  <a:srgbClr val="0451A5"/>
                </a:solidFill>
                <a:latin typeface="Consolas" panose="020B0609020204030204" pitchFamily="49" charset="0"/>
                <a:cs typeface="Segoe UI" panose="020B0502040204020203" pitchFamily="34" charset="0"/>
                <a:sym typeface="Segoe UI Semibold"/>
              </a:rPr>
              <a:t>"Humidity"</a:t>
            </a:r>
            <a:r>
              <a:rPr lang="en-AU" sz="1200" kern="0" spc="-112">
                <a:solidFill>
                  <a:srgbClr val="000000"/>
                </a:solidFill>
                <a:latin typeface="Consolas" panose="020B0609020204030204" pitchFamily="49" charset="0"/>
                <a:cs typeface="Segoe UI" panose="020B0502040204020203" pitchFamily="34" charset="0"/>
                <a:sym typeface="Segoe UI Semibold"/>
              </a:rPr>
              <a:t>: </a:t>
            </a:r>
            <a:r>
              <a:rPr lang="en-AU" sz="1200" kern="0" spc="-112">
                <a:solidFill>
                  <a:srgbClr val="A31515"/>
                </a:solidFill>
                <a:latin typeface="Consolas" panose="020B0609020204030204" pitchFamily="49" charset="0"/>
                <a:cs typeface="Segoe UI" panose="020B0502040204020203" pitchFamily="34" charset="0"/>
                <a:sym typeface="Segoe UI Semibold"/>
              </a:rPr>
              <a:t>"54.0"</a:t>
            </a:r>
            <a:r>
              <a:rPr lang="en-AU" sz="1200" kern="0" spc="-112">
                <a:solidFill>
                  <a:srgbClr val="000000"/>
                </a:solidFill>
                <a:latin typeface="Consolas" panose="020B0609020204030204" pitchFamily="49" charset="0"/>
                <a:cs typeface="Segoe UI" panose="020B0502040204020203" pitchFamily="34" charset="0"/>
                <a:sym typeface="Segoe UI Semibold"/>
              </a:rPr>
              <a:t>,</a:t>
            </a:r>
          </a:p>
          <a:p>
            <a:pPr defTabSz="412667" hangingPunct="0"/>
            <a:r>
              <a:rPr lang="en-AU" sz="1200" kern="0" spc="-112">
                <a:solidFill>
                  <a:srgbClr val="000000"/>
                </a:solidFill>
                <a:latin typeface="Consolas" panose="020B0609020204030204" pitchFamily="49" charset="0"/>
                <a:cs typeface="Segoe UI" panose="020B0502040204020203" pitchFamily="34" charset="0"/>
                <a:sym typeface="Segoe UI Semibold"/>
              </a:rPr>
              <a:t>    </a:t>
            </a:r>
            <a:r>
              <a:rPr lang="en-AU" sz="1200" kern="0" spc="-112">
                <a:solidFill>
                  <a:srgbClr val="0451A5"/>
                </a:solidFill>
                <a:latin typeface="Consolas" panose="020B0609020204030204" pitchFamily="49" charset="0"/>
                <a:cs typeface="Segoe UI" panose="020B0502040204020203" pitchFamily="34" charset="0"/>
                <a:sym typeface="Segoe UI Semibold"/>
              </a:rPr>
              <a:t>"Pressure"</a:t>
            </a:r>
            <a:r>
              <a:rPr lang="en-AU" sz="1200" kern="0" spc="-112">
                <a:solidFill>
                  <a:srgbClr val="000000"/>
                </a:solidFill>
                <a:latin typeface="Consolas" panose="020B0609020204030204" pitchFamily="49" charset="0"/>
                <a:cs typeface="Segoe UI" panose="020B0502040204020203" pitchFamily="34" charset="0"/>
                <a:sym typeface="Segoe UI Semibold"/>
              </a:rPr>
              <a:t>: </a:t>
            </a:r>
            <a:r>
              <a:rPr lang="en-AU" sz="1200" kern="0" spc="-112">
                <a:solidFill>
                  <a:srgbClr val="A31515"/>
                </a:solidFill>
                <a:latin typeface="Consolas" panose="020B0609020204030204" pitchFamily="49" charset="0"/>
                <a:cs typeface="Segoe UI" panose="020B0502040204020203" pitchFamily="34" charset="0"/>
                <a:sym typeface="Segoe UI Semibold"/>
              </a:rPr>
              <a:t>"1021.8"</a:t>
            </a:r>
            <a:endParaRPr lang="en-AU" sz="1200" kern="0" spc="-112">
              <a:solidFill>
                <a:srgbClr val="000000"/>
              </a:solidFill>
              <a:latin typeface="Consolas" panose="020B0609020204030204" pitchFamily="49" charset="0"/>
              <a:cs typeface="Segoe UI" panose="020B0502040204020203" pitchFamily="34" charset="0"/>
              <a:sym typeface="Segoe UI Semibold"/>
            </a:endParaRPr>
          </a:p>
          <a:p>
            <a:pPr defTabSz="412667" hangingPunct="0"/>
            <a:r>
              <a:rPr lang="en-AU" sz="1200" kern="0" spc="-112">
                <a:solidFill>
                  <a:srgbClr val="000000"/>
                </a:solidFill>
                <a:latin typeface="Consolas" panose="020B0609020204030204" pitchFamily="49" charset="0"/>
                <a:cs typeface="Segoe UI" panose="020B0502040204020203" pitchFamily="34" charset="0"/>
                <a:sym typeface="Segoe UI Semibold"/>
              </a:rPr>
              <a:t>  },</a:t>
            </a:r>
          </a:p>
          <a:p>
            <a:pPr defTabSz="412667" hangingPunct="0"/>
            <a:r>
              <a:rPr lang="en-AU" sz="1200" kern="0" spc="-112">
                <a:solidFill>
                  <a:srgbClr val="000000"/>
                </a:solidFill>
                <a:latin typeface="Consolas" panose="020B0609020204030204" pitchFamily="49" charset="0"/>
                <a:cs typeface="Segoe UI" panose="020B0502040204020203" pitchFamily="34" charset="0"/>
                <a:sym typeface="Segoe UI Semibold"/>
              </a:rPr>
              <a:t>  </a:t>
            </a:r>
            <a:r>
              <a:rPr lang="en-AU" sz="1200" kern="0" spc="-112">
                <a:solidFill>
                  <a:srgbClr val="0451A5"/>
                </a:solidFill>
                <a:latin typeface="Consolas" panose="020B0609020204030204" pitchFamily="49" charset="0"/>
                <a:cs typeface="Segoe UI" panose="020B0502040204020203" pitchFamily="34" charset="0"/>
                <a:sym typeface="Segoe UI Semibold"/>
              </a:rPr>
              <a:t>"properties"</a:t>
            </a:r>
            <a:r>
              <a:rPr lang="en-AU" sz="1200" kern="0" spc="-112">
                <a:solidFill>
                  <a:srgbClr val="000000"/>
                </a:solidFill>
                <a:latin typeface="Consolas" panose="020B0609020204030204" pitchFamily="49" charset="0"/>
                <a:cs typeface="Segoe UI" panose="020B0502040204020203" pitchFamily="34" charset="0"/>
                <a:sym typeface="Segoe UI Semibold"/>
              </a:rPr>
              <a:t>: {</a:t>
            </a:r>
          </a:p>
          <a:p>
            <a:pPr defTabSz="412667" hangingPunct="0"/>
            <a:r>
              <a:rPr lang="en-AU" sz="1200" kern="0" spc="-112">
                <a:solidFill>
                  <a:srgbClr val="000000"/>
                </a:solidFill>
                <a:latin typeface="Consolas" panose="020B0609020204030204" pitchFamily="49" charset="0"/>
                <a:cs typeface="Segoe UI" panose="020B0502040204020203" pitchFamily="34" charset="0"/>
                <a:sym typeface="Segoe UI Semibold"/>
              </a:rPr>
              <a:t>    </a:t>
            </a:r>
            <a:r>
              <a:rPr lang="en-AU" sz="1200" kern="0" spc="-112">
                <a:solidFill>
                  <a:srgbClr val="0451A5"/>
                </a:solidFill>
                <a:latin typeface="Consolas" panose="020B0609020204030204" pitchFamily="49" charset="0"/>
                <a:cs typeface="Segoe UI" panose="020B0502040204020203" pitchFamily="34" charset="0"/>
                <a:sym typeface="Segoe UI Semibold"/>
              </a:rPr>
              <a:t>"</a:t>
            </a:r>
            <a:r>
              <a:rPr lang="en-AU" sz="1200" kern="0" spc="-112" err="1">
                <a:solidFill>
                  <a:srgbClr val="0451A5"/>
                </a:solidFill>
                <a:latin typeface="Consolas" panose="020B0609020204030204" pitchFamily="49" charset="0"/>
                <a:cs typeface="Segoe UI" panose="020B0502040204020203" pitchFamily="34" charset="0"/>
                <a:sym typeface="Segoe UI Semibold"/>
              </a:rPr>
              <a:t>appid</a:t>
            </a:r>
            <a:r>
              <a:rPr lang="en-AU" sz="1200" kern="0" spc="-112">
                <a:solidFill>
                  <a:srgbClr val="0451A5"/>
                </a:solidFill>
                <a:latin typeface="Consolas" panose="020B0609020204030204" pitchFamily="49" charset="0"/>
                <a:cs typeface="Segoe UI" panose="020B0502040204020203" pitchFamily="34" charset="0"/>
                <a:sym typeface="Segoe UI Semibold"/>
              </a:rPr>
              <a:t>"</a:t>
            </a:r>
            <a:r>
              <a:rPr lang="en-AU" sz="1200" kern="0" spc="-112">
                <a:solidFill>
                  <a:srgbClr val="000000"/>
                </a:solidFill>
                <a:latin typeface="Consolas" panose="020B0609020204030204" pitchFamily="49" charset="0"/>
                <a:cs typeface="Segoe UI" panose="020B0502040204020203" pitchFamily="34" charset="0"/>
                <a:sym typeface="Segoe UI Semibold"/>
              </a:rPr>
              <a:t>: </a:t>
            </a:r>
            <a:r>
              <a:rPr lang="en-AU" sz="1200" kern="0" spc="-112">
                <a:solidFill>
                  <a:srgbClr val="A31515"/>
                </a:solidFill>
                <a:latin typeface="Consolas" panose="020B0609020204030204" pitchFamily="49" charset="0"/>
                <a:cs typeface="Segoe UI" panose="020B0502040204020203" pitchFamily="34" charset="0"/>
                <a:sym typeface="Segoe UI Semibold"/>
              </a:rPr>
              <a:t>"</a:t>
            </a:r>
            <a:r>
              <a:rPr lang="en-AU" sz="1200" kern="0" spc="-112" err="1">
                <a:solidFill>
                  <a:srgbClr val="A31515"/>
                </a:solidFill>
                <a:latin typeface="Consolas" panose="020B0609020204030204" pitchFamily="49" charset="0"/>
                <a:cs typeface="Segoe UI" panose="020B0502040204020203" pitchFamily="34" charset="0"/>
                <a:sym typeface="Segoe UI Semibold"/>
              </a:rPr>
              <a:t>hvac</a:t>
            </a:r>
            <a:r>
              <a:rPr lang="en-AU" sz="1200" kern="0" spc="-112">
                <a:solidFill>
                  <a:srgbClr val="A31515"/>
                </a:solidFill>
                <a:latin typeface="Consolas" panose="020B0609020204030204" pitchFamily="49" charset="0"/>
                <a:cs typeface="Segoe UI" panose="020B0502040204020203" pitchFamily="34" charset="0"/>
                <a:sym typeface="Segoe UI Semibold"/>
              </a:rPr>
              <a:t>"</a:t>
            </a:r>
            <a:r>
              <a:rPr lang="en-AU" sz="1200" kern="0" spc="-112">
                <a:solidFill>
                  <a:srgbClr val="000000"/>
                </a:solidFill>
                <a:latin typeface="Consolas" panose="020B0609020204030204" pitchFamily="49" charset="0"/>
                <a:cs typeface="Segoe UI" panose="020B0502040204020203" pitchFamily="34" charset="0"/>
                <a:sym typeface="Segoe UI Semibold"/>
              </a:rPr>
              <a:t>,</a:t>
            </a:r>
          </a:p>
          <a:p>
            <a:pPr defTabSz="412667" hangingPunct="0"/>
            <a:r>
              <a:rPr lang="en-AU" sz="1200" kern="0" spc="-112">
                <a:solidFill>
                  <a:srgbClr val="000000"/>
                </a:solidFill>
                <a:latin typeface="Consolas" panose="020B0609020204030204" pitchFamily="49" charset="0"/>
                <a:cs typeface="Segoe UI" panose="020B0502040204020203" pitchFamily="34" charset="0"/>
                <a:sym typeface="Segoe UI Semibold"/>
              </a:rPr>
              <a:t>    </a:t>
            </a:r>
            <a:r>
              <a:rPr lang="en-AU" sz="1200" kern="0" spc="-112">
                <a:solidFill>
                  <a:srgbClr val="0451A5"/>
                </a:solidFill>
                <a:latin typeface="Consolas" panose="020B0609020204030204" pitchFamily="49" charset="0"/>
                <a:cs typeface="Segoe UI" panose="020B0502040204020203" pitchFamily="34" charset="0"/>
                <a:sym typeface="Segoe UI Semibold"/>
              </a:rPr>
              <a:t>"type"</a:t>
            </a:r>
            <a:r>
              <a:rPr lang="en-AU" sz="1200" kern="0" spc="-112">
                <a:solidFill>
                  <a:srgbClr val="000000"/>
                </a:solidFill>
                <a:latin typeface="Consolas" panose="020B0609020204030204" pitchFamily="49" charset="0"/>
                <a:cs typeface="Segoe UI" panose="020B0502040204020203" pitchFamily="34" charset="0"/>
                <a:sym typeface="Segoe UI Semibold"/>
              </a:rPr>
              <a:t>: </a:t>
            </a:r>
            <a:r>
              <a:rPr lang="en-AU" sz="1200" kern="0" spc="-112">
                <a:solidFill>
                  <a:srgbClr val="A31515"/>
                </a:solidFill>
                <a:latin typeface="Consolas" panose="020B0609020204030204" pitchFamily="49" charset="0"/>
                <a:cs typeface="Segoe UI" panose="020B0502040204020203" pitchFamily="34" charset="0"/>
                <a:sym typeface="Segoe UI Semibold"/>
              </a:rPr>
              <a:t>"telemetry"</a:t>
            </a:r>
            <a:r>
              <a:rPr lang="en-AU" sz="1200" kern="0" spc="-112">
                <a:solidFill>
                  <a:srgbClr val="000000"/>
                </a:solidFill>
                <a:latin typeface="Consolas" panose="020B0609020204030204" pitchFamily="49" charset="0"/>
                <a:cs typeface="Segoe UI" panose="020B0502040204020203" pitchFamily="34" charset="0"/>
                <a:sym typeface="Segoe UI Semibold"/>
              </a:rPr>
              <a:t>,</a:t>
            </a:r>
          </a:p>
          <a:p>
            <a:pPr defTabSz="412667" hangingPunct="0"/>
            <a:r>
              <a:rPr lang="en-AU" sz="1200" kern="0" spc="-112">
                <a:solidFill>
                  <a:srgbClr val="000000"/>
                </a:solidFill>
                <a:latin typeface="Consolas" panose="020B0609020204030204" pitchFamily="49" charset="0"/>
                <a:cs typeface="Segoe UI" panose="020B0502040204020203" pitchFamily="34" charset="0"/>
                <a:sym typeface="Segoe UI Semibold"/>
              </a:rPr>
              <a:t>    </a:t>
            </a:r>
            <a:r>
              <a:rPr lang="en-AU" sz="1200" kern="0" spc="-112">
                <a:solidFill>
                  <a:srgbClr val="0451A5"/>
                </a:solidFill>
                <a:latin typeface="Consolas" panose="020B0609020204030204" pitchFamily="49" charset="0"/>
                <a:cs typeface="Segoe UI" panose="020B0502040204020203" pitchFamily="34" charset="0"/>
                <a:sym typeface="Segoe UI Semibold"/>
              </a:rPr>
              <a:t>"format"</a:t>
            </a:r>
            <a:r>
              <a:rPr lang="en-AU" sz="1200" kern="0" spc="-112">
                <a:solidFill>
                  <a:srgbClr val="000000"/>
                </a:solidFill>
                <a:latin typeface="Consolas" panose="020B0609020204030204" pitchFamily="49" charset="0"/>
                <a:cs typeface="Segoe UI" panose="020B0502040204020203" pitchFamily="34" charset="0"/>
                <a:sym typeface="Segoe UI Semibold"/>
              </a:rPr>
              <a:t>: </a:t>
            </a:r>
            <a:r>
              <a:rPr lang="en-AU" sz="1200" kern="0" spc="-112">
                <a:solidFill>
                  <a:srgbClr val="A31515"/>
                </a:solidFill>
                <a:latin typeface="Consolas" panose="020B0609020204030204" pitchFamily="49" charset="0"/>
                <a:cs typeface="Segoe UI" panose="020B0502040204020203" pitchFamily="34" charset="0"/>
                <a:sym typeface="Segoe UI Semibold"/>
              </a:rPr>
              <a:t>"json"</a:t>
            </a:r>
            <a:r>
              <a:rPr lang="en-AU" sz="1200" kern="0" spc="-112">
                <a:solidFill>
                  <a:srgbClr val="000000"/>
                </a:solidFill>
                <a:latin typeface="Consolas" panose="020B0609020204030204" pitchFamily="49" charset="0"/>
                <a:cs typeface="Segoe UI" panose="020B0502040204020203" pitchFamily="34" charset="0"/>
                <a:sym typeface="Segoe UI Semibold"/>
              </a:rPr>
              <a:t>,</a:t>
            </a:r>
          </a:p>
          <a:p>
            <a:pPr defTabSz="412667" hangingPunct="0"/>
            <a:r>
              <a:rPr lang="en-AU" sz="1200" kern="0" spc="-112">
                <a:solidFill>
                  <a:srgbClr val="000000"/>
                </a:solidFill>
                <a:latin typeface="Consolas" panose="020B0609020204030204" pitchFamily="49" charset="0"/>
                <a:cs typeface="Segoe UI" panose="020B0502040204020203" pitchFamily="34" charset="0"/>
                <a:sym typeface="Segoe UI Semibold"/>
              </a:rPr>
              <a:t>    </a:t>
            </a:r>
            <a:r>
              <a:rPr lang="en-AU" sz="1200" kern="0" spc="-112">
                <a:solidFill>
                  <a:srgbClr val="0451A5"/>
                </a:solidFill>
                <a:latin typeface="Consolas" panose="020B0609020204030204" pitchFamily="49" charset="0"/>
                <a:cs typeface="Segoe UI" panose="020B0502040204020203" pitchFamily="34" charset="0"/>
                <a:sym typeface="Segoe UI Semibold"/>
              </a:rPr>
              <a:t>"version"</a:t>
            </a:r>
            <a:r>
              <a:rPr lang="en-AU" sz="1200" kern="0" spc="-112">
                <a:solidFill>
                  <a:srgbClr val="000000"/>
                </a:solidFill>
                <a:latin typeface="Consolas" panose="020B0609020204030204" pitchFamily="49" charset="0"/>
                <a:cs typeface="Segoe UI" panose="020B0502040204020203" pitchFamily="34" charset="0"/>
                <a:sym typeface="Segoe UI Semibold"/>
              </a:rPr>
              <a:t>: </a:t>
            </a:r>
            <a:r>
              <a:rPr lang="en-AU" sz="1200" kern="0" spc="-112">
                <a:solidFill>
                  <a:srgbClr val="A31515"/>
                </a:solidFill>
                <a:latin typeface="Consolas" panose="020B0609020204030204" pitchFamily="49" charset="0"/>
                <a:cs typeface="Segoe UI" panose="020B0502040204020203" pitchFamily="34" charset="0"/>
                <a:sym typeface="Segoe UI Semibold"/>
              </a:rPr>
              <a:t>"1"</a:t>
            </a:r>
            <a:r>
              <a:rPr lang="en-AU" sz="1200" kern="0" spc="-112">
                <a:solidFill>
                  <a:srgbClr val="000000"/>
                </a:solidFill>
                <a:latin typeface="Consolas" panose="020B0609020204030204" pitchFamily="49" charset="0"/>
                <a:cs typeface="Segoe UI" panose="020B0502040204020203" pitchFamily="34" charset="0"/>
                <a:sym typeface="Segoe UI Semibold"/>
              </a:rPr>
              <a:t>, </a:t>
            </a:r>
          </a:p>
          <a:p>
            <a:pPr defTabSz="412667" hangingPunct="0"/>
            <a:r>
              <a:rPr lang="en-AU" sz="1200" kern="0" spc="-112">
                <a:solidFill>
                  <a:srgbClr val="000000"/>
                </a:solidFill>
                <a:latin typeface="Consolas" panose="020B0609020204030204" pitchFamily="49" charset="0"/>
                <a:cs typeface="Segoe UI" panose="020B0502040204020203" pitchFamily="34" charset="0"/>
                <a:sym typeface="Segoe UI Semibold"/>
              </a:rPr>
              <a:t>    </a:t>
            </a:r>
            <a:r>
              <a:rPr lang="en-AU" sz="1200" kern="0" spc="-112">
                <a:solidFill>
                  <a:srgbClr val="0451A5"/>
                </a:solidFill>
                <a:latin typeface="Consolas" panose="020B0609020204030204" pitchFamily="49" charset="0"/>
                <a:cs typeface="Segoe UI" panose="020B0502040204020203" pitchFamily="34" charset="0"/>
                <a:sym typeface="Segoe UI Semibold"/>
              </a:rPr>
              <a:t>"latitude"</a:t>
            </a:r>
            <a:r>
              <a:rPr lang="en-AU" sz="1200" kern="0" spc="-112">
                <a:solidFill>
                  <a:srgbClr val="000000"/>
                </a:solidFill>
                <a:latin typeface="Consolas" panose="020B0609020204030204" pitchFamily="49" charset="0"/>
                <a:cs typeface="Segoe UI" panose="020B0502040204020203" pitchFamily="34" charset="0"/>
                <a:sym typeface="Segoe UI Semibold"/>
              </a:rPr>
              <a:t>: </a:t>
            </a:r>
            <a:r>
              <a:rPr lang="en-AU" sz="1200" kern="0" spc="-112">
                <a:solidFill>
                  <a:srgbClr val="A31515"/>
                </a:solidFill>
                <a:latin typeface="Consolas" panose="020B0609020204030204" pitchFamily="49" charset="0"/>
                <a:cs typeface="Segoe UI" panose="020B0502040204020203" pitchFamily="34" charset="0"/>
                <a:sym typeface="Segoe UI Semibold"/>
              </a:rPr>
              <a:t>"-33.8767984"</a:t>
            </a:r>
            <a:r>
              <a:rPr lang="en-AU" sz="1200" kern="0" spc="-112">
                <a:solidFill>
                  <a:srgbClr val="000000"/>
                </a:solidFill>
                <a:latin typeface="Consolas" panose="020B0609020204030204" pitchFamily="49" charset="0"/>
                <a:cs typeface="Segoe UI" panose="020B0502040204020203" pitchFamily="34" charset="0"/>
                <a:sym typeface="Segoe UI Semibold"/>
              </a:rPr>
              <a:t>,</a:t>
            </a:r>
            <a:endParaRPr lang="en-AU" sz="1200" kern="0" spc="-112">
              <a:solidFill>
                <a:srgbClr val="0451A5"/>
              </a:solidFill>
              <a:latin typeface="Consolas" panose="020B0609020204030204" pitchFamily="49" charset="0"/>
              <a:cs typeface="Segoe UI" panose="020B0502040204020203" pitchFamily="34" charset="0"/>
              <a:sym typeface="Segoe UI Semibold"/>
            </a:endParaRPr>
          </a:p>
          <a:p>
            <a:pPr defTabSz="412667" hangingPunct="0"/>
            <a:r>
              <a:rPr lang="en-AU" sz="1200" kern="0" spc="-112">
                <a:solidFill>
                  <a:srgbClr val="0451A5"/>
                </a:solidFill>
                <a:latin typeface="Consolas" panose="020B0609020204030204" pitchFamily="49" charset="0"/>
                <a:cs typeface="Segoe UI" panose="020B0502040204020203" pitchFamily="34" charset="0"/>
                <a:sym typeface="Segoe UI Semibold"/>
              </a:rPr>
              <a:t>    "longitude"</a:t>
            </a:r>
            <a:r>
              <a:rPr lang="en-AU" sz="1200" kern="0" spc="-112">
                <a:solidFill>
                  <a:srgbClr val="000000"/>
                </a:solidFill>
                <a:latin typeface="Consolas" panose="020B0609020204030204" pitchFamily="49" charset="0"/>
                <a:cs typeface="Segoe UI" panose="020B0502040204020203" pitchFamily="34" charset="0"/>
                <a:sym typeface="Segoe UI Semibold"/>
              </a:rPr>
              <a:t>: </a:t>
            </a:r>
            <a:r>
              <a:rPr lang="en-AU" sz="1200" kern="0" spc="-112">
                <a:solidFill>
                  <a:srgbClr val="A31515"/>
                </a:solidFill>
                <a:latin typeface="Consolas" panose="020B0609020204030204" pitchFamily="49" charset="0"/>
                <a:cs typeface="Segoe UI" panose="020B0502040204020203" pitchFamily="34" charset="0"/>
                <a:sym typeface="Segoe UI Semibold"/>
              </a:rPr>
              <a:t>"151.208305"</a:t>
            </a:r>
            <a:r>
              <a:rPr lang="en-AU" sz="1200" kern="0" spc="-112">
                <a:solidFill>
                  <a:srgbClr val="000000"/>
                </a:solidFill>
                <a:latin typeface="Consolas" panose="020B0609020204030204" pitchFamily="49" charset="0"/>
                <a:cs typeface="Segoe UI" panose="020B0502040204020203" pitchFamily="34" charset="0"/>
                <a:sym typeface="Segoe UI Semibold"/>
              </a:rPr>
              <a:t>,</a:t>
            </a:r>
          </a:p>
          <a:p>
            <a:pPr defTabSz="412667" hangingPunct="0"/>
            <a:r>
              <a:rPr lang="en-AU" sz="1200" kern="0" spc="-112">
                <a:solidFill>
                  <a:srgbClr val="000000"/>
                </a:solidFill>
                <a:latin typeface="Consolas" panose="020B0609020204030204" pitchFamily="49" charset="0"/>
                <a:cs typeface="Segoe UI" panose="020B0502040204020203" pitchFamily="34" charset="0"/>
                <a:sym typeface="Segoe UI Semibold"/>
              </a:rPr>
              <a:t>    </a:t>
            </a:r>
            <a:r>
              <a:rPr lang="en-AU" sz="1200" kern="0" spc="-112">
                <a:solidFill>
                  <a:srgbClr val="0451A5"/>
                </a:solidFill>
                <a:latin typeface="Consolas" panose="020B0609020204030204" pitchFamily="49" charset="0"/>
                <a:cs typeface="Segoe UI" panose="020B0502040204020203" pitchFamily="34" charset="0"/>
                <a:sym typeface="Segoe UI Semibold"/>
              </a:rPr>
              <a:t>"name"</a:t>
            </a:r>
            <a:r>
              <a:rPr lang="en-AU" sz="1200" kern="0" spc="-112">
                <a:solidFill>
                  <a:srgbClr val="000000"/>
                </a:solidFill>
                <a:latin typeface="Consolas" panose="020B0609020204030204" pitchFamily="49" charset="0"/>
                <a:cs typeface="Segoe UI" panose="020B0502040204020203" pitchFamily="34" charset="0"/>
                <a:sym typeface="Segoe UI Semibold"/>
              </a:rPr>
              <a:t>: </a:t>
            </a:r>
            <a:r>
              <a:rPr lang="en-AU" sz="1200" kern="0" spc="-112">
                <a:solidFill>
                  <a:srgbClr val="A31515"/>
                </a:solidFill>
                <a:latin typeface="Consolas" panose="020B0609020204030204" pitchFamily="49" charset="0"/>
                <a:cs typeface="Segoe UI" panose="020B0502040204020203" pitchFamily="34" charset="0"/>
                <a:sym typeface="Segoe UI Semibold"/>
              </a:rPr>
              <a:t>"Sydney Factory"</a:t>
            </a:r>
            <a:r>
              <a:rPr lang="en-AU" sz="1200" kern="0" spc="-112">
                <a:solidFill>
                  <a:srgbClr val="000000"/>
                </a:solidFill>
                <a:latin typeface="Consolas" panose="020B0609020204030204" pitchFamily="49" charset="0"/>
                <a:cs typeface="Segoe UI" panose="020B0502040204020203" pitchFamily="34" charset="0"/>
                <a:sym typeface="Segoe UI Semibold"/>
              </a:rPr>
              <a:t>   </a:t>
            </a:r>
            <a:r>
              <a:rPr lang="en-AU" sz="1200" b="1" kern="0" spc="-112">
                <a:solidFill>
                  <a:srgbClr val="000000"/>
                </a:solidFill>
                <a:latin typeface="Consolas" panose="020B0609020204030204" pitchFamily="49" charset="0"/>
                <a:cs typeface="Segoe UI" panose="020B0502040204020203" pitchFamily="34" charset="0"/>
                <a:sym typeface="Segoe UI Semibold"/>
              </a:rPr>
              <a:t> </a:t>
            </a:r>
          </a:p>
          <a:p>
            <a:pPr defTabSz="412667" hangingPunct="0"/>
            <a:r>
              <a:rPr lang="en-AU" sz="1200" kern="0" spc="-112">
                <a:solidFill>
                  <a:srgbClr val="000000"/>
                </a:solidFill>
                <a:latin typeface="Consolas" panose="020B0609020204030204" pitchFamily="49" charset="0"/>
                <a:cs typeface="Segoe UI" panose="020B0502040204020203" pitchFamily="34" charset="0"/>
                <a:sym typeface="Segoe UI Semibold"/>
              </a:rPr>
              <a:t>  }</a:t>
            </a:r>
          </a:p>
          <a:p>
            <a:pPr defTabSz="412667" hangingPunct="0"/>
            <a:r>
              <a:rPr lang="en-AU" sz="1200" kern="0" spc="-112">
                <a:solidFill>
                  <a:srgbClr val="000000"/>
                </a:solidFill>
                <a:latin typeface="Consolas" panose="020B0609020204030204" pitchFamily="49" charset="0"/>
                <a:cs typeface="Segoe UI" panose="020B0502040204020203" pitchFamily="34" charset="0"/>
                <a:sym typeface="Segoe UI Semibold"/>
              </a:rPr>
              <a:t>}</a:t>
            </a:r>
          </a:p>
        </p:txBody>
      </p:sp>
      <p:sp>
        <p:nvSpPr>
          <p:cNvPr id="11" name="Rectangle 10">
            <a:extLst>
              <a:ext uri="{FF2B5EF4-FFF2-40B4-BE49-F238E27FC236}">
                <a16:creationId xmlns:a16="http://schemas.microsoft.com/office/drawing/2014/main" id="{B0EDCD53-4663-4D59-8623-B52EC67F0AB8}"/>
              </a:ext>
            </a:extLst>
          </p:cNvPr>
          <p:cNvSpPr/>
          <p:nvPr/>
        </p:nvSpPr>
        <p:spPr>
          <a:xfrm>
            <a:off x="9414892" y="2025555"/>
            <a:ext cx="2281232" cy="3392854"/>
          </a:xfrm>
          <a:prstGeom prst="rect">
            <a:avLst/>
          </a:prstGeom>
          <a:solidFill>
            <a:srgbClr val="E7E6E6"/>
          </a:solidFill>
          <a:ln w="12700" cap="flat" cmpd="sng" algn="ctr">
            <a:solidFill>
              <a:srgbClr val="4472C4">
                <a:shade val="50000"/>
              </a:srgbClr>
            </a:solidFill>
            <a:prstDash val="solid"/>
            <a:miter lim="800000"/>
          </a:ln>
          <a:effectLst>
            <a:outerShdw blurRad="50800" dist="38100" dir="2700000" algn="tl" rotWithShape="0">
              <a:prstClr val="black">
                <a:alpha val="40000"/>
              </a:prstClr>
            </a:outerShdw>
          </a:effectLst>
        </p:spPr>
        <p:txBody>
          <a:bodyPr rtlCol="0" anchor="t"/>
          <a:lstStyle/>
          <a:p>
            <a:pPr>
              <a:defRPr/>
            </a:pPr>
            <a:r>
              <a:rPr lang="en-AU" sz="1600" kern="0">
                <a:solidFill>
                  <a:srgbClr val="243A5E">
                    <a:lumMod val="50000"/>
                  </a:srgbClr>
                </a:solidFill>
                <a:latin typeface="Segoe UI" panose="020B0502040204020203" pitchFamily="34" charset="0"/>
                <a:cs typeface="Segoe UI" panose="020B0502040204020203" pitchFamily="34" charset="0"/>
                <a:sym typeface="Segoe UI Semibold"/>
              </a:rPr>
              <a:t>Endpoint Partitioning</a:t>
            </a:r>
          </a:p>
        </p:txBody>
      </p:sp>
      <p:sp>
        <p:nvSpPr>
          <p:cNvPr id="12" name="TextBox 11">
            <a:extLst>
              <a:ext uri="{FF2B5EF4-FFF2-40B4-BE49-F238E27FC236}">
                <a16:creationId xmlns:a16="http://schemas.microsoft.com/office/drawing/2014/main" id="{89154C55-39A6-40EE-994B-53262049D27B}"/>
              </a:ext>
            </a:extLst>
          </p:cNvPr>
          <p:cNvSpPr txBox="1"/>
          <p:nvPr/>
        </p:nvSpPr>
        <p:spPr>
          <a:xfrm>
            <a:off x="10253445" y="2494334"/>
            <a:ext cx="1376530" cy="461665"/>
          </a:xfrm>
          <a:prstGeom prst="rect">
            <a:avLst/>
          </a:prstGeom>
          <a:noFill/>
        </p:spPr>
        <p:txBody>
          <a:bodyPr wrap="square" rtlCol="0">
            <a:spAutoFit/>
          </a:bodyPr>
          <a:lstStyle/>
          <a:p>
            <a:pPr defTabSz="914126"/>
            <a:r>
              <a:rPr lang="en-AU" sz="1200">
                <a:solidFill>
                  <a:srgbClr val="243A5E">
                    <a:lumMod val="50000"/>
                  </a:srgbClr>
                </a:solidFill>
                <a:latin typeface="Segoe UI" panose="020B0502040204020203" pitchFamily="34" charset="0"/>
                <a:cs typeface="Segoe UI" panose="020B0502040204020203" pitchFamily="34" charset="0"/>
                <a:sym typeface="Segoe UI Semibold"/>
              </a:rPr>
              <a:t>HVAC telemetry Event hub</a:t>
            </a:r>
          </a:p>
        </p:txBody>
      </p:sp>
      <p:pic>
        <p:nvPicPr>
          <p:cNvPr id="13" name="Picture 12">
            <a:extLst>
              <a:ext uri="{FF2B5EF4-FFF2-40B4-BE49-F238E27FC236}">
                <a16:creationId xmlns:a16="http://schemas.microsoft.com/office/drawing/2014/main" id="{D9D159FD-A325-4DA7-8CAA-4EA15712E76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79029" y="4656847"/>
            <a:ext cx="708875" cy="708875"/>
          </a:xfrm>
          <a:prstGeom prst="rect">
            <a:avLst/>
          </a:prstGeom>
          <a:effectLst>
            <a:outerShdw blurRad="50800" dist="38100" dir="2700000" algn="tl" rotWithShape="0">
              <a:prstClr val="black">
                <a:alpha val="40000"/>
              </a:prstClr>
            </a:outerShdw>
          </a:effectLst>
        </p:spPr>
      </p:pic>
      <p:sp>
        <p:nvSpPr>
          <p:cNvPr id="14" name="TextBox 13">
            <a:extLst>
              <a:ext uri="{FF2B5EF4-FFF2-40B4-BE49-F238E27FC236}">
                <a16:creationId xmlns:a16="http://schemas.microsoft.com/office/drawing/2014/main" id="{11640093-792A-4E63-90AE-6BB1EE6A3820}"/>
              </a:ext>
            </a:extLst>
          </p:cNvPr>
          <p:cNvSpPr txBox="1"/>
          <p:nvPr/>
        </p:nvSpPr>
        <p:spPr>
          <a:xfrm>
            <a:off x="10286980" y="4783798"/>
            <a:ext cx="1229376" cy="461665"/>
          </a:xfrm>
          <a:prstGeom prst="rect">
            <a:avLst/>
          </a:prstGeom>
          <a:noFill/>
        </p:spPr>
        <p:txBody>
          <a:bodyPr wrap="none" rtlCol="0">
            <a:spAutoFit/>
          </a:bodyPr>
          <a:lstStyle/>
          <a:p>
            <a:pPr defTabSz="914126"/>
            <a:r>
              <a:rPr lang="en-AU" sz="1200">
                <a:solidFill>
                  <a:srgbClr val="243A5E">
                    <a:lumMod val="50000"/>
                  </a:srgbClr>
                </a:solidFill>
                <a:latin typeface="Segoe UI" panose="020B0502040204020203" pitchFamily="34" charset="0"/>
                <a:cs typeface="Segoe UI" panose="020B0502040204020203" pitchFamily="34" charset="0"/>
                <a:sym typeface="Segoe UI Semibold"/>
              </a:rPr>
              <a:t>Audit cold path</a:t>
            </a:r>
          </a:p>
          <a:p>
            <a:pPr defTabSz="914126"/>
            <a:r>
              <a:rPr lang="en-AU" sz="1200">
                <a:solidFill>
                  <a:srgbClr val="243A5E">
                    <a:lumMod val="50000"/>
                  </a:srgbClr>
                </a:solidFill>
                <a:latin typeface="Segoe UI" panose="020B0502040204020203" pitchFamily="34" charset="0"/>
                <a:cs typeface="Segoe UI" panose="020B0502040204020203" pitchFamily="34" charset="0"/>
                <a:sym typeface="Segoe UI Semibold"/>
              </a:rPr>
              <a:t>Azure storage</a:t>
            </a:r>
          </a:p>
        </p:txBody>
      </p:sp>
      <p:sp>
        <p:nvSpPr>
          <p:cNvPr id="15" name="TextBox 14">
            <a:extLst>
              <a:ext uri="{FF2B5EF4-FFF2-40B4-BE49-F238E27FC236}">
                <a16:creationId xmlns:a16="http://schemas.microsoft.com/office/drawing/2014/main" id="{72173BEE-12B2-45E1-83FF-16673883D422}"/>
              </a:ext>
            </a:extLst>
          </p:cNvPr>
          <p:cNvSpPr txBox="1"/>
          <p:nvPr/>
        </p:nvSpPr>
        <p:spPr>
          <a:xfrm>
            <a:off x="10253445" y="3259866"/>
            <a:ext cx="1409488" cy="461665"/>
          </a:xfrm>
          <a:prstGeom prst="rect">
            <a:avLst/>
          </a:prstGeom>
          <a:noFill/>
        </p:spPr>
        <p:txBody>
          <a:bodyPr wrap="none" rtlCol="0">
            <a:spAutoFit/>
          </a:bodyPr>
          <a:lstStyle/>
          <a:p>
            <a:pPr defTabSz="914126"/>
            <a:r>
              <a:rPr lang="en-AU" sz="1200">
                <a:solidFill>
                  <a:srgbClr val="243A5E">
                    <a:lumMod val="50000"/>
                  </a:srgbClr>
                </a:solidFill>
                <a:latin typeface="Segoe UI" panose="020B0502040204020203" pitchFamily="34" charset="0"/>
                <a:cs typeface="Segoe UI" panose="020B0502040204020203" pitchFamily="34" charset="0"/>
                <a:sym typeface="Segoe UI Semibold"/>
              </a:rPr>
              <a:t>Security telemetry</a:t>
            </a:r>
          </a:p>
          <a:p>
            <a:pPr defTabSz="914126"/>
            <a:r>
              <a:rPr lang="en-AU" sz="1200">
                <a:solidFill>
                  <a:srgbClr val="243A5E">
                    <a:lumMod val="50000"/>
                  </a:srgbClr>
                </a:solidFill>
                <a:latin typeface="Segoe UI" panose="020B0502040204020203" pitchFamily="34" charset="0"/>
                <a:cs typeface="Segoe UI" panose="020B0502040204020203" pitchFamily="34" charset="0"/>
                <a:sym typeface="Segoe UI Semibold"/>
              </a:rPr>
              <a:t>Event hub</a:t>
            </a:r>
          </a:p>
        </p:txBody>
      </p:sp>
      <p:pic>
        <p:nvPicPr>
          <p:cNvPr id="18" name="Picture 17" descr="Reekoh | Plugins">
            <a:extLst>
              <a:ext uri="{FF2B5EF4-FFF2-40B4-BE49-F238E27FC236}">
                <a16:creationId xmlns:a16="http://schemas.microsoft.com/office/drawing/2014/main" id="{C1C7398A-6F1B-4C1B-B261-A41E448EF954}"/>
              </a:ext>
            </a:extLst>
          </p:cNvPr>
          <p:cNvPicPr>
            <a:picLocks noChangeAspect="1" noChangeArrowheads="1"/>
          </p:cNvPicPr>
          <p:nvPr/>
        </p:nvPicPr>
        <p:blipFill rotWithShape="1">
          <a:blip r:embed="rId4" cstate="print">
            <a:extLst>
              <a:ext uri="{BEBA8EAE-BF5A-486C-A8C5-ECC9F3942E4B}">
                <a14:imgProps xmlns:a14="http://schemas.microsoft.com/office/drawing/2010/main">
                  <a14:imgLayer r:embed="rId5">
                    <a14:imgEffect>
                      <a14:backgroundRemoval t="13333" b="86000" l="13000" r="86667">
                        <a14:foregroundMark x1="17333" y1="82333" x2="17333" y2="82333"/>
                        <a14:foregroundMark x1="17000" y1="70333" x2="17000" y2="70333"/>
                        <a14:foregroundMark x1="17667" y1="71667" x2="26333" y2="83333"/>
                        <a14:foregroundMark x1="13333" y1="70333" x2="13333" y2="70333"/>
                        <a14:foregroundMark x1="26333" y1="86000" x2="26333" y2="86000"/>
                        <a14:foregroundMark x1="80333" y1="26333" x2="80333" y2="26333"/>
                        <a14:foregroundMark x1="86667" y1="24667" x2="86667" y2="24667"/>
                        <a14:foregroundMark x1="85000" y1="13333" x2="85000" y2="13333"/>
                      </a14:backgroundRemoval>
                    </a14:imgEffect>
                  </a14:imgLayer>
                </a14:imgProps>
              </a:ext>
              <a:ext uri="{28A0092B-C50C-407E-A947-70E740481C1C}">
                <a14:useLocalDpi xmlns:a14="http://schemas.microsoft.com/office/drawing/2010/main" val="0"/>
              </a:ext>
            </a:extLst>
          </a:blip>
          <a:srcRect l="8393" t="8395" r="10628" b="8418"/>
          <a:stretch/>
        </p:blipFill>
        <p:spPr bwMode="auto">
          <a:xfrm>
            <a:off x="891396" y="2865881"/>
            <a:ext cx="952215" cy="978195"/>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9" name="Picture 2" descr="Image for post">
            <a:extLst>
              <a:ext uri="{FF2B5EF4-FFF2-40B4-BE49-F238E27FC236}">
                <a16:creationId xmlns:a16="http://schemas.microsoft.com/office/drawing/2014/main" id="{B664F6DA-8F6A-407B-9659-CBC210EADF6E}"/>
              </a:ext>
            </a:extLst>
          </p:cNvPr>
          <p:cNvPicPr>
            <a:picLocks noChangeAspect="1" noChangeArrowheads="1"/>
          </p:cNvPicPr>
          <p:nvPr/>
        </p:nvPicPr>
        <p:blipFill rotWithShape="1">
          <a:blip r:embed="rId6" cstate="print">
            <a:extLst>
              <a:ext uri="{BEBA8EAE-BF5A-486C-A8C5-ECC9F3942E4B}">
                <a14:imgProps xmlns:a14="http://schemas.microsoft.com/office/drawing/2010/main">
                  <a14:imgLayer r:embed="rId7">
                    <a14:imgEffect>
                      <a14:backgroundRemoval t="17544" b="80263" l="38889" r="59942">
                        <a14:foregroundMark x1="50585" y1="42105" x2="50585" y2="42105"/>
                        <a14:foregroundMark x1="55409" y1="50877" x2="55409" y2="50877"/>
                        <a14:foregroundMark x1="50146" y1="58772" x2="50146" y2="58772"/>
                        <a14:foregroundMark x1="45322" y1="50877" x2="45322" y2="50877"/>
                        <a14:foregroundMark x1="45760" y1="64474" x2="45760" y2="64474"/>
                        <a14:foregroundMark x1="47661" y1="77193" x2="47661" y2="77193"/>
                        <a14:foregroundMark x1="57895" y1="23246" x2="57895" y2="23246"/>
                        <a14:foregroundMark x1="57602" y1="22807" x2="57602" y2="22807"/>
                        <a14:foregroundMark x1="54678" y1="21930" x2="54678" y2="21930"/>
                        <a14:foregroundMark x1="54678" y1="21930" x2="54678" y2="21930"/>
                        <a14:foregroundMark x1="53363" y1="21053" x2="50146" y2="20175"/>
                        <a14:foregroundMark x1="46345" y1="21053" x2="46345" y2="21053"/>
                        <a14:foregroundMark x1="44006" y1="21053" x2="40789" y2="21053"/>
                        <a14:foregroundMark x1="59211" y1="28070" x2="59211" y2="27193"/>
                        <a14:foregroundMark x1="59211" y1="22368" x2="59211" y2="22368"/>
                        <a14:foregroundMark x1="59357" y1="21491" x2="42544" y2="21053"/>
                        <a14:foregroundMark x1="42544" y1="21053" x2="40205" y2="27193"/>
                        <a14:foregroundMark x1="59942" y1="29386" x2="59503" y2="19737"/>
                        <a14:foregroundMark x1="39912" y1="18421" x2="56871" y2="19737"/>
                        <a14:foregroundMark x1="56871" y1="19737" x2="59942" y2="19298"/>
                        <a14:foregroundMark x1="39327" y1="18421" x2="39620" y2="28509"/>
                        <a14:foregroundMark x1="40351" y1="70614" x2="40789" y2="77632"/>
                        <a14:foregroundMark x1="41959" y1="80263" x2="46053" y2="78947"/>
                        <a14:foregroundMark x1="51316" y1="80263" x2="50731" y2="80263"/>
                        <a14:foregroundMark x1="50439" y1="80263" x2="54240" y2="79386"/>
                        <a14:foregroundMark x1="56579" y1="78509" x2="58480" y2="79386"/>
                        <a14:foregroundMark x1="39327" y1="18860" x2="39327" y2="18860"/>
                      </a14:backgroundRemoval>
                    </a14:imgEffect>
                  </a14:imgLayer>
                </a14:imgProps>
              </a:ext>
              <a:ext uri="{28A0092B-C50C-407E-A947-70E740481C1C}">
                <a14:useLocalDpi xmlns:a14="http://schemas.microsoft.com/office/drawing/2010/main" val="0"/>
              </a:ext>
            </a:extLst>
          </a:blip>
          <a:srcRect l="38567" t="15339" r="38500" b="15232"/>
          <a:stretch/>
        </p:blipFill>
        <p:spPr bwMode="auto">
          <a:xfrm>
            <a:off x="9565794" y="2400693"/>
            <a:ext cx="688574" cy="694856"/>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20" name="Picture 2" descr="Image for post">
            <a:extLst>
              <a:ext uri="{FF2B5EF4-FFF2-40B4-BE49-F238E27FC236}">
                <a16:creationId xmlns:a16="http://schemas.microsoft.com/office/drawing/2014/main" id="{E6AD4545-26DC-47DE-AD43-B35F13162ED3}"/>
              </a:ext>
            </a:extLst>
          </p:cNvPr>
          <p:cNvPicPr>
            <a:picLocks noChangeAspect="1" noChangeArrowheads="1"/>
          </p:cNvPicPr>
          <p:nvPr/>
        </p:nvPicPr>
        <p:blipFill rotWithShape="1">
          <a:blip r:embed="rId6" cstate="print">
            <a:extLst>
              <a:ext uri="{BEBA8EAE-BF5A-486C-A8C5-ECC9F3942E4B}">
                <a14:imgProps xmlns:a14="http://schemas.microsoft.com/office/drawing/2010/main">
                  <a14:imgLayer r:embed="rId7">
                    <a14:imgEffect>
                      <a14:backgroundRemoval t="17544" b="80263" l="38889" r="59942">
                        <a14:foregroundMark x1="50585" y1="42105" x2="50585" y2="42105"/>
                        <a14:foregroundMark x1="55409" y1="50877" x2="55409" y2="50877"/>
                        <a14:foregroundMark x1="50146" y1="58772" x2="50146" y2="58772"/>
                        <a14:foregroundMark x1="45322" y1="50877" x2="45322" y2="50877"/>
                        <a14:foregroundMark x1="45760" y1="64474" x2="45760" y2="64474"/>
                        <a14:foregroundMark x1="47661" y1="77193" x2="47661" y2="77193"/>
                        <a14:foregroundMark x1="57895" y1="23246" x2="57895" y2="23246"/>
                        <a14:foregroundMark x1="57602" y1="22807" x2="57602" y2="22807"/>
                        <a14:foregroundMark x1="54678" y1="21930" x2="54678" y2="21930"/>
                        <a14:foregroundMark x1="54678" y1="21930" x2="54678" y2="21930"/>
                        <a14:foregroundMark x1="53363" y1="21053" x2="50146" y2="20175"/>
                        <a14:foregroundMark x1="46345" y1="21053" x2="46345" y2="21053"/>
                        <a14:foregroundMark x1="44006" y1="21053" x2="40789" y2="21053"/>
                        <a14:foregroundMark x1="59211" y1="28070" x2="59211" y2="27193"/>
                        <a14:foregroundMark x1="59211" y1="22368" x2="59211" y2="22368"/>
                        <a14:foregroundMark x1="59357" y1="21491" x2="42544" y2="21053"/>
                        <a14:foregroundMark x1="42544" y1="21053" x2="40205" y2="27193"/>
                        <a14:foregroundMark x1="59942" y1="29386" x2="59503" y2="19737"/>
                        <a14:foregroundMark x1="39912" y1="18421" x2="56871" y2="19737"/>
                        <a14:foregroundMark x1="56871" y1="19737" x2="59942" y2="19298"/>
                        <a14:foregroundMark x1="39327" y1="18421" x2="39620" y2="28509"/>
                        <a14:foregroundMark x1="40351" y1="70614" x2="40789" y2="77632"/>
                        <a14:foregroundMark x1="41959" y1="80263" x2="46053" y2="78947"/>
                        <a14:foregroundMark x1="51316" y1="80263" x2="50731" y2="80263"/>
                        <a14:foregroundMark x1="50439" y1="80263" x2="54240" y2="79386"/>
                        <a14:foregroundMark x1="56579" y1="78509" x2="58480" y2="79386"/>
                        <a14:foregroundMark x1="39327" y1="18860" x2="39327" y2="18860"/>
                      </a14:backgroundRemoval>
                    </a14:imgEffect>
                  </a14:imgLayer>
                </a14:imgProps>
              </a:ext>
              <a:ext uri="{28A0092B-C50C-407E-A947-70E740481C1C}">
                <a14:useLocalDpi xmlns:a14="http://schemas.microsoft.com/office/drawing/2010/main" val="0"/>
              </a:ext>
            </a:extLst>
          </a:blip>
          <a:srcRect l="38567" t="15339" r="38500" b="15232"/>
          <a:stretch/>
        </p:blipFill>
        <p:spPr bwMode="auto">
          <a:xfrm>
            <a:off x="9602194" y="3933611"/>
            <a:ext cx="652175" cy="658125"/>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21" name="Picture 2" descr="Image for post">
            <a:extLst>
              <a:ext uri="{FF2B5EF4-FFF2-40B4-BE49-F238E27FC236}">
                <a16:creationId xmlns:a16="http://schemas.microsoft.com/office/drawing/2014/main" id="{023B6E19-5CBB-46C7-A2C3-ED0FBB2308A4}"/>
              </a:ext>
            </a:extLst>
          </p:cNvPr>
          <p:cNvPicPr>
            <a:picLocks noChangeAspect="1" noChangeArrowheads="1"/>
          </p:cNvPicPr>
          <p:nvPr/>
        </p:nvPicPr>
        <p:blipFill rotWithShape="1">
          <a:blip r:embed="rId6" cstate="print">
            <a:extLst>
              <a:ext uri="{BEBA8EAE-BF5A-486C-A8C5-ECC9F3942E4B}">
                <a14:imgProps xmlns:a14="http://schemas.microsoft.com/office/drawing/2010/main">
                  <a14:imgLayer r:embed="rId7">
                    <a14:imgEffect>
                      <a14:backgroundRemoval t="17544" b="80263" l="38889" r="59942">
                        <a14:foregroundMark x1="50585" y1="42105" x2="50585" y2="42105"/>
                        <a14:foregroundMark x1="55409" y1="50877" x2="55409" y2="50877"/>
                        <a14:foregroundMark x1="50146" y1="58772" x2="50146" y2="58772"/>
                        <a14:foregroundMark x1="45322" y1="50877" x2="45322" y2="50877"/>
                        <a14:foregroundMark x1="45760" y1="64474" x2="45760" y2="64474"/>
                        <a14:foregroundMark x1="47661" y1="77193" x2="47661" y2="77193"/>
                        <a14:foregroundMark x1="57895" y1="23246" x2="57895" y2="23246"/>
                        <a14:foregroundMark x1="57602" y1="22807" x2="57602" y2="22807"/>
                        <a14:foregroundMark x1="54678" y1="21930" x2="54678" y2="21930"/>
                        <a14:foregroundMark x1="54678" y1="21930" x2="54678" y2="21930"/>
                        <a14:foregroundMark x1="53363" y1="21053" x2="50146" y2="20175"/>
                        <a14:foregroundMark x1="46345" y1="21053" x2="46345" y2="21053"/>
                        <a14:foregroundMark x1="44006" y1="21053" x2="40789" y2="21053"/>
                        <a14:foregroundMark x1="59211" y1="28070" x2="59211" y2="27193"/>
                        <a14:foregroundMark x1="59211" y1="22368" x2="59211" y2="22368"/>
                        <a14:foregroundMark x1="59357" y1="21491" x2="42544" y2="21053"/>
                        <a14:foregroundMark x1="42544" y1="21053" x2="40205" y2="27193"/>
                        <a14:foregroundMark x1="59942" y1="29386" x2="59503" y2="19737"/>
                        <a14:foregroundMark x1="39912" y1="18421" x2="56871" y2="19737"/>
                        <a14:foregroundMark x1="56871" y1="19737" x2="59942" y2="19298"/>
                        <a14:foregroundMark x1="39327" y1="18421" x2="39620" y2="28509"/>
                        <a14:foregroundMark x1="40351" y1="70614" x2="40789" y2="77632"/>
                        <a14:foregroundMark x1="41959" y1="80263" x2="46053" y2="78947"/>
                        <a14:foregroundMark x1="51316" y1="80263" x2="50731" y2="80263"/>
                        <a14:foregroundMark x1="50439" y1="80263" x2="54240" y2="79386"/>
                        <a14:foregroundMark x1="56579" y1="78509" x2="58480" y2="79386"/>
                        <a14:foregroundMark x1="39327" y1="18860" x2="39327" y2="18860"/>
                      </a14:backgroundRemoval>
                    </a14:imgEffect>
                  </a14:imgLayer>
                </a14:imgProps>
              </a:ext>
              <a:ext uri="{28A0092B-C50C-407E-A947-70E740481C1C}">
                <a14:useLocalDpi xmlns:a14="http://schemas.microsoft.com/office/drawing/2010/main" val="0"/>
              </a:ext>
            </a:extLst>
          </a:blip>
          <a:srcRect l="38567" t="15339" r="38500" b="15232"/>
          <a:stretch/>
        </p:blipFill>
        <p:spPr bwMode="auto">
          <a:xfrm>
            <a:off x="9602194" y="3185518"/>
            <a:ext cx="652175" cy="658125"/>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8770C432-B9C9-4FA8-B2BD-234D3DD795ED}"/>
              </a:ext>
            </a:extLst>
          </p:cNvPr>
          <p:cNvSpPr txBox="1"/>
          <p:nvPr/>
        </p:nvSpPr>
        <p:spPr>
          <a:xfrm>
            <a:off x="10286980" y="4043213"/>
            <a:ext cx="1428724" cy="461665"/>
          </a:xfrm>
          <a:prstGeom prst="rect">
            <a:avLst/>
          </a:prstGeom>
          <a:noFill/>
        </p:spPr>
        <p:txBody>
          <a:bodyPr wrap="none" rtlCol="0">
            <a:spAutoFit/>
          </a:bodyPr>
          <a:lstStyle/>
          <a:p>
            <a:pPr defTabSz="914126"/>
            <a:r>
              <a:rPr lang="en-AU" sz="1200">
                <a:solidFill>
                  <a:srgbClr val="243A5E">
                    <a:lumMod val="50000"/>
                  </a:srgbClr>
                </a:solidFill>
                <a:latin typeface="Segoe UI" panose="020B0502040204020203" pitchFamily="34" charset="0"/>
                <a:cs typeface="Segoe UI" panose="020B0502040204020203" pitchFamily="34" charset="0"/>
                <a:sym typeface="Segoe UI Semibold"/>
              </a:rPr>
              <a:t>Lighting telemetry</a:t>
            </a:r>
          </a:p>
          <a:p>
            <a:pPr defTabSz="914126"/>
            <a:r>
              <a:rPr lang="en-AU" sz="1200">
                <a:solidFill>
                  <a:srgbClr val="243A5E">
                    <a:lumMod val="50000"/>
                  </a:srgbClr>
                </a:solidFill>
                <a:latin typeface="Segoe UI" panose="020B0502040204020203" pitchFamily="34" charset="0"/>
                <a:cs typeface="Segoe UI" panose="020B0502040204020203" pitchFamily="34" charset="0"/>
                <a:sym typeface="Segoe UI Semibold"/>
              </a:rPr>
              <a:t>Event hub</a:t>
            </a:r>
          </a:p>
        </p:txBody>
      </p:sp>
      <p:sp>
        <p:nvSpPr>
          <p:cNvPr id="23" name="Rectangle 22">
            <a:extLst>
              <a:ext uri="{FF2B5EF4-FFF2-40B4-BE49-F238E27FC236}">
                <a16:creationId xmlns:a16="http://schemas.microsoft.com/office/drawing/2014/main" id="{15AE4048-5F8B-4575-90BC-C5CA1ED9D38D}"/>
              </a:ext>
            </a:extLst>
          </p:cNvPr>
          <p:cNvSpPr/>
          <p:nvPr/>
        </p:nvSpPr>
        <p:spPr>
          <a:xfrm>
            <a:off x="1970493" y="2157393"/>
            <a:ext cx="1181469" cy="3129178"/>
          </a:xfrm>
          <a:prstGeom prst="rect">
            <a:avLst/>
          </a:prstGeom>
          <a:solidFill>
            <a:srgbClr val="5B9BD5">
              <a:lumMod val="20000"/>
              <a:lumOff val="80000"/>
            </a:srgbClr>
          </a:solidFill>
          <a:ln w="12700" cap="flat" cmpd="sng" algn="ctr">
            <a:solidFill>
              <a:srgbClr val="4472C4">
                <a:shade val="50000"/>
              </a:srgbClr>
            </a:solidFill>
            <a:prstDash val="solid"/>
            <a:miter lim="800000"/>
          </a:ln>
          <a:effectLst>
            <a:outerShdw blurRad="50800" dist="38100" dir="2700000" algn="tl" rotWithShape="0">
              <a:prstClr val="black">
                <a:alpha val="40000"/>
              </a:prstClr>
            </a:outerShdw>
          </a:effectLst>
        </p:spPr>
        <p:txBody>
          <a:bodyPr rtlCol="0" anchor="t"/>
          <a:lstStyle/>
          <a:p>
            <a:pPr algn="ctr" defTabSz="914126">
              <a:defRPr/>
            </a:pPr>
            <a:r>
              <a:rPr lang="en-AU" sz="1200">
                <a:solidFill>
                  <a:srgbClr val="243A5E">
                    <a:lumMod val="50000"/>
                  </a:srgbClr>
                </a:solidFill>
                <a:latin typeface="Segoe UI" panose="020B0502040204020203" pitchFamily="34" charset="0"/>
                <a:cs typeface="Segoe UI" panose="020B0502040204020203" pitchFamily="34" charset="0"/>
                <a:sym typeface="Segoe UI Semibold"/>
              </a:rPr>
              <a:t>Message partitioning</a:t>
            </a:r>
          </a:p>
        </p:txBody>
      </p:sp>
      <p:pic>
        <p:nvPicPr>
          <p:cNvPr id="24" name="Picture 2" descr="Image for post">
            <a:extLst>
              <a:ext uri="{FF2B5EF4-FFF2-40B4-BE49-F238E27FC236}">
                <a16:creationId xmlns:a16="http://schemas.microsoft.com/office/drawing/2014/main" id="{2A2587E8-F015-4E93-8442-390700165074}"/>
              </a:ext>
            </a:extLst>
          </p:cNvPr>
          <p:cNvPicPr>
            <a:picLocks noChangeAspect="1" noChangeArrowheads="1"/>
          </p:cNvPicPr>
          <p:nvPr/>
        </p:nvPicPr>
        <p:blipFill rotWithShape="1">
          <a:blip r:embed="rId6" cstate="print">
            <a:extLst>
              <a:ext uri="{BEBA8EAE-BF5A-486C-A8C5-ECC9F3942E4B}">
                <a14:imgProps xmlns:a14="http://schemas.microsoft.com/office/drawing/2010/main">
                  <a14:imgLayer r:embed="rId7">
                    <a14:imgEffect>
                      <a14:backgroundRemoval t="17544" b="80263" l="38889" r="59942">
                        <a14:foregroundMark x1="50585" y1="42105" x2="50585" y2="42105"/>
                        <a14:foregroundMark x1="55409" y1="50877" x2="55409" y2="50877"/>
                        <a14:foregroundMark x1="50146" y1="58772" x2="50146" y2="58772"/>
                        <a14:foregroundMark x1="45322" y1="50877" x2="45322" y2="50877"/>
                        <a14:foregroundMark x1="45760" y1="64474" x2="45760" y2="64474"/>
                        <a14:foregroundMark x1="47661" y1="77193" x2="47661" y2="77193"/>
                        <a14:foregroundMark x1="57895" y1="23246" x2="57895" y2="23246"/>
                        <a14:foregroundMark x1="57602" y1="22807" x2="57602" y2="22807"/>
                        <a14:foregroundMark x1="54678" y1="21930" x2="54678" y2="21930"/>
                        <a14:foregroundMark x1="54678" y1="21930" x2="54678" y2="21930"/>
                        <a14:foregroundMark x1="53363" y1="21053" x2="50146" y2="20175"/>
                        <a14:foregroundMark x1="46345" y1="21053" x2="46345" y2="21053"/>
                        <a14:foregroundMark x1="44006" y1="21053" x2="40789" y2="21053"/>
                        <a14:foregroundMark x1="59211" y1="28070" x2="59211" y2="27193"/>
                        <a14:foregroundMark x1="59211" y1="22368" x2="59211" y2="22368"/>
                        <a14:foregroundMark x1="59357" y1="21491" x2="42544" y2="21053"/>
                        <a14:foregroundMark x1="42544" y1="21053" x2="40205" y2="27193"/>
                        <a14:foregroundMark x1="59942" y1="29386" x2="59503" y2="19737"/>
                        <a14:foregroundMark x1="39912" y1="18421" x2="56871" y2="19737"/>
                        <a14:foregroundMark x1="56871" y1="19737" x2="59942" y2="19298"/>
                        <a14:foregroundMark x1="39327" y1="18421" x2="39620" y2="28509"/>
                        <a14:foregroundMark x1="40351" y1="70614" x2="40789" y2="77632"/>
                        <a14:foregroundMark x1="41959" y1="80263" x2="46053" y2="78947"/>
                        <a14:foregroundMark x1="51316" y1="80263" x2="50731" y2="80263"/>
                        <a14:foregroundMark x1="50439" y1="80263" x2="54240" y2="79386"/>
                        <a14:foregroundMark x1="56579" y1="78509" x2="58480" y2="79386"/>
                        <a14:foregroundMark x1="39327" y1="18860" x2="39327" y2="18860"/>
                      </a14:backgroundRemoval>
                    </a14:imgEffect>
                  </a14:imgLayer>
                </a14:imgProps>
              </a:ext>
              <a:ext uri="{28A0092B-C50C-407E-A947-70E740481C1C}">
                <a14:useLocalDpi xmlns:a14="http://schemas.microsoft.com/office/drawing/2010/main" val="0"/>
              </a:ext>
            </a:extLst>
          </a:blip>
          <a:srcRect l="38567" t="15339" r="38500" b="15232"/>
          <a:stretch/>
        </p:blipFill>
        <p:spPr bwMode="auto">
          <a:xfrm>
            <a:off x="2223743" y="2959033"/>
            <a:ext cx="652175" cy="658125"/>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978171F0-C411-4AA2-98FA-35ABE10EA40D}"/>
              </a:ext>
            </a:extLst>
          </p:cNvPr>
          <p:cNvSpPr txBox="1"/>
          <p:nvPr/>
        </p:nvSpPr>
        <p:spPr>
          <a:xfrm>
            <a:off x="1970493" y="2708487"/>
            <a:ext cx="1181469" cy="276999"/>
          </a:xfrm>
          <a:prstGeom prst="rect">
            <a:avLst/>
          </a:prstGeom>
          <a:noFill/>
        </p:spPr>
        <p:txBody>
          <a:bodyPr wrap="square" rtlCol="0">
            <a:spAutoFit/>
          </a:bodyPr>
          <a:lstStyle/>
          <a:p>
            <a:pPr algn="ctr" defTabSz="914126"/>
            <a:r>
              <a:rPr lang="en-AU" sz="1200">
                <a:solidFill>
                  <a:srgbClr val="7030A0"/>
                </a:solidFill>
                <a:latin typeface="Segoe UI" panose="020B0502040204020203" pitchFamily="34" charset="0"/>
                <a:cs typeface="Segoe UI" panose="020B0502040204020203" pitchFamily="34" charset="0"/>
                <a:sym typeface="Segoe UI Semibold"/>
              </a:rPr>
              <a:t>HVAC </a:t>
            </a:r>
            <a:r>
              <a:rPr lang="en-AU" sz="1200" err="1">
                <a:solidFill>
                  <a:srgbClr val="7030A0"/>
                </a:solidFill>
                <a:latin typeface="Segoe UI" panose="020B0502040204020203" pitchFamily="34" charset="0"/>
                <a:cs typeface="Segoe UI" panose="020B0502040204020203" pitchFamily="34" charset="0"/>
                <a:sym typeface="Segoe UI Semibold"/>
              </a:rPr>
              <a:t>msgs</a:t>
            </a:r>
            <a:endParaRPr lang="en-AU" sz="1200">
              <a:solidFill>
                <a:srgbClr val="7030A0"/>
              </a:solidFill>
              <a:latin typeface="Segoe UI" panose="020B0502040204020203" pitchFamily="34" charset="0"/>
              <a:cs typeface="Segoe UI" panose="020B0502040204020203" pitchFamily="34" charset="0"/>
              <a:sym typeface="Segoe UI Semibold"/>
            </a:endParaRPr>
          </a:p>
        </p:txBody>
      </p:sp>
      <p:sp>
        <p:nvSpPr>
          <p:cNvPr id="26" name="TextBox 25">
            <a:extLst>
              <a:ext uri="{FF2B5EF4-FFF2-40B4-BE49-F238E27FC236}">
                <a16:creationId xmlns:a16="http://schemas.microsoft.com/office/drawing/2014/main" id="{FA9BB318-EB27-4929-A926-AFBB7F58CA4E}"/>
              </a:ext>
            </a:extLst>
          </p:cNvPr>
          <p:cNvSpPr txBox="1"/>
          <p:nvPr/>
        </p:nvSpPr>
        <p:spPr>
          <a:xfrm>
            <a:off x="1982850" y="3730823"/>
            <a:ext cx="1169111" cy="276999"/>
          </a:xfrm>
          <a:prstGeom prst="rect">
            <a:avLst/>
          </a:prstGeom>
          <a:noFill/>
        </p:spPr>
        <p:txBody>
          <a:bodyPr wrap="square" rtlCol="0">
            <a:spAutoFit/>
          </a:bodyPr>
          <a:lstStyle/>
          <a:p>
            <a:pPr algn="ctr" defTabSz="914126"/>
            <a:r>
              <a:rPr lang="en-AU" sz="1200">
                <a:solidFill>
                  <a:srgbClr val="7030A0"/>
                </a:solidFill>
                <a:latin typeface="Segoe UI" panose="020B0502040204020203" pitchFamily="34" charset="0"/>
                <a:cs typeface="Segoe UI" panose="020B0502040204020203" pitchFamily="34" charset="0"/>
                <a:sym typeface="Segoe UI Semibold"/>
              </a:rPr>
              <a:t>Security </a:t>
            </a:r>
            <a:r>
              <a:rPr lang="en-AU" sz="1200" err="1">
                <a:solidFill>
                  <a:srgbClr val="7030A0"/>
                </a:solidFill>
                <a:latin typeface="Segoe UI" panose="020B0502040204020203" pitchFamily="34" charset="0"/>
                <a:cs typeface="Segoe UI" panose="020B0502040204020203" pitchFamily="34" charset="0"/>
                <a:sym typeface="Segoe UI Semibold"/>
              </a:rPr>
              <a:t>msgs</a:t>
            </a:r>
            <a:endParaRPr lang="en-AU" sz="1200">
              <a:solidFill>
                <a:srgbClr val="7030A0"/>
              </a:solidFill>
              <a:latin typeface="Segoe UI" panose="020B0502040204020203" pitchFamily="34" charset="0"/>
              <a:cs typeface="Segoe UI" panose="020B0502040204020203" pitchFamily="34" charset="0"/>
              <a:sym typeface="Segoe UI Semibold"/>
            </a:endParaRPr>
          </a:p>
        </p:txBody>
      </p:sp>
      <p:sp>
        <p:nvSpPr>
          <p:cNvPr id="27" name="TextBox 26">
            <a:extLst>
              <a:ext uri="{FF2B5EF4-FFF2-40B4-BE49-F238E27FC236}">
                <a16:creationId xmlns:a16="http://schemas.microsoft.com/office/drawing/2014/main" id="{65075F3D-CE61-485C-839D-9CF6F7F5D4EA}"/>
              </a:ext>
            </a:extLst>
          </p:cNvPr>
          <p:cNvSpPr txBox="1"/>
          <p:nvPr/>
        </p:nvSpPr>
        <p:spPr>
          <a:xfrm>
            <a:off x="1982849" y="4465273"/>
            <a:ext cx="1161796" cy="276999"/>
          </a:xfrm>
          <a:prstGeom prst="rect">
            <a:avLst/>
          </a:prstGeom>
          <a:noFill/>
        </p:spPr>
        <p:txBody>
          <a:bodyPr wrap="square" rtlCol="0">
            <a:spAutoFit/>
          </a:bodyPr>
          <a:lstStyle/>
          <a:p>
            <a:pPr algn="ctr" defTabSz="914126"/>
            <a:r>
              <a:rPr lang="en-AU" sz="1200">
                <a:solidFill>
                  <a:srgbClr val="7030A0"/>
                </a:solidFill>
                <a:latin typeface="Segoe UI" panose="020B0502040204020203" pitchFamily="34" charset="0"/>
                <a:cs typeface="Segoe UI" panose="020B0502040204020203" pitchFamily="34" charset="0"/>
                <a:sym typeface="Segoe UI Semibold"/>
              </a:rPr>
              <a:t>Lighting </a:t>
            </a:r>
            <a:r>
              <a:rPr lang="en-AU" sz="1200" err="1">
                <a:solidFill>
                  <a:srgbClr val="7030A0"/>
                </a:solidFill>
                <a:latin typeface="Segoe UI" panose="020B0502040204020203" pitchFamily="34" charset="0"/>
                <a:cs typeface="Segoe UI" panose="020B0502040204020203" pitchFamily="34" charset="0"/>
                <a:sym typeface="Segoe UI Semibold"/>
              </a:rPr>
              <a:t>msgs</a:t>
            </a:r>
            <a:endParaRPr lang="en-AU" sz="1200">
              <a:solidFill>
                <a:srgbClr val="7030A0"/>
              </a:solidFill>
              <a:latin typeface="Segoe UI" panose="020B0502040204020203" pitchFamily="34" charset="0"/>
              <a:cs typeface="Segoe UI" panose="020B0502040204020203" pitchFamily="34" charset="0"/>
              <a:sym typeface="Segoe UI Semibold"/>
            </a:endParaRPr>
          </a:p>
        </p:txBody>
      </p:sp>
      <p:pic>
        <p:nvPicPr>
          <p:cNvPr id="28" name="Picture 2" descr="Image for post">
            <a:extLst>
              <a:ext uri="{FF2B5EF4-FFF2-40B4-BE49-F238E27FC236}">
                <a16:creationId xmlns:a16="http://schemas.microsoft.com/office/drawing/2014/main" id="{874996CE-FAD6-47CF-8BA7-5A26807EA943}"/>
              </a:ext>
            </a:extLst>
          </p:cNvPr>
          <p:cNvPicPr>
            <a:picLocks noChangeAspect="1" noChangeArrowheads="1"/>
          </p:cNvPicPr>
          <p:nvPr/>
        </p:nvPicPr>
        <p:blipFill rotWithShape="1">
          <a:blip r:embed="rId6" cstate="print">
            <a:extLst>
              <a:ext uri="{BEBA8EAE-BF5A-486C-A8C5-ECC9F3942E4B}">
                <a14:imgProps xmlns:a14="http://schemas.microsoft.com/office/drawing/2010/main">
                  <a14:imgLayer r:embed="rId7">
                    <a14:imgEffect>
                      <a14:backgroundRemoval t="17544" b="80263" l="38889" r="59942">
                        <a14:foregroundMark x1="50585" y1="42105" x2="50585" y2="42105"/>
                        <a14:foregroundMark x1="55409" y1="50877" x2="55409" y2="50877"/>
                        <a14:foregroundMark x1="50146" y1="58772" x2="50146" y2="58772"/>
                        <a14:foregroundMark x1="45322" y1="50877" x2="45322" y2="50877"/>
                        <a14:foregroundMark x1="45760" y1="64474" x2="45760" y2="64474"/>
                        <a14:foregroundMark x1="47661" y1="77193" x2="47661" y2="77193"/>
                        <a14:foregroundMark x1="57895" y1="23246" x2="57895" y2="23246"/>
                        <a14:foregroundMark x1="57602" y1="22807" x2="57602" y2="22807"/>
                        <a14:foregroundMark x1="54678" y1="21930" x2="54678" y2="21930"/>
                        <a14:foregroundMark x1="54678" y1="21930" x2="54678" y2="21930"/>
                        <a14:foregroundMark x1="53363" y1="21053" x2="50146" y2="20175"/>
                        <a14:foregroundMark x1="46345" y1="21053" x2="46345" y2="21053"/>
                        <a14:foregroundMark x1="44006" y1="21053" x2="40789" y2="21053"/>
                        <a14:foregroundMark x1="59211" y1="28070" x2="59211" y2="27193"/>
                        <a14:foregroundMark x1="59211" y1="22368" x2="59211" y2="22368"/>
                        <a14:foregroundMark x1="59357" y1="21491" x2="42544" y2="21053"/>
                        <a14:foregroundMark x1="42544" y1="21053" x2="40205" y2="27193"/>
                        <a14:foregroundMark x1="59942" y1="29386" x2="59503" y2="19737"/>
                        <a14:foregroundMark x1="39912" y1="18421" x2="56871" y2="19737"/>
                        <a14:foregroundMark x1="56871" y1="19737" x2="59942" y2="19298"/>
                        <a14:foregroundMark x1="39327" y1="18421" x2="39620" y2="28509"/>
                        <a14:foregroundMark x1="40351" y1="70614" x2="40789" y2="77632"/>
                        <a14:foregroundMark x1="41959" y1="80263" x2="46053" y2="78947"/>
                        <a14:foregroundMark x1="51316" y1="80263" x2="50731" y2="80263"/>
                        <a14:foregroundMark x1="50439" y1="80263" x2="54240" y2="79386"/>
                        <a14:foregroundMark x1="56579" y1="78509" x2="58480" y2="79386"/>
                        <a14:foregroundMark x1="39327" y1="18860" x2="39327" y2="18860"/>
                      </a14:backgroundRemoval>
                    </a14:imgEffect>
                  </a14:imgLayer>
                </a14:imgProps>
              </a:ext>
              <a:ext uri="{28A0092B-C50C-407E-A947-70E740481C1C}">
                <a14:useLocalDpi xmlns:a14="http://schemas.microsoft.com/office/drawing/2010/main" val="0"/>
              </a:ext>
            </a:extLst>
          </a:blip>
          <a:srcRect l="38567" t="15339" r="38500" b="15232"/>
          <a:stretch/>
        </p:blipFill>
        <p:spPr bwMode="auto">
          <a:xfrm>
            <a:off x="2233770" y="3993854"/>
            <a:ext cx="467156" cy="471418"/>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29" name="Picture 2" descr="Image for post">
            <a:extLst>
              <a:ext uri="{FF2B5EF4-FFF2-40B4-BE49-F238E27FC236}">
                <a16:creationId xmlns:a16="http://schemas.microsoft.com/office/drawing/2014/main" id="{670543AF-7C1A-44D8-81B7-0F1EDA459BB8}"/>
              </a:ext>
            </a:extLst>
          </p:cNvPr>
          <p:cNvPicPr>
            <a:picLocks noChangeAspect="1" noChangeArrowheads="1"/>
          </p:cNvPicPr>
          <p:nvPr/>
        </p:nvPicPr>
        <p:blipFill rotWithShape="1">
          <a:blip r:embed="rId6" cstate="print">
            <a:extLst>
              <a:ext uri="{BEBA8EAE-BF5A-486C-A8C5-ECC9F3942E4B}">
                <a14:imgProps xmlns:a14="http://schemas.microsoft.com/office/drawing/2010/main">
                  <a14:imgLayer r:embed="rId7">
                    <a14:imgEffect>
                      <a14:backgroundRemoval t="17544" b="80263" l="38889" r="59942">
                        <a14:foregroundMark x1="50585" y1="42105" x2="50585" y2="42105"/>
                        <a14:foregroundMark x1="55409" y1="50877" x2="55409" y2="50877"/>
                        <a14:foregroundMark x1="50146" y1="58772" x2="50146" y2="58772"/>
                        <a14:foregroundMark x1="45322" y1="50877" x2="45322" y2="50877"/>
                        <a14:foregroundMark x1="45760" y1="64474" x2="45760" y2="64474"/>
                        <a14:foregroundMark x1="47661" y1="77193" x2="47661" y2="77193"/>
                        <a14:foregroundMark x1="57895" y1="23246" x2="57895" y2="23246"/>
                        <a14:foregroundMark x1="57602" y1="22807" x2="57602" y2="22807"/>
                        <a14:foregroundMark x1="54678" y1="21930" x2="54678" y2="21930"/>
                        <a14:foregroundMark x1="54678" y1="21930" x2="54678" y2="21930"/>
                        <a14:foregroundMark x1="53363" y1="21053" x2="50146" y2="20175"/>
                        <a14:foregroundMark x1="46345" y1="21053" x2="46345" y2="21053"/>
                        <a14:foregroundMark x1="44006" y1="21053" x2="40789" y2="21053"/>
                        <a14:foregroundMark x1="59211" y1="28070" x2="59211" y2="27193"/>
                        <a14:foregroundMark x1="59211" y1="22368" x2="59211" y2="22368"/>
                        <a14:foregroundMark x1="59357" y1="21491" x2="42544" y2="21053"/>
                        <a14:foregroundMark x1="42544" y1="21053" x2="40205" y2="27193"/>
                        <a14:foregroundMark x1="59942" y1="29386" x2="59503" y2="19737"/>
                        <a14:foregroundMark x1="39912" y1="18421" x2="56871" y2="19737"/>
                        <a14:foregroundMark x1="56871" y1="19737" x2="59942" y2="19298"/>
                        <a14:foregroundMark x1="39327" y1="18421" x2="39620" y2="28509"/>
                        <a14:foregroundMark x1="40351" y1="70614" x2="40789" y2="77632"/>
                        <a14:foregroundMark x1="41959" y1="80263" x2="46053" y2="78947"/>
                        <a14:foregroundMark x1="51316" y1="80263" x2="50731" y2="80263"/>
                        <a14:foregroundMark x1="50439" y1="80263" x2="54240" y2="79386"/>
                        <a14:foregroundMark x1="56579" y1="78509" x2="58480" y2="79386"/>
                        <a14:foregroundMark x1="39327" y1="18860" x2="39327" y2="18860"/>
                      </a14:backgroundRemoval>
                    </a14:imgEffect>
                  </a14:imgLayer>
                </a14:imgProps>
              </a:ext>
              <a:ext uri="{28A0092B-C50C-407E-A947-70E740481C1C}">
                <a14:useLocalDpi xmlns:a14="http://schemas.microsoft.com/office/drawing/2010/main" val="0"/>
              </a:ext>
            </a:extLst>
          </a:blip>
          <a:srcRect l="38567" t="15339" r="38500" b="15232"/>
          <a:stretch/>
        </p:blipFill>
        <p:spPr bwMode="auto">
          <a:xfrm>
            <a:off x="2233770" y="4725144"/>
            <a:ext cx="467156" cy="471418"/>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39991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9"/>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1" grpId="0" animBg="1"/>
      <p:bldP spid="12" grpId="0"/>
      <p:bldP spid="14" grpId="0"/>
      <p:bldP spid="15" grpId="0"/>
      <p:bldP spid="2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9C19BB-71D1-4444-8A63-AF9E5A8B531B}"/>
              </a:ext>
            </a:extLst>
          </p:cNvPr>
          <p:cNvSpPr>
            <a:spLocks noGrp="1"/>
          </p:cNvSpPr>
          <p:nvPr>
            <p:ph type="title"/>
          </p:nvPr>
        </p:nvSpPr>
        <p:spPr>
          <a:xfrm>
            <a:off x="273223" y="427829"/>
            <a:ext cx="12190271" cy="824194"/>
          </a:xfrm>
        </p:spPr>
        <p:txBody>
          <a:bodyPr/>
          <a:lstStyle/>
          <a:p>
            <a:r>
              <a:rPr lang="en-US" dirty="0"/>
              <a:t>IoT Hub Message Routing and Message Enrichments</a:t>
            </a:r>
          </a:p>
        </p:txBody>
      </p:sp>
      <p:pic>
        <p:nvPicPr>
          <p:cNvPr id="3" name="Picture 2">
            <a:extLst>
              <a:ext uri="{FF2B5EF4-FFF2-40B4-BE49-F238E27FC236}">
                <a16:creationId xmlns:a16="http://schemas.microsoft.com/office/drawing/2014/main" id="{C712BB64-A76D-411D-93F2-4120270980FA}"/>
              </a:ext>
            </a:extLst>
          </p:cNvPr>
          <p:cNvPicPr>
            <a:picLocks noChangeAspect="1"/>
          </p:cNvPicPr>
          <p:nvPr/>
        </p:nvPicPr>
        <p:blipFill>
          <a:blip r:embed="rId3"/>
          <a:stretch>
            <a:fillRect/>
          </a:stretch>
        </p:blipFill>
        <p:spPr>
          <a:xfrm>
            <a:off x="177420" y="1083916"/>
            <a:ext cx="8844076" cy="4834435"/>
          </a:xfrm>
          <a:prstGeom prst="rect">
            <a:avLst/>
          </a:prstGeom>
        </p:spPr>
      </p:pic>
      <p:sp>
        <p:nvSpPr>
          <p:cNvPr id="5" name="TextBox 4">
            <a:extLst>
              <a:ext uri="{FF2B5EF4-FFF2-40B4-BE49-F238E27FC236}">
                <a16:creationId xmlns:a16="http://schemas.microsoft.com/office/drawing/2014/main" id="{1828ABF0-E1C4-4C1B-9DF3-4F378A45F82B}"/>
              </a:ext>
            </a:extLst>
          </p:cNvPr>
          <p:cNvSpPr txBox="1"/>
          <p:nvPr/>
        </p:nvSpPr>
        <p:spPr>
          <a:xfrm>
            <a:off x="9200170" y="1745726"/>
            <a:ext cx="2635035" cy="2221062"/>
          </a:xfrm>
          <a:prstGeom prst="rect">
            <a:avLst/>
          </a:prstGeom>
          <a:noFill/>
        </p:spPr>
        <p:txBody>
          <a:bodyPr wrap="square" lIns="182854" tIns="146284" rIns="182854" bIns="146284" rtlCol="0">
            <a:spAutoFit/>
          </a:bodyPr>
          <a:lstStyle/>
          <a:p>
            <a:pPr defTabSz="914367">
              <a:lnSpc>
                <a:spcPct val="90000"/>
              </a:lnSpc>
              <a:spcAft>
                <a:spcPts val="600"/>
              </a:spcAft>
            </a:pPr>
            <a:r>
              <a:rPr lang="en-US" sz="2000" dirty="0">
                <a:gradFill>
                  <a:gsLst>
                    <a:gs pos="2917">
                      <a:srgbClr val="000000"/>
                    </a:gs>
                    <a:gs pos="30000">
                      <a:srgbClr val="000000"/>
                    </a:gs>
                  </a:gsLst>
                  <a:lin ang="5400000" scaled="0"/>
                </a:gradFill>
                <a:latin typeface="Segoe UI" panose="020B0502040204020203" pitchFamily="34" charset="0"/>
                <a:cs typeface="Segoe UI" panose="020B0502040204020203" pitchFamily="34" charset="0"/>
              </a:rPr>
              <a:t>Enrichment Values supported</a:t>
            </a:r>
          </a:p>
          <a:p>
            <a:pPr marL="342834" indent="-342834" defTabSz="914367">
              <a:lnSpc>
                <a:spcPct val="90000"/>
              </a:lnSpc>
              <a:spcAft>
                <a:spcPts val="600"/>
              </a:spcAft>
              <a:buFont typeface="Arial" panose="020B0604020202020204" pitchFamily="34" charset="0"/>
              <a:buChar char="•"/>
            </a:pPr>
            <a:r>
              <a:rPr lang="en-US" sz="2000" dirty="0">
                <a:gradFill>
                  <a:gsLst>
                    <a:gs pos="2917">
                      <a:srgbClr val="000000"/>
                    </a:gs>
                    <a:gs pos="30000">
                      <a:srgbClr val="000000"/>
                    </a:gs>
                  </a:gsLst>
                  <a:lin ang="5400000" scaled="0"/>
                </a:gradFill>
                <a:latin typeface="Segoe UI" panose="020B0502040204020203" pitchFamily="34" charset="0"/>
                <a:cs typeface="Segoe UI" panose="020B0502040204020203" pitchFamily="34" charset="0"/>
              </a:rPr>
              <a:t>Device Twin tags, properties</a:t>
            </a:r>
          </a:p>
          <a:p>
            <a:pPr marL="342834" indent="-342834" defTabSz="914367">
              <a:lnSpc>
                <a:spcPct val="90000"/>
              </a:lnSpc>
              <a:spcAft>
                <a:spcPts val="600"/>
              </a:spcAft>
              <a:buFont typeface="Arial" panose="020B0604020202020204" pitchFamily="34" charset="0"/>
              <a:buChar char="•"/>
            </a:pPr>
            <a:r>
              <a:rPr lang="en-US" sz="2000" dirty="0">
                <a:gradFill>
                  <a:gsLst>
                    <a:gs pos="2917">
                      <a:srgbClr val="000000"/>
                    </a:gs>
                    <a:gs pos="30000">
                      <a:srgbClr val="000000"/>
                    </a:gs>
                  </a:gsLst>
                  <a:lin ang="5400000" scaled="0"/>
                </a:gradFill>
                <a:latin typeface="Segoe UI" panose="020B0502040204020203" pitchFamily="34" charset="0"/>
                <a:cs typeface="Segoe UI" panose="020B0502040204020203" pitchFamily="34" charset="0"/>
              </a:rPr>
              <a:t>IoT Hub name</a:t>
            </a:r>
          </a:p>
          <a:p>
            <a:pPr marL="342834" indent="-342834" defTabSz="914367">
              <a:lnSpc>
                <a:spcPct val="90000"/>
              </a:lnSpc>
              <a:spcAft>
                <a:spcPts val="600"/>
              </a:spcAft>
              <a:buFont typeface="Arial" panose="020B0604020202020204" pitchFamily="34" charset="0"/>
              <a:buChar char="•"/>
            </a:pPr>
            <a:r>
              <a:rPr lang="en-US" sz="2000" dirty="0">
                <a:gradFill>
                  <a:gsLst>
                    <a:gs pos="2917">
                      <a:srgbClr val="000000"/>
                    </a:gs>
                    <a:gs pos="30000">
                      <a:srgbClr val="000000"/>
                    </a:gs>
                  </a:gsLst>
                  <a:lin ang="5400000" scaled="0"/>
                </a:gradFill>
                <a:latin typeface="Segoe UI" panose="020B0502040204020203" pitchFamily="34" charset="0"/>
                <a:cs typeface="Segoe UI" panose="020B0502040204020203" pitchFamily="34" charset="0"/>
              </a:rPr>
              <a:t>Static string</a:t>
            </a:r>
            <a:endParaRPr lang="en-US" sz="2000" dirty="0">
              <a:solidFill>
                <a:srgbClr val="000000"/>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719638758"/>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10FB9E-173D-42F3-BF84-EE132C2D97CA}"/>
              </a:ext>
            </a:extLst>
          </p:cNvPr>
          <p:cNvSpPr>
            <a:spLocks noGrp="1"/>
          </p:cNvSpPr>
          <p:nvPr>
            <p:ph type="title"/>
          </p:nvPr>
        </p:nvSpPr>
        <p:spPr/>
        <p:txBody>
          <a:bodyPr/>
          <a:lstStyle/>
          <a:p>
            <a:r>
              <a:rPr lang="en-US"/>
              <a:t>Serverless Integration</a:t>
            </a:r>
          </a:p>
        </p:txBody>
      </p:sp>
      <p:pic>
        <p:nvPicPr>
          <p:cNvPr id="3" name="Picture 2">
            <a:extLst>
              <a:ext uri="{FF2B5EF4-FFF2-40B4-BE49-F238E27FC236}">
                <a16:creationId xmlns:a16="http://schemas.microsoft.com/office/drawing/2014/main" id="{01ED40C4-C00D-4D4A-96CF-2504A5BBF0A9}"/>
              </a:ext>
            </a:extLst>
          </p:cNvPr>
          <p:cNvPicPr>
            <a:picLocks noChangeAspect="1"/>
          </p:cNvPicPr>
          <p:nvPr/>
        </p:nvPicPr>
        <p:blipFill>
          <a:blip r:embed="rId3"/>
          <a:stretch>
            <a:fillRect/>
          </a:stretch>
        </p:blipFill>
        <p:spPr>
          <a:xfrm>
            <a:off x="455980" y="1460188"/>
            <a:ext cx="6950934" cy="4598873"/>
          </a:xfrm>
          <a:prstGeom prst="rect">
            <a:avLst/>
          </a:prstGeom>
        </p:spPr>
      </p:pic>
      <p:sp>
        <p:nvSpPr>
          <p:cNvPr id="5" name="TextBox 4">
            <a:extLst>
              <a:ext uri="{FF2B5EF4-FFF2-40B4-BE49-F238E27FC236}">
                <a16:creationId xmlns:a16="http://schemas.microsoft.com/office/drawing/2014/main" id="{9680D9DA-871E-4404-A36F-544B0D4FF2DB}"/>
              </a:ext>
            </a:extLst>
          </p:cNvPr>
          <p:cNvSpPr txBox="1"/>
          <p:nvPr/>
        </p:nvSpPr>
        <p:spPr>
          <a:xfrm>
            <a:off x="7558528" y="1977017"/>
            <a:ext cx="4451899" cy="1938589"/>
          </a:xfrm>
          <a:prstGeom prst="rect">
            <a:avLst/>
          </a:prstGeom>
          <a:noFill/>
        </p:spPr>
        <p:txBody>
          <a:bodyPr wrap="square" lIns="182854" tIns="146284" rIns="182854" bIns="146284" rtlCol="0">
            <a:spAutoFit/>
          </a:bodyPr>
          <a:lstStyle/>
          <a:p>
            <a:pPr defTabSz="914367">
              <a:lnSpc>
                <a:spcPct val="90000"/>
              </a:lnSpc>
              <a:spcAft>
                <a:spcPts val="600"/>
              </a:spcAft>
            </a:pPr>
            <a:r>
              <a:rPr lang="en-US" sz="2000">
                <a:gradFill>
                  <a:gsLst>
                    <a:gs pos="2917">
                      <a:srgbClr val="000000"/>
                    </a:gs>
                    <a:gs pos="30000">
                      <a:srgbClr val="000000"/>
                    </a:gs>
                  </a:gsLst>
                  <a:lin ang="5400000" scaled="0"/>
                </a:gradFill>
                <a:latin typeface="Segoe UI" panose="020B0502040204020203" pitchFamily="34" charset="0"/>
                <a:cs typeface="Segoe UI" panose="020B0502040204020203" pitchFamily="34" charset="0"/>
              </a:rPr>
              <a:t>Events supported:</a:t>
            </a:r>
          </a:p>
          <a:p>
            <a:pPr marL="342834" indent="-342834" defTabSz="914367">
              <a:lnSpc>
                <a:spcPct val="90000"/>
              </a:lnSpc>
              <a:spcAft>
                <a:spcPts val="600"/>
              </a:spcAft>
              <a:buFont typeface="Arial" panose="020B0604020202020204" pitchFamily="34" charset="0"/>
              <a:buChar char="•"/>
            </a:pPr>
            <a:r>
              <a:rPr lang="en-US" sz="2000">
                <a:gradFill>
                  <a:gsLst>
                    <a:gs pos="2917">
                      <a:srgbClr val="000000"/>
                    </a:gs>
                    <a:gs pos="30000">
                      <a:srgbClr val="000000"/>
                    </a:gs>
                  </a:gsLst>
                  <a:lin ang="5400000" scaled="0"/>
                </a:gradFill>
                <a:latin typeface="Segoe UI" panose="020B0502040204020203" pitchFamily="34" charset="0"/>
                <a:cs typeface="Segoe UI" panose="020B0502040204020203" pitchFamily="34" charset="0"/>
              </a:rPr>
              <a:t>Device Telemetry </a:t>
            </a:r>
          </a:p>
          <a:p>
            <a:pPr marL="342834" indent="-342834" defTabSz="914367">
              <a:lnSpc>
                <a:spcPct val="90000"/>
              </a:lnSpc>
              <a:spcAft>
                <a:spcPts val="600"/>
              </a:spcAft>
              <a:buFont typeface="Arial" panose="020B0604020202020204" pitchFamily="34" charset="0"/>
              <a:buChar char="•"/>
            </a:pPr>
            <a:r>
              <a:rPr lang="en-US" sz="2000">
                <a:gradFill>
                  <a:gsLst>
                    <a:gs pos="2917">
                      <a:srgbClr val="000000"/>
                    </a:gs>
                    <a:gs pos="30000">
                      <a:srgbClr val="000000"/>
                    </a:gs>
                  </a:gsLst>
                  <a:lin ang="5400000" scaled="0"/>
                </a:gradFill>
                <a:latin typeface="Segoe UI" panose="020B0502040204020203" pitchFamily="34" charset="0"/>
                <a:cs typeface="Segoe UI" panose="020B0502040204020203" pitchFamily="34" charset="0"/>
              </a:rPr>
              <a:t>Device Created/Deleted Events</a:t>
            </a:r>
          </a:p>
          <a:p>
            <a:pPr marL="342834" indent="-342834" defTabSz="914367">
              <a:lnSpc>
                <a:spcPct val="90000"/>
              </a:lnSpc>
              <a:spcAft>
                <a:spcPts val="600"/>
              </a:spcAft>
              <a:buFont typeface="Arial" panose="020B0604020202020204" pitchFamily="34" charset="0"/>
              <a:buChar char="•"/>
            </a:pPr>
            <a:r>
              <a:rPr lang="en-US" sz="2000">
                <a:gradFill>
                  <a:gsLst>
                    <a:gs pos="2917">
                      <a:srgbClr val="000000"/>
                    </a:gs>
                    <a:gs pos="30000">
                      <a:srgbClr val="000000"/>
                    </a:gs>
                  </a:gsLst>
                  <a:lin ang="5400000" scaled="0"/>
                </a:gradFill>
                <a:latin typeface="Segoe UI" panose="020B0502040204020203" pitchFamily="34" charset="0"/>
                <a:cs typeface="Segoe UI" panose="020B0502040204020203" pitchFamily="34" charset="0"/>
              </a:rPr>
              <a:t>Device Connected/Disconnected Events</a:t>
            </a:r>
            <a:endParaRPr lang="en-US" sz="2000">
              <a:solidFill>
                <a:srgbClr val="000000"/>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372936965"/>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7CF5A708-A003-4802-B2D1-52C880A3440A}"/>
              </a:ext>
            </a:extLst>
          </p:cNvPr>
          <p:cNvSpPr/>
          <p:nvPr/>
        </p:nvSpPr>
        <p:spPr bwMode="auto">
          <a:xfrm>
            <a:off x="-1" y="0"/>
            <a:ext cx="12436476" cy="6858000"/>
          </a:xfrm>
          <a:prstGeom prst="ellipse">
            <a:avLst/>
          </a:prstGeom>
          <a:gradFill flip="none" rotWithShape="1">
            <a:gsLst>
              <a:gs pos="0">
                <a:srgbClr val="0078D3">
                  <a:lumMod val="50000"/>
                  <a:alpha val="80000"/>
                </a:srgbClr>
              </a:gs>
              <a:gs pos="90000">
                <a:srgbClr val="000000">
                  <a:alpha val="0"/>
                </a:srgbClr>
              </a:gs>
            </a:gsLst>
            <a:path path="circle">
              <a:fillToRect l="50000" t="50000" r="50000" b="50000"/>
            </a:path>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2">
            <a:extLst>
              <a:ext uri="{FF2B5EF4-FFF2-40B4-BE49-F238E27FC236}">
                <a16:creationId xmlns:a16="http://schemas.microsoft.com/office/drawing/2014/main" id="{172E3C13-FFE8-4014-BB88-7955570ABE76}"/>
              </a:ext>
            </a:extLst>
          </p:cNvPr>
          <p:cNvSpPr>
            <a:spLocks noGrp="1"/>
          </p:cNvSpPr>
          <p:nvPr>
            <p:ph type="title"/>
          </p:nvPr>
        </p:nvSpPr>
        <p:spPr>
          <a:xfrm>
            <a:off x="410838" y="422596"/>
            <a:ext cx="9263739" cy="548985"/>
          </a:xfrm>
        </p:spPr>
        <p:txBody>
          <a:bodyPr/>
          <a:lstStyle/>
          <a:p>
            <a:r>
              <a:rPr lang="en-US" sz="4400" dirty="0">
                <a:solidFill>
                  <a:schemeClr val="tx1"/>
                </a:solidFill>
              </a:rPr>
              <a:t>Build end to end IoT Solutions</a:t>
            </a:r>
            <a:endParaRPr lang="en-US" sz="4400" dirty="0">
              <a:gradFill>
                <a:gsLst>
                  <a:gs pos="0">
                    <a:schemeClr val="accent5"/>
                  </a:gs>
                  <a:gs pos="100000">
                    <a:schemeClr val="accent4"/>
                  </a:gs>
                </a:gsLst>
                <a:lin ang="2700000" scaled="1"/>
              </a:gradFill>
            </a:endParaRPr>
          </a:p>
        </p:txBody>
      </p:sp>
      <p:sp>
        <p:nvSpPr>
          <p:cNvPr id="4" name="Title 2">
            <a:extLst>
              <a:ext uri="{FF2B5EF4-FFF2-40B4-BE49-F238E27FC236}">
                <a16:creationId xmlns:a16="http://schemas.microsoft.com/office/drawing/2014/main" id="{29A868D5-116B-48F8-A7CB-9AFEF1E36C9D}"/>
              </a:ext>
            </a:extLst>
          </p:cNvPr>
          <p:cNvSpPr txBox="1">
            <a:spLocks/>
          </p:cNvSpPr>
          <p:nvPr/>
        </p:nvSpPr>
        <p:spPr>
          <a:xfrm>
            <a:off x="591461" y="1890152"/>
            <a:ext cx="9704006" cy="548985"/>
          </a:xfrm>
          <a:prstGeom prst="rect">
            <a:avLst/>
          </a:prstGeom>
          <a:noFill/>
        </p:spPr>
        <p:txBody>
          <a:bodyPr vert="horz" wrap="square" lIns="0" tIns="0" rIns="0" bIns="0" rtlCol="0" anchor="t" anchorCtr="0">
            <a:noAutofit/>
          </a:bodyPr>
          <a:lstStyle>
            <a:lvl1pPr algn="l" defTabSz="914367" rtl="0" eaLnBrk="1" latinLnBrk="0" hangingPunct="1">
              <a:lnSpc>
                <a:spcPct val="90000"/>
              </a:lnSpc>
              <a:spcBef>
                <a:spcPct val="0"/>
              </a:spcBef>
              <a:buNone/>
              <a:defRPr lang="en-US" sz="4705" b="0" kern="1200" cap="none" spc="-49" baseline="0" dirty="0">
                <a:ln w="3175">
                  <a:noFill/>
                </a:ln>
                <a:gradFill>
                  <a:gsLst>
                    <a:gs pos="0">
                      <a:schemeClr val="tx1"/>
                    </a:gs>
                    <a:gs pos="100000">
                      <a:schemeClr val="tx1"/>
                    </a:gs>
                  </a:gsLst>
                  <a:lin ang="5400000" scaled="1"/>
                </a:gradFill>
                <a:effectLst/>
                <a:latin typeface="+mj-lt"/>
                <a:ea typeface="+mn-ea"/>
                <a:cs typeface="Segoe UI" pitchFamily="34" charset="0"/>
              </a:defRPr>
            </a:lvl1pPr>
          </a:lstStyle>
          <a:p>
            <a:r>
              <a:rPr lang="en-US" sz="3600" dirty="0">
                <a:solidFill>
                  <a:schemeClr val="tx1"/>
                </a:solidFill>
              </a:rPr>
              <a:t>1.</a:t>
            </a:r>
            <a:r>
              <a:rPr lang="en-US" sz="3600" dirty="0">
                <a:solidFill>
                  <a:schemeClr val="accent5"/>
                </a:solidFill>
              </a:rPr>
              <a:t> </a:t>
            </a:r>
            <a:r>
              <a:rPr lang="en-US" sz="3600" dirty="0">
                <a:gradFill>
                  <a:gsLst>
                    <a:gs pos="0">
                      <a:schemeClr val="accent5"/>
                    </a:gs>
                    <a:gs pos="100000">
                      <a:schemeClr val="accent4"/>
                    </a:gs>
                  </a:gsLst>
                  <a:lin ang="2700000" scaled="1"/>
                </a:gradFill>
              </a:rPr>
              <a:t>Transform your business with IoT</a:t>
            </a:r>
          </a:p>
          <a:p>
            <a:r>
              <a:rPr lang="en-US" sz="3600" dirty="0">
                <a:solidFill>
                  <a:schemeClr val="tx1"/>
                </a:solidFill>
              </a:rPr>
              <a:t>2. Connect devices to the cloud</a:t>
            </a:r>
          </a:p>
          <a:p>
            <a:r>
              <a:rPr lang="en-US" sz="3600" dirty="0">
                <a:solidFill>
                  <a:schemeClr val="tx1"/>
                </a:solidFill>
              </a:rPr>
              <a:t>3. </a:t>
            </a:r>
            <a:r>
              <a:rPr lang="en-US" sz="3600" dirty="0">
                <a:gradFill>
                  <a:gsLst>
                    <a:gs pos="0">
                      <a:schemeClr val="accent5"/>
                    </a:gs>
                    <a:gs pos="100000">
                      <a:schemeClr val="accent4"/>
                    </a:gs>
                  </a:gsLst>
                  <a:lin ang="2700000" scaled="1"/>
                </a:gradFill>
              </a:rPr>
              <a:t>Provision devices at scale</a:t>
            </a:r>
          </a:p>
          <a:p>
            <a:r>
              <a:rPr lang="en-US" sz="3600" dirty="0">
                <a:solidFill>
                  <a:schemeClr val="tx1"/>
                </a:solidFill>
              </a:rPr>
              <a:t>4. </a:t>
            </a:r>
            <a:r>
              <a:rPr lang="en-US" sz="3600" dirty="0">
                <a:gradFill>
                  <a:gsLst>
                    <a:gs pos="0">
                      <a:schemeClr val="accent5"/>
                    </a:gs>
                    <a:gs pos="100000">
                      <a:schemeClr val="accent4"/>
                    </a:gs>
                  </a:gsLst>
                  <a:lin ang="2700000" scaled="1"/>
                </a:gradFill>
              </a:rPr>
              <a:t>Understand IoT message processing, analytics, and business integration</a:t>
            </a:r>
          </a:p>
          <a:p>
            <a:r>
              <a:rPr lang="en-US" sz="3600" dirty="0">
                <a:solidFill>
                  <a:schemeClr val="tx1"/>
                </a:solidFill>
              </a:rPr>
              <a:t>5. </a:t>
            </a:r>
            <a:r>
              <a:rPr lang="en-US" sz="3600" dirty="0">
                <a:gradFill>
                  <a:gsLst>
                    <a:gs pos="0">
                      <a:schemeClr val="accent5"/>
                    </a:gs>
                    <a:gs pos="100000">
                      <a:schemeClr val="accent4"/>
                    </a:gs>
                  </a:gsLst>
                  <a:lin ang="2700000" scaled="1"/>
                </a:gradFill>
              </a:rPr>
              <a:t>Build the intelligent edge</a:t>
            </a:r>
          </a:p>
          <a:p>
            <a:r>
              <a:rPr lang="en-US" sz="3600" dirty="0">
                <a:solidFill>
                  <a:schemeClr val="tx1"/>
                </a:solidFill>
              </a:rPr>
              <a:t>6. </a:t>
            </a:r>
            <a:r>
              <a:rPr lang="en-US" sz="3600" dirty="0">
                <a:gradFill>
                  <a:gsLst>
                    <a:gs pos="0">
                      <a:schemeClr val="accent5"/>
                    </a:gs>
                    <a:gs pos="100000">
                      <a:schemeClr val="accent4"/>
                    </a:gs>
                  </a:gsLst>
                  <a:lin ang="2700000" scaled="1"/>
                </a:gradFill>
              </a:rPr>
              <a:t>Build IoT solutions with Azure IoT Central</a:t>
            </a:r>
          </a:p>
          <a:p>
            <a:endParaRPr lang="en-US" sz="3600" dirty="0">
              <a:gradFill>
                <a:gsLst>
                  <a:gs pos="0">
                    <a:schemeClr val="accent5"/>
                  </a:gs>
                  <a:gs pos="100000">
                    <a:schemeClr val="accent4"/>
                  </a:gs>
                </a:gsLst>
                <a:lin ang="2700000" scaled="1"/>
              </a:gradFill>
            </a:endParaRPr>
          </a:p>
        </p:txBody>
      </p:sp>
    </p:spTree>
    <p:extLst>
      <p:ext uri="{BB962C8B-B14F-4D97-AF65-F5344CB8AC3E}">
        <p14:creationId xmlns:p14="http://schemas.microsoft.com/office/powerpoint/2010/main" val="28973845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grpId="1" nodeType="withEffect">
                                  <p:stCondLst>
                                    <p:cond delay="0"/>
                                  </p:stCondLst>
                                  <p:childTnLst>
                                    <p:animMotion origin="layout" path="M -1.66667E-6 -3.7037E-7 L -1.66667E-6 0.01898 " pathEditMode="relative" rAng="0" ptsTypes="AA">
                                      <p:cBhvr>
                                        <p:cTn id="9" dur="700" spd="-100000" fill="hold"/>
                                        <p:tgtEl>
                                          <p:spTgt spid="3"/>
                                        </p:tgtEl>
                                        <p:attrNameLst>
                                          <p:attrName>ppt_x</p:attrName>
                                          <p:attrName>ppt_y</p:attrName>
                                        </p:attrNameLst>
                                      </p:cBhvr>
                                      <p:rCtr x="0" y="949"/>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42" presetClass="path" presetSubtype="0" decel="100000" fill="hold" grpId="1" nodeType="withEffect">
                                  <p:stCondLst>
                                    <p:cond delay="0"/>
                                  </p:stCondLst>
                                  <p:childTnLst>
                                    <p:animMotion origin="layout" path="M -4.375E-6 7.40741E-7 L -4.375E-6 0.01898 " pathEditMode="relative" rAng="0" ptsTypes="AA">
                                      <p:cBhvr>
                                        <p:cTn id="14" dur="700" spd="-100000" fill="hold"/>
                                        <p:tgtEl>
                                          <p:spTgt spid="4"/>
                                        </p:tgtEl>
                                        <p:attrNameLst>
                                          <p:attrName>ppt_x</p:attrName>
                                          <p:attrName>ppt_y</p:attrName>
                                        </p:attrNameLst>
                                      </p:cBhvr>
                                      <p:rCtr x="0" y="94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4" grpId="0"/>
      <p:bldP spid="4" grpId="1"/>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 name="Oval 9">
            <a:extLst>
              <a:ext uri="{FF2B5EF4-FFF2-40B4-BE49-F238E27FC236}">
                <a16:creationId xmlns:a16="http://schemas.microsoft.com/office/drawing/2014/main" id="{52825544-41C4-49AE-BEA0-8576D685821A}"/>
              </a:ext>
            </a:extLst>
          </p:cNvPr>
          <p:cNvSpPr/>
          <p:nvPr/>
        </p:nvSpPr>
        <p:spPr bwMode="auto">
          <a:xfrm>
            <a:off x="-1" y="0"/>
            <a:ext cx="12172256" cy="6858000"/>
          </a:xfrm>
          <a:prstGeom prst="ellipse">
            <a:avLst/>
          </a:prstGeom>
          <a:gradFill flip="none" rotWithShape="1">
            <a:gsLst>
              <a:gs pos="0">
                <a:schemeClr val="tx2">
                  <a:lumMod val="50000"/>
                  <a:alpha val="80000"/>
                </a:schemeClr>
              </a:gs>
              <a:gs pos="90000">
                <a:schemeClr val="tx1">
                  <a:alpha val="0"/>
                </a:schemeClr>
              </a:gs>
            </a:gsLst>
            <a:path path="circle">
              <a:fillToRect l="50000" t="50000" r="50000" b="50000"/>
            </a:path>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F5D85924-5F55-4239-B031-6CDFB4BCCE28}"/>
              </a:ext>
            </a:extLst>
          </p:cNvPr>
          <p:cNvSpPr>
            <a:spLocks noGrp="1"/>
          </p:cNvSpPr>
          <p:nvPr>
            <p:ph type="title"/>
          </p:nvPr>
        </p:nvSpPr>
        <p:spPr>
          <a:xfrm>
            <a:off x="455996" y="2250947"/>
            <a:ext cx="6869144" cy="883407"/>
          </a:xfrm>
        </p:spPr>
        <p:txBody>
          <a:bodyPr vert="horz" wrap="square" lIns="0" tIns="0" rIns="0" bIns="0" rtlCol="0" anchor="t">
            <a:noAutofit/>
          </a:bodyPr>
          <a:lstStyle/>
          <a:p>
            <a:pPr>
              <a:lnSpc>
                <a:spcPct val="100000"/>
              </a:lnSpc>
            </a:pPr>
            <a:r>
              <a:rPr lang="en-US" sz="3200" dirty="0">
                <a:solidFill>
                  <a:schemeClr val="accent5"/>
                </a:solidFill>
              </a:rPr>
              <a:t>NEW: Device Update </a:t>
            </a:r>
            <a:br>
              <a:rPr lang="en-US" sz="3200" dirty="0">
                <a:solidFill>
                  <a:schemeClr val="accent5"/>
                </a:solidFill>
              </a:rPr>
            </a:br>
            <a:r>
              <a:rPr lang="en-US" sz="3200" dirty="0">
                <a:solidFill>
                  <a:schemeClr val="bg1"/>
                </a:solidFill>
              </a:rPr>
              <a:t>for IoT Hub</a:t>
            </a:r>
            <a:endParaRPr lang="en-US" sz="2800" dirty="0">
              <a:solidFill>
                <a:schemeClr val="bg1"/>
              </a:solidFill>
            </a:endParaRPr>
          </a:p>
        </p:txBody>
      </p:sp>
      <p:sp>
        <p:nvSpPr>
          <p:cNvPr id="5" name="Rectangle 4">
            <a:extLst>
              <a:ext uri="{FF2B5EF4-FFF2-40B4-BE49-F238E27FC236}">
                <a16:creationId xmlns:a16="http://schemas.microsoft.com/office/drawing/2014/main" id="{AAF07187-7741-42D0-A6E6-9B7A4ED0658D}"/>
              </a:ext>
            </a:extLst>
          </p:cNvPr>
          <p:cNvSpPr/>
          <p:nvPr/>
        </p:nvSpPr>
        <p:spPr>
          <a:xfrm>
            <a:off x="467719" y="3723647"/>
            <a:ext cx="6200814" cy="923330"/>
          </a:xfrm>
          <a:prstGeom prst="rect">
            <a:avLst/>
          </a:prstGeom>
        </p:spPr>
        <p:txBody>
          <a:bodyPr wrap="square" lIns="0" tIns="0" rIns="0" bIns="0">
            <a:spAutoFit/>
          </a:bodyPr>
          <a:lstStyle/>
          <a:p>
            <a:pPr marL="0" marR="0" lvl="0" indent="0" algn="l" defTabSz="912813"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Times New Roman" panose="02020603050405020304" pitchFamily="18" charset="0"/>
              </a:rPr>
              <a:t>is an end-to-end platform for publishing, distributing, and managing </a:t>
            </a:r>
            <a:r>
              <a:rPr kumimoji="0" lang="en-US" sz="2000" b="0" i="0" u="none" strike="noStrike" kern="1200" cap="none" spc="0" normalizeH="0" baseline="0" noProof="0">
                <a:ln>
                  <a:noFill/>
                </a:ln>
                <a:solidFill>
                  <a:srgbClr val="50E6FF"/>
                </a:solidFill>
                <a:effectLst/>
                <a:uLnTx/>
                <a:uFillTx/>
                <a:latin typeface="Segoe UI Semibold"/>
                <a:ea typeface="+mn-ea"/>
                <a:cs typeface="Times New Roman" panose="02020603050405020304" pitchFamily="18" charset="0"/>
              </a:rPr>
              <a:t>over-the-air updates for IoT devices</a:t>
            </a:r>
            <a:r>
              <a:rPr kumimoji="0" lang="en-US" sz="2000" b="0" i="0" u="none" strike="noStrike" kern="1200" cap="none" spc="0" normalizeH="0" baseline="0" noProof="0">
                <a:ln>
                  <a:noFill/>
                </a:ln>
                <a:solidFill>
                  <a:srgbClr val="FFFFFF"/>
                </a:solidFill>
                <a:effectLst/>
                <a:uLnTx/>
                <a:uFillTx/>
                <a:latin typeface="Segoe UI"/>
                <a:ea typeface="+mn-ea"/>
                <a:cs typeface="Times New Roman" panose="02020603050405020304" pitchFamily="18" charset="0"/>
              </a:rPr>
              <a:t> – from tiny sensors to gateway-level modules</a:t>
            </a:r>
          </a:p>
        </p:txBody>
      </p:sp>
      <p:pic>
        <p:nvPicPr>
          <p:cNvPr id="9" name="Graphic 8">
            <a:extLst>
              <a:ext uri="{FF2B5EF4-FFF2-40B4-BE49-F238E27FC236}">
                <a16:creationId xmlns:a16="http://schemas.microsoft.com/office/drawing/2014/main" id="{E6E82D12-5268-48A8-98C5-56B55828464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242657" y="1922955"/>
            <a:ext cx="3012081" cy="3012090"/>
          </a:xfrm>
          <a:prstGeom prst="rect">
            <a:avLst/>
          </a:prstGeom>
        </p:spPr>
      </p:pic>
      <p:cxnSp>
        <p:nvCxnSpPr>
          <p:cNvPr id="11" name="Straight Connector 10">
            <a:extLst>
              <a:ext uri="{FF2B5EF4-FFF2-40B4-BE49-F238E27FC236}">
                <a16:creationId xmlns:a16="http://schemas.microsoft.com/office/drawing/2014/main" id="{B8E219C8-D7C0-444C-8A3B-7B04ECF181C8}"/>
              </a:ext>
            </a:extLst>
          </p:cNvPr>
          <p:cNvCxnSpPr>
            <a:cxnSpLocks/>
          </p:cNvCxnSpPr>
          <p:nvPr/>
        </p:nvCxnSpPr>
        <p:spPr>
          <a:xfrm>
            <a:off x="455613" y="3429000"/>
            <a:ext cx="7075487" cy="0"/>
          </a:xfrm>
          <a:prstGeom prst="line">
            <a:avLst/>
          </a:prstGeom>
          <a:ln>
            <a:gradFill flip="none" rotWithShape="1">
              <a:gsLst>
                <a:gs pos="0">
                  <a:schemeClr val="accent5"/>
                </a:gs>
                <a:gs pos="100000">
                  <a:schemeClr val="tx2"/>
                </a:gs>
              </a:gsLst>
              <a:lin ang="10800000" scaled="1"/>
              <a:tileRect/>
            </a:gradFill>
            <a:headEnd type="none"/>
            <a:tailEnd type="none"/>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293076536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100000" fill="hold" grpId="1" nodeType="withEffect">
                                  <p:stCondLst>
                                    <p:cond delay="0"/>
                                  </p:stCondLst>
                                  <p:childTnLst>
                                    <p:animMotion origin="layout" path="M 0 4.44444E-6 L 0 0.01898 " pathEditMode="relative" rAng="0" ptsTypes="AA">
                                      <p:cBhvr>
                                        <p:cTn id="9" dur="700" spd="-100000" fill="hold"/>
                                        <p:tgtEl>
                                          <p:spTgt spid="5"/>
                                        </p:tgtEl>
                                        <p:attrNameLst>
                                          <p:attrName>ppt_x</p:attrName>
                                          <p:attrName>ppt_y</p:attrName>
                                        </p:attrNameLst>
                                      </p:cBhvr>
                                      <p:rCtr x="0" y="949"/>
                                    </p:animMotion>
                                  </p:childTnLst>
                                </p:cTn>
                              </p:par>
                              <p:par>
                                <p:cTn id="10" presetID="10" presetClass="entr" presetSubtype="0" fill="hold" nodeType="withEffect">
                                  <p:stCondLst>
                                    <p:cond delay="25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par>
                                <p:cTn id="13" presetID="42" presetClass="path" presetSubtype="0" decel="100000" fill="hold" nodeType="withEffect">
                                  <p:stCondLst>
                                    <p:cond delay="250"/>
                                  </p:stCondLst>
                                  <p:childTnLst>
                                    <p:animMotion origin="layout" path="M 0 4.44444E-6 L 0 0.01898 " pathEditMode="relative" rAng="0" ptsTypes="AA">
                                      <p:cBhvr>
                                        <p:cTn id="14" dur="700" spd="-100000" fill="hold"/>
                                        <p:tgtEl>
                                          <p:spTgt spid="9"/>
                                        </p:tgtEl>
                                        <p:attrNameLst>
                                          <p:attrName>ppt_x</p:attrName>
                                          <p:attrName>ppt_y</p:attrName>
                                        </p:attrNameLst>
                                      </p:cBhvr>
                                      <p:rCtr x="0" y="94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9" name="Oval 18">
            <a:extLst>
              <a:ext uri="{FF2B5EF4-FFF2-40B4-BE49-F238E27FC236}">
                <a16:creationId xmlns:a16="http://schemas.microsoft.com/office/drawing/2014/main" id="{DCCA3C78-60DD-4EDC-9845-69443508048F}"/>
              </a:ext>
            </a:extLst>
          </p:cNvPr>
          <p:cNvSpPr/>
          <p:nvPr/>
        </p:nvSpPr>
        <p:spPr bwMode="auto">
          <a:xfrm>
            <a:off x="-1" y="0"/>
            <a:ext cx="12172256" cy="6858000"/>
          </a:xfrm>
          <a:prstGeom prst="ellipse">
            <a:avLst/>
          </a:prstGeom>
          <a:gradFill flip="none" rotWithShape="1">
            <a:gsLst>
              <a:gs pos="0">
                <a:schemeClr val="tx2">
                  <a:lumMod val="50000"/>
                  <a:alpha val="80000"/>
                </a:schemeClr>
              </a:gs>
              <a:gs pos="90000">
                <a:schemeClr val="tx1">
                  <a:alpha val="0"/>
                </a:schemeClr>
              </a:gs>
            </a:gsLst>
            <a:path path="circle">
              <a:fillToRect l="50000" t="50000" r="50000" b="50000"/>
            </a:path>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2">
            <a:extLst>
              <a:ext uri="{FF2B5EF4-FFF2-40B4-BE49-F238E27FC236}">
                <a16:creationId xmlns:a16="http://schemas.microsoft.com/office/drawing/2014/main" id="{490C7C5A-22BC-435F-ABB1-994B44A2D967}"/>
              </a:ext>
            </a:extLst>
          </p:cNvPr>
          <p:cNvSpPr>
            <a:spLocks noGrp="1"/>
          </p:cNvSpPr>
          <p:nvPr>
            <p:ph type="title"/>
          </p:nvPr>
        </p:nvSpPr>
        <p:spPr>
          <a:xfrm>
            <a:off x="455995" y="620428"/>
            <a:ext cx="11306469" cy="403137"/>
          </a:xfrm>
        </p:spPr>
        <p:txBody>
          <a:bodyPr vert="horz" wrap="square" lIns="0" tIns="0" rIns="0" bIns="0" rtlCol="0" anchor="t">
            <a:noAutofit/>
          </a:bodyPr>
          <a:lstStyle/>
          <a:p>
            <a:r>
              <a:rPr lang="en-US" sz="3200" dirty="0">
                <a:solidFill>
                  <a:schemeClr val="accent5"/>
                </a:solidFill>
              </a:rPr>
              <a:t>Device Update for IoT Hub Robust features </a:t>
            </a:r>
            <a:br>
              <a:rPr lang="en-US" sz="3200" dirty="0">
                <a:solidFill>
                  <a:schemeClr val="bg1"/>
                </a:solidFill>
              </a:rPr>
            </a:br>
            <a:r>
              <a:rPr lang="en-US" sz="3200" dirty="0">
                <a:solidFill>
                  <a:schemeClr val="bg1"/>
                </a:solidFill>
              </a:rPr>
              <a:t>for every IoT ecosystem</a:t>
            </a:r>
          </a:p>
        </p:txBody>
      </p:sp>
      <p:grpSp>
        <p:nvGrpSpPr>
          <p:cNvPr id="21" name="Group 20">
            <a:extLst>
              <a:ext uri="{FF2B5EF4-FFF2-40B4-BE49-F238E27FC236}">
                <a16:creationId xmlns:a16="http://schemas.microsoft.com/office/drawing/2014/main" id="{0AA14418-788A-40F7-8B69-492435891D3A}"/>
              </a:ext>
            </a:extLst>
          </p:cNvPr>
          <p:cNvGrpSpPr/>
          <p:nvPr/>
        </p:nvGrpSpPr>
        <p:grpSpPr>
          <a:xfrm>
            <a:off x="455612" y="2026526"/>
            <a:ext cx="11280775" cy="1629050"/>
            <a:chOff x="455612" y="2026526"/>
            <a:chExt cx="11280775" cy="1629050"/>
          </a:xfrm>
        </p:grpSpPr>
        <p:sp>
          <p:nvSpPr>
            <p:cNvPr id="8" name="Title 1">
              <a:extLst>
                <a:ext uri="{FF2B5EF4-FFF2-40B4-BE49-F238E27FC236}">
                  <a16:creationId xmlns:a16="http://schemas.microsoft.com/office/drawing/2014/main" id="{AC7E991B-2273-43E0-A54E-2B43AE13AB98}"/>
                </a:ext>
              </a:extLst>
            </p:cNvPr>
            <p:cNvSpPr txBox="1">
              <a:spLocks/>
            </p:cNvSpPr>
            <p:nvPr/>
          </p:nvSpPr>
          <p:spPr>
            <a:xfrm>
              <a:off x="455613" y="2732246"/>
              <a:ext cx="3711653" cy="615553"/>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2000" b="0" i="0" u="none" strike="noStrike" kern="1200" cap="none" spc="0" normalizeH="0" baseline="0" noProof="0">
                  <a:ln>
                    <a:noFill/>
                  </a:ln>
                  <a:solidFill>
                    <a:srgbClr val="50E6FF"/>
                  </a:solidFill>
                  <a:effectLst/>
                  <a:uLnTx/>
                  <a:uFillTx/>
                  <a:latin typeface="Segoe UI Semibold"/>
                  <a:ea typeface="+mn-ea"/>
                  <a:cs typeface="Segoe UI"/>
                </a:rPr>
                <a:t>APIs </a:t>
              </a:r>
              <a:r>
                <a:rPr kumimoji="0" lang="en-US" sz="2000" b="0" i="0" u="none" strike="noStrike" kern="1200" cap="none" spc="0" normalizeH="0" baseline="0" noProof="0">
                  <a:ln>
                    <a:noFill/>
                  </a:ln>
                  <a:solidFill>
                    <a:srgbClr val="FFFFFF"/>
                  </a:solidFill>
                  <a:effectLst/>
                  <a:uLnTx/>
                  <a:uFillTx/>
                  <a:latin typeface="Segoe UI"/>
                  <a:ea typeface="+mn-ea"/>
                  <a:cs typeface="Segoe UI"/>
                </a:rPr>
                <a:t>make it easy to build your own portals and clients</a:t>
              </a:r>
              <a:endParaRPr kumimoji="0" lang="en-US" sz="1800" b="0" i="0" u="none" strike="noStrike" kern="1200" cap="none" spc="-50" normalizeH="0" baseline="0" noProof="0">
                <a:ln w="3175">
                  <a:noFill/>
                </a:ln>
                <a:solidFill>
                  <a:srgbClr val="FFFFFF"/>
                </a:solidFill>
                <a:effectLst/>
                <a:uLnTx/>
                <a:uFillTx/>
                <a:latin typeface="Segoe UI"/>
                <a:ea typeface="+mn-ea"/>
                <a:cs typeface="Segoe UI"/>
              </a:endParaRPr>
            </a:p>
          </p:txBody>
        </p:sp>
        <p:sp>
          <p:nvSpPr>
            <p:cNvPr id="14" name="Title 1">
              <a:extLst>
                <a:ext uri="{FF2B5EF4-FFF2-40B4-BE49-F238E27FC236}">
                  <a16:creationId xmlns:a16="http://schemas.microsoft.com/office/drawing/2014/main" id="{B26AFE52-37A5-469F-A451-E37686603D83}"/>
                </a:ext>
              </a:extLst>
            </p:cNvPr>
            <p:cNvSpPr txBox="1">
              <a:spLocks/>
            </p:cNvSpPr>
            <p:nvPr/>
          </p:nvSpPr>
          <p:spPr>
            <a:xfrm>
              <a:off x="4952183" y="2732246"/>
              <a:ext cx="3246957" cy="615553"/>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2000" b="0" i="0" u="none" strike="noStrike" kern="1200" cap="none" spc="0" normalizeH="0" baseline="0" noProof="0">
                  <a:ln>
                    <a:noFill/>
                  </a:ln>
                  <a:solidFill>
                    <a:srgbClr val="50E6FF"/>
                  </a:solidFill>
                  <a:effectLst/>
                  <a:uLnTx/>
                  <a:uFillTx/>
                  <a:latin typeface="Segoe UI Semibold"/>
                  <a:ea typeface="+mn-ea"/>
                  <a:cs typeface="Segoe UI" pitchFamily="34" charset="0"/>
                </a:rPr>
                <a:t>Seamless UX Integration </a:t>
              </a:r>
              <a:r>
                <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rPr>
                <a:t>with Azure IoT Hub</a:t>
              </a:r>
            </a:p>
          </p:txBody>
        </p:sp>
        <p:sp>
          <p:nvSpPr>
            <p:cNvPr id="15" name="Title 1">
              <a:extLst>
                <a:ext uri="{FF2B5EF4-FFF2-40B4-BE49-F238E27FC236}">
                  <a16:creationId xmlns:a16="http://schemas.microsoft.com/office/drawing/2014/main" id="{BA934765-9780-449F-B589-89740D6DB0CB}"/>
                </a:ext>
              </a:extLst>
            </p:cNvPr>
            <p:cNvSpPr txBox="1">
              <a:spLocks/>
            </p:cNvSpPr>
            <p:nvPr/>
          </p:nvSpPr>
          <p:spPr>
            <a:xfrm>
              <a:off x="8678338" y="2732246"/>
              <a:ext cx="3058049" cy="923330"/>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2000" b="0" i="0" u="none" strike="noStrike" kern="1200" cap="none" spc="0" normalizeH="0" baseline="0" noProof="0">
                  <a:ln>
                    <a:noFill/>
                  </a:ln>
                  <a:solidFill>
                    <a:srgbClr val="50E6FF"/>
                  </a:solidFill>
                  <a:effectLst/>
                  <a:uLnTx/>
                  <a:uFillTx/>
                  <a:latin typeface="Segoe UI Semibold"/>
                  <a:ea typeface="+mn-ea"/>
                  <a:cs typeface="Segoe UI" pitchFamily="34" charset="0"/>
                </a:rPr>
                <a:t>Broad support </a:t>
              </a:r>
              <a:r>
                <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rPr>
                <a:t>for IoT operating systems, extensible via open source</a:t>
              </a:r>
            </a:p>
          </p:txBody>
        </p:sp>
        <p:pic>
          <p:nvPicPr>
            <p:cNvPr id="5" name="Graphic 4">
              <a:extLst>
                <a:ext uri="{FF2B5EF4-FFF2-40B4-BE49-F238E27FC236}">
                  <a16:creationId xmlns:a16="http://schemas.microsoft.com/office/drawing/2014/main" id="{BA8F744F-001B-42AB-B07E-76F8C23E82B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5612" y="2105743"/>
              <a:ext cx="604280" cy="497642"/>
            </a:xfrm>
            <a:prstGeom prst="rect">
              <a:avLst/>
            </a:prstGeom>
          </p:spPr>
        </p:pic>
        <p:pic>
          <p:nvPicPr>
            <p:cNvPr id="18" name="Graphic 17">
              <a:extLst>
                <a:ext uri="{FF2B5EF4-FFF2-40B4-BE49-F238E27FC236}">
                  <a16:creationId xmlns:a16="http://schemas.microsoft.com/office/drawing/2014/main" id="{4AFD6009-E9EE-4E5C-AA2D-E3BB667408D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952183" y="2026526"/>
              <a:ext cx="576859" cy="576859"/>
            </a:xfrm>
            <a:prstGeom prst="rect">
              <a:avLst/>
            </a:prstGeom>
          </p:spPr>
        </p:pic>
        <p:pic>
          <p:nvPicPr>
            <p:cNvPr id="6" name="Graphic 5">
              <a:extLst>
                <a:ext uri="{FF2B5EF4-FFF2-40B4-BE49-F238E27FC236}">
                  <a16:creationId xmlns:a16="http://schemas.microsoft.com/office/drawing/2014/main" id="{EE4B2460-61C9-4E64-9875-EDD422BC955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678338" y="2026526"/>
              <a:ext cx="570407" cy="570407"/>
            </a:xfrm>
            <a:prstGeom prst="rect">
              <a:avLst/>
            </a:prstGeom>
          </p:spPr>
        </p:pic>
      </p:grpSp>
      <p:grpSp>
        <p:nvGrpSpPr>
          <p:cNvPr id="22" name="Group 21">
            <a:extLst>
              <a:ext uri="{FF2B5EF4-FFF2-40B4-BE49-F238E27FC236}">
                <a16:creationId xmlns:a16="http://schemas.microsoft.com/office/drawing/2014/main" id="{33ACF163-C999-41D2-B07D-28F1B3E25B45}"/>
              </a:ext>
            </a:extLst>
          </p:cNvPr>
          <p:cNvGrpSpPr/>
          <p:nvPr/>
        </p:nvGrpSpPr>
        <p:grpSpPr>
          <a:xfrm>
            <a:off x="455612" y="4202727"/>
            <a:ext cx="7549136" cy="2268238"/>
            <a:chOff x="455612" y="4202727"/>
            <a:chExt cx="7549136" cy="2268238"/>
          </a:xfrm>
        </p:grpSpPr>
        <p:sp>
          <p:nvSpPr>
            <p:cNvPr id="16" name="Title 1">
              <a:extLst>
                <a:ext uri="{FF2B5EF4-FFF2-40B4-BE49-F238E27FC236}">
                  <a16:creationId xmlns:a16="http://schemas.microsoft.com/office/drawing/2014/main" id="{A3FEBD17-CF65-40F4-B25E-64FC3FA172DE}"/>
                </a:ext>
              </a:extLst>
            </p:cNvPr>
            <p:cNvSpPr txBox="1">
              <a:spLocks/>
            </p:cNvSpPr>
            <p:nvPr/>
          </p:nvSpPr>
          <p:spPr>
            <a:xfrm>
              <a:off x="455612" y="4932082"/>
              <a:ext cx="3246957" cy="1538883"/>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Segoe UI"/>
                </a:rPr>
                <a:t>Microsoft Connected Cache enables you to easily </a:t>
              </a:r>
              <a:r>
                <a:rPr kumimoji="0" lang="en-US" sz="2000" b="0" i="0" u="none" strike="noStrike" kern="1200" cap="none" spc="0" normalizeH="0" baseline="0" noProof="0" dirty="0">
                  <a:ln>
                    <a:noFill/>
                  </a:ln>
                  <a:solidFill>
                    <a:srgbClr val="50E6FF"/>
                  </a:solidFill>
                  <a:effectLst/>
                  <a:uLnTx/>
                  <a:uFillTx/>
                  <a:latin typeface="Segoe UI Semibold"/>
                  <a:ea typeface="+mn-ea"/>
                  <a:cs typeface="Segoe UI"/>
                </a:rPr>
                <a:t>update devices downstream of a gateway </a:t>
              </a:r>
              <a:r>
                <a:rPr kumimoji="0" lang="en-US" sz="2000" b="0" i="0" u="none" strike="noStrike" kern="1200" cap="none" spc="0" normalizeH="0" baseline="0" noProof="0" dirty="0">
                  <a:ln>
                    <a:noFill/>
                  </a:ln>
                  <a:solidFill>
                    <a:srgbClr val="FFFFFF"/>
                  </a:solidFill>
                  <a:effectLst/>
                  <a:uLnTx/>
                  <a:uFillTx/>
                  <a:latin typeface="Segoe UI"/>
                  <a:ea typeface="+mn-ea"/>
                  <a:cs typeface="Segoe UI"/>
                </a:rPr>
                <a:t>and in</a:t>
              </a:r>
              <a:r>
                <a:rPr kumimoji="0" lang="en-US" sz="2000" b="0" i="0" u="none" strike="noStrike" kern="1200" cap="none" spc="0" normalizeH="0" baseline="0" noProof="0" dirty="0">
                  <a:ln>
                    <a:noFill/>
                  </a:ln>
                  <a:solidFill>
                    <a:srgbClr val="FFFFFF"/>
                  </a:solidFill>
                  <a:effectLst/>
                  <a:uLnTx/>
                  <a:uFillTx/>
                  <a:latin typeface="Segoe UI Semibold"/>
                  <a:ea typeface="+mn-ea"/>
                  <a:cs typeface="Segoe UI"/>
                </a:rPr>
                <a:t> </a:t>
              </a:r>
              <a:r>
                <a:rPr kumimoji="0" lang="en-US" sz="2000" b="0" i="0" u="none" strike="noStrike" kern="1200" cap="none" spc="0" normalizeH="0" baseline="0" noProof="0" dirty="0">
                  <a:ln>
                    <a:noFill/>
                  </a:ln>
                  <a:solidFill>
                    <a:srgbClr val="50E6FF"/>
                  </a:solidFill>
                  <a:effectLst/>
                  <a:uLnTx/>
                  <a:uFillTx/>
                  <a:latin typeface="Segoe UI Semibold"/>
                  <a:ea typeface="+mn-ea"/>
                  <a:cs typeface="Segoe UI"/>
                </a:rPr>
                <a:t>nested topologies</a:t>
              </a:r>
            </a:p>
          </p:txBody>
        </p:sp>
        <p:sp>
          <p:nvSpPr>
            <p:cNvPr id="17" name="Title 1">
              <a:extLst>
                <a:ext uri="{FF2B5EF4-FFF2-40B4-BE49-F238E27FC236}">
                  <a16:creationId xmlns:a16="http://schemas.microsoft.com/office/drawing/2014/main" id="{5D40FB56-2517-4F1B-BF3B-6CDEB80A24F6}"/>
                </a:ext>
              </a:extLst>
            </p:cNvPr>
            <p:cNvSpPr txBox="1">
              <a:spLocks/>
            </p:cNvSpPr>
            <p:nvPr/>
          </p:nvSpPr>
          <p:spPr>
            <a:xfrm>
              <a:off x="4952183" y="4932082"/>
              <a:ext cx="3052565" cy="1231106"/>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Segoe UI"/>
                </a:rPr>
                <a:t>Robust</a:t>
              </a:r>
              <a:r>
                <a:rPr kumimoji="0" lang="en-US" sz="2000" b="0" i="0" u="none" strike="noStrike" kern="1200" cap="none" spc="0" normalizeH="0" baseline="0" noProof="0">
                  <a:ln>
                    <a:noFill/>
                  </a:ln>
                  <a:solidFill>
                    <a:srgbClr val="50E6FF"/>
                  </a:solidFill>
                  <a:effectLst/>
                  <a:uLnTx/>
                  <a:uFillTx/>
                  <a:latin typeface="Segoe UI Semibold"/>
                  <a:ea typeface="+mn-ea"/>
                  <a:cs typeface="Segoe UI"/>
                </a:rPr>
                <a:t> scheduling, notification, and reporting tools </a:t>
              </a:r>
              <a:r>
                <a:rPr kumimoji="0" lang="en-US" sz="2000" b="0" i="0" u="none" strike="noStrike" kern="1200" cap="none" spc="0" normalizeH="0" baseline="0" noProof="0">
                  <a:ln>
                    <a:noFill/>
                  </a:ln>
                  <a:solidFill>
                    <a:srgbClr val="FFFFFF"/>
                  </a:solidFill>
                  <a:effectLst/>
                  <a:uLnTx/>
                  <a:uFillTx/>
                  <a:latin typeface="Segoe UI"/>
                  <a:ea typeface="+mn-ea"/>
                  <a:cs typeface="Segoe UI"/>
                </a:rPr>
                <a:t>help keep you informed and in control</a:t>
              </a:r>
            </a:p>
          </p:txBody>
        </p:sp>
        <p:pic>
          <p:nvPicPr>
            <p:cNvPr id="7" name="Graphic 6">
              <a:extLst>
                <a:ext uri="{FF2B5EF4-FFF2-40B4-BE49-F238E27FC236}">
                  <a16:creationId xmlns:a16="http://schemas.microsoft.com/office/drawing/2014/main" id="{0EDD99A1-C467-4C32-84CC-27B28DC8709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55612" y="4202727"/>
              <a:ext cx="665345" cy="517491"/>
            </a:xfrm>
            <a:prstGeom prst="rect">
              <a:avLst/>
            </a:prstGeom>
          </p:spPr>
        </p:pic>
        <p:pic>
          <p:nvPicPr>
            <p:cNvPr id="20" name="Graphic 19">
              <a:extLst>
                <a:ext uri="{FF2B5EF4-FFF2-40B4-BE49-F238E27FC236}">
                  <a16:creationId xmlns:a16="http://schemas.microsoft.com/office/drawing/2014/main" id="{AB4469C0-4807-459B-92F2-DDC35FB6780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952183" y="4202727"/>
              <a:ext cx="614554" cy="499325"/>
            </a:xfrm>
            <a:prstGeom prst="rect">
              <a:avLst/>
            </a:prstGeom>
          </p:spPr>
        </p:pic>
      </p:grpSp>
    </p:spTree>
    <p:extLst>
      <p:ext uri="{BB962C8B-B14F-4D97-AF65-F5344CB8AC3E}">
        <p14:creationId xmlns:p14="http://schemas.microsoft.com/office/powerpoint/2010/main" val="105842675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42" presetClass="path" presetSubtype="0" decel="100000" fill="hold" nodeType="withEffect">
                                  <p:stCondLst>
                                    <p:cond delay="0"/>
                                  </p:stCondLst>
                                  <p:childTnLst>
                                    <p:animMotion origin="layout" path="M -3.75E-6 4.81481E-6 L -3.75E-6 0.01898 " pathEditMode="relative" rAng="0" ptsTypes="AA">
                                      <p:cBhvr>
                                        <p:cTn id="9" dur="700" spd="-100000" fill="hold"/>
                                        <p:tgtEl>
                                          <p:spTgt spid="21"/>
                                        </p:tgtEl>
                                        <p:attrNameLst>
                                          <p:attrName>ppt_x</p:attrName>
                                          <p:attrName>ppt_y</p:attrName>
                                        </p:attrNameLst>
                                      </p:cBhvr>
                                      <p:rCtr x="0" y="949"/>
                                    </p:animMotion>
                                  </p:childTnLst>
                                </p:cTn>
                              </p:par>
                              <p:par>
                                <p:cTn id="10" presetID="10" presetClass="entr" presetSubtype="0" fill="hold" nodeType="withEffect">
                                  <p:stCondLst>
                                    <p:cond delay="25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500"/>
                                        <p:tgtEl>
                                          <p:spTgt spid="22"/>
                                        </p:tgtEl>
                                      </p:cBhvr>
                                    </p:animEffect>
                                  </p:childTnLst>
                                </p:cTn>
                              </p:par>
                              <p:par>
                                <p:cTn id="13" presetID="42" presetClass="path" presetSubtype="0" decel="100000" fill="hold" nodeType="withEffect">
                                  <p:stCondLst>
                                    <p:cond delay="250"/>
                                  </p:stCondLst>
                                  <p:childTnLst>
                                    <p:animMotion origin="layout" path="M 5E-6 4.44444E-6 L 5E-6 0.01898 " pathEditMode="relative" rAng="0" ptsTypes="AA">
                                      <p:cBhvr>
                                        <p:cTn id="14" dur="700" spd="-100000" fill="hold"/>
                                        <p:tgtEl>
                                          <p:spTgt spid="22"/>
                                        </p:tgtEl>
                                        <p:attrNameLst>
                                          <p:attrName>ppt_x</p:attrName>
                                          <p:attrName>ppt_y</p:attrName>
                                        </p:attrNameLst>
                                      </p:cBhvr>
                                      <p:rCtr x="0" y="94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53" name="Picture 152" descr="Sphere of mesh and nodes">
            <a:extLst>
              <a:ext uri="{FF2B5EF4-FFF2-40B4-BE49-F238E27FC236}">
                <a16:creationId xmlns:a16="http://schemas.microsoft.com/office/drawing/2014/main" id="{DA81C5CC-EDE9-4D13-B2DD-8D308C0D6C00}"/>
              </a:ext>
            </a:extLst>
          </p:cNvPr>
          <p:cNvPicPr>
            <a:picLocks noChangeAspect="1"/>
          </p:cNvPicPr>
          <p:nvPr/>
        </p:nvPicPr>
        <p:blipFill rotWithShape="1">
          <a:blip r:embed="rId3" cstate="screen">
            <a:alphaModFix amt="60000"/>
            <a:extLst>
              <a:ext uri="{28A0092B-C50C-407E-A947-70E740481C1C}">
                <a14:useLocalDpi xmlns:a14="http://schemas.microsoft.com/office/drawing/2010/main"/>
              </a:ext>
            </a:extLst>
          </a:blip>
          <a:srcRect/>
          <a:stretch/>
        </p:blipFill>
        <p:spPr>
          <a:xfrm>
            <a:off x="5426936" y="0"/>
            <a:ext cx="6745319" cy="6858000"/>
          </a:xfrm>
          <a:prstGeom prst="rect">
            <a:avLst/>
          </a:prstGeom>
        </p:spPr>
      </p:pic>
      <p:sp>
        <p:nvSpPr>
          <p:cNvPr id="7" name="Oval 6">
            <a:extLst>
              <a:ext uri="{FF2B5EF4-FFF2-40B4-BE49-F238E27FC236}">
                <a16:creationId xmlns:a16="http://schemas.microsoft.com/office/drawing/2014/main" id="{CB09E9E6-776E-4560-A6FA-569DC837CF93}"/>
              </a:ext>
            </a:extLst>
          </p:cNvPr>
          <p:cNvSpPr/>
          <p:nvPr/>
        </p:nvSpPr>
        <p:spPr bwMode="auto">
          <a:xfrm>
            <a:off x="-1" y="0"/>
            <a:ext cx="11189369" cy="6858000"/>
          </a:xfrm>
          <a:prstGeom prst="ellipse">
            <a:avLst/>
          </a:prstGeom>
          <a:gradFill flip="none" rotWithShape="1">
            <a:gsLst>
              <a:gs pos="0">
                <a:schemeClr val="tx2">
                  <a:lumMod val="50000"/>
                  <a:alpha val="80000"/>
                </a:schemeClr>
              </a:gs>
              <a:gs pos="90000">
                <a:schemeClr val="tx1">
                  <a:alpha val="0"/>
                </a:schemeClr>
              </a:gs>
            </a:gsLst>
            <a:path path="circle">
              <a:fillToRect l="50000" t="50000" r="50000" b="50000"/>
            </a:path>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5955B71E-2142-4B84-AF3E-99785C9FB642}"/>
              </a:ext>
            </a:extLst>
          </p:cNvPr>
          <p:cNvSpPr>
            <a:spLocks noGrp="1"/>
          </p:cNvSpPr>
          <p:nvPr>
            <p:ph type="title"/>
          </p:nvPr>
        </p:nvSpPr>
        <p:spPr/>
        <p:txBody>
          <a:bodyPr vert="horz" wrap="square" lIns="0" tIns="0" rIns="0" bIns="0" rtlCol="0" anchor="t">
            <a:noAutofit/>
          </a:bodyPr>
          <a:lstStyle/>
          <a:p>
            <a:pPr>
              <a:lnSpc>
                <a:spcPct val="100000"/>
              </a:lnSpc>
            </a:pPr>
            <a:r>
              <a:rPr lang="en-US" sz="3200">
                <a:solidFill>
                  <a:schemeClr val="bg2"/>
                </a:solidFill>
              </a:rPr>
              <a:t>How </a:t>
            </a:r>
            <a:r>
              <a:rPr lang="en-US" sz="3200">
                <a:solidFill>
                  <a:schemeClr val="accent5"/>
                </a:solidFill>
              </a:rPr>
              <a:t>Device Update for IoT Hub</a:t>
            </a:r>
            <a:r>
              <a:rPr lang="en-US" sz="3200">
                <a:solidFill>
                  <a:schemeClr val="bg2"/>
                </a:solidFill>
              </a:rPr>
              <a:t> </a:t>
            </a:r>
            <a:br>
              <a:rPr lang="en-US" sz="3200">
                <a:solidFill>
                  <a:schemeClr val="bg2"/>
                </a:solidFill>
              </a:rPr>
            </a:br>
            <a:r>
              <a:rPr lang="en-US" sz="3200">
                <a:solidFill>
                  <a:schemeClr val="bg2"/>
                </a:solidFill>
              </a:rPr>
              <a:t>works in the real world</a:t>
            </a:r>
          </a:p>
        </p:txBody>
      </p:sp>
      <p:grpSp>
        <p:nvGrpSpPr>
          <p:cNvPr id="140" name="Group 139">
            <a:extLst>
              <a:ext uri="{FF2B5EF4-FFF2-40B4-BE49-F238E27FC236}">
                <a16:creationId xmlns:a16="http://schemas.microsoft.com/office/drawing/2014/main" id="{89330743-3377-43D9-B209-D43029C307C8}"/>
              </a:ext>
            </a:extLst>
          </p:cNvPr>
          <p:cNvGrpSpPr/>
          <p:nvPr/>
        </p:nvGrpSpPr>
        <p:grpSpPr>
          <a:xfrm>
            <a:off x="418970" y="4896855"/>
            <a:ext cx="962974" cy="1555996"/>
            <a:chOff x="418970" y="4896855"/>
            <a:chExt cx="962974" cy="1555996"/>
          </a:xfrm>
        </p:grpSpPr>
        <p:pic>
          <p:nvPicPr>
            <p:cNvPr id="50" name="Graphic 49">
              <a:extLst>
                <a:ext uri="{FF2B5EF4-FFF2-40B4-BE49-F238E27FC236}">
                  <a16:creationId xmlns:a16="http://schemas.microsoft.com/office/drawing/2014/main" id="{72970D36-EFDA-4474-8B2B-C720232E2BF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68853" y="4896855"/>
              <a:ext cx="663210" cy="746112"/>
            </a:xfrm>
            <a:prstGeom prst="rect">
              <a:avLst/>
            </a:prstGeom>
          </p:spPr>
        </p:pic>
        <p:sp>
          <p:nvSpPr>
            <p:cNvPr id="51" name="Title 1">
              <a:extLst>
                <a:ext uri="{FF2B5EF4-FFF2-40B4-BE49-F238E27FC236}">
                  <a16:creationId xmlns:a16="http://schemas.microsoft.com/office/drawing/2014/main" id="{ACEB2BB3-DC29-46BF-AE6E-A91C3F5A22CC}"/>
                </a:ext>
              </a:extLst>
            </p:cNvPr>
            <p:cNvSpPr txBox="1">
              <a:spLocks/>
            </p:cNvSpPr>
            <p:nvPr/>
          </p:nvSpPr>
          <p:spPr>
            <a:xfrm>
              <a:off x="623362" y="5696562"/>
              <a:ext cx="554191"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lvl="0" indent="0" algn="ctr" defTabSz="932472" rtl="0" eaLnBrk="1" fontAlgn="base" latinLnBrk="0" hangingPunct="1">
                <a:lnSpc>
                  <a:spcPct val="100000"/>
                </a:lnSpc>
                <a:spcBef>
                  <a:spcPct val="0"/>
                </a:spcBef>
                <a:spcAft>
                  <a:spcPts val="600"/>
                </a:spcAft>
                <a:buClrTx/>
                <a:buSzTx/>
                <a:buFontTx/>
                <a:buNone/>
                <a:tabLst/>
                <a:defRPr/>
              </a:pPr>
              <a:r>
                <a:rPr kumimoji="0" lang="en-US" sz="36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1. </a:t>
              </a:r>
              <a:endParaRPr kumimoji="0" lang="en-US" sz="2000" b="0" i="1"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52" name="Title 1">
              <a:extLst>
                <a:ext uri="{FF2B5EF4-FFF2-40B4-BE49-F238E27FC236}">
                  <a16:creationId xmlns:a16="http://schemas.microsoft.com/office/drawing/2014/main" id="{14C67DC2-A2B8-4398-A15E-BC4297D271E2}"/>
                </a:ext>
              </a:extLst>
            </p:cNvPr>
            <p:cNvSpPr txBox="1">
              <a:spLocks/>
            </p:cNvSpPr>
            <p:nvPr/>
          </p:nvSpPr>
          <p:spPr>
            <a:xfrm>
              <a:off x="418970" y="6237407"/>
              <a:ext cx="962974" cy="215444"/>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lvl="0" indent="0" algn="ctr" defTabSz="932472" rtl="0" eaLnBrk="1" fontAlgn="base" latinLnBrk="0" hangingPunct="1">
                <a:lnSpc>
                  <a:spcPct val="100000"/>
                </a:lnSpc>
                <a:spcBef>
                  <a:spcPct val="0"/>
                </a:spcBef>
                <a:spcAft>
                  <a:spcPts val="60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Subscribe</a:t>
              </a:r>
              <a:endParaRPr kumimoji="0" lang="en-US" sz="1000" b="0" i="1" u="none" strike="noStrike" kern="1200" cap="none" spc="0" normalizeH="0" baseline="0" noProof="0">
                <a:ln>
                  <a:noFill/>
                </a:ln>
                <a:solidFill>
                  <a:srgbClr val="FFFFFF"/>
                </a:solidFill>
                <a:effectLst/>
                <a:uLnTx/>
                <a:uFillTx/>
                <a:latin typeface="Segoe UI"/>
                <a:ea typeface="+mn-ea"/>
                <a:cs typeface="Segoe UI" pitchFamily="34" charset="0"/>
              </a:endParaRPr>
            </a:p>
          </p:txBody>
        </p:sp>
      </p:grpSp>
      <p:grpSp>
        <p:nvGrpSpPr>
          <p:cNvPr id="154" name="Group 153">
            <a:extLst>
              <a:ext uri="{FF2B5EF4-FFF2-40B4-BE49-F238E27FC236}">
                <a16:creationId xmlns:a16="http://schemas.microsoft.com/office/drawing/2014/main" id="{6E83F0DB-01CE-4074-98B0-B56DF5A9FF0E}"/>
              </a:ext>
            </a:extLst>
          </p:cNvPr>
          <p:cNvGrpSpPr/>
          <p:nvPr/>
        </p:nvGrpSpPr>
        <p:grpSpPr>
          <a:xfrm>
            <a:off x="1221762" y="3806033"/>
            <a:ext cx="1573782" cy="2113857"/>
            <a:chOff x="1221762" y="3806033"/>
            <a:chExt cx="1573782" cy="2113857"/>
          </a:xfrm>
        </p:grpSpPr>
        <p:grpSp>
          <p:nvGrpSpPr>
            <p:cNvPr id="141" name="Group 140">
              <a:extLst>
                <a:ext uri="{FF2B5EF4-FFF2-40B4-BE49-F238E27FC236}">
                  <a16:creationId xmlns:a16="http://schemas.microsoft.com/office/drawing/2014/main" id="{700C25FD-C1BB-4CF7-B1C0-D8CC8E6D50A5}"/>
                </a:ext>
              </a:extLst>
            </p:cNvPr>
            <p:cNvGrpSpPr/>
            <p:nvPr/>
          </p:nvGrpSpPr>
          <p:grpSpPr>
            <a:xfrm>
              <a:off x="1543816" y="3806033"/>
              <a:ext cx="1251728" cy="2113857"/>
              <a:chOff x="1731129" y="3806033"/>
              <a:chExt cx="1251728" cy="2113857"/>
            </a:xfrm>
          </p:grpSpPr>
          <p:pic>
            <p:nvPicPr>
              <p:cNvPr id="61" name="Graphic 60">
                <a:extLst>
                  <a:ext uri="{FF2B5EF4-FFF2-40B4-BE49-F238E27FC236}">
                    <a16:creationId xmlns:a16="http://schemas.microsoft.com/office/drawing/2014/main" id="{5815EB87-63BB-4E8F-953D-3C856ECCFAE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921687" y="4090613"/>
                <a:ext cx="870612" cy="870615"/>
              </a:xfrm>
              <a:prstGeom prst="rect">
                <a:avLst/>
              </a:prstGeom>
            </p:spPr>
          </p:pic>
          <p:sp>
            <p:nvSpPr>
              <p:cNvPr id="66" name="Title 1">
                <a:extLst>
                  <a:ext uri="{FF2B5EF4-FFF2-40B4-BE49-F238E27FC236}">
                    <a16:creationId xmlns:a16="http://schemas.microsoft.com/office/drawing/2014/main" id="{CACF8CAA-B4FA-45B9-91BC-0B13FDFBA0CC}"/>
                  </a:ext>
                </a:extLst>
              </p:cNvPr>
              <p:cNvSpPr txBox="1">
                <a:spLocks/>
              </p:cNvSpPr>
              <p:nvPr/>
            </p:nvSpPr>
            <p:spPr>
              <a:xfrm>
                <a:off x="1731129" y="3806033"/>
                <a:ext cx="1251728" cy="161583"/>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lvl="0" indent="0" algn="ctr" defTabSz="932472" rtl="0" eaLnBrk="1" fontAlgn="base" latinLnBrk="0" hangingPunct="1">
                  <a:lnSpc>
                    <a:spcPct val="100000"/>
                  </a:lnSpc>
                  <a:spcBef>
                    <a:spcPct val="0"/>
                  </a:spcBef>
                  <a:spcAft>
                    <a:spcPts val="600"/>
                  </a:spcAft>
                  <a:buClrTx/>
                  <a:buSzTx/>
                  <a:buFontTx/>
                  <a:buNone/>
                  <a:tabLst/>
                  <a:defRPr/>
                </a:pPr>
                <a:r>
                  <a:rPr kumimoji="0" lang="en-US" sz="1050" b="0" i="0" u="none" strike="noStrike" kern="1200" cap="none" spc="0" normalizeH="0" baseline="0" noProof="0">
                    <a:ln>
                      <a:noFill/>
                    </a:ln>
                    <a:solidFill>
                      <a:srgbClr val="50E6FF"/>
                    </a:solidFill>
                    <a:effectLst/>
                    <a:uLnTx/>
                    <a:uFillTx/>
                    <a:latin typeface="Segoe UI Semibold"/>
                    <a:ea typeface="Segoe UI" pitchFamily="34" charset="0"/>
                    <a:cs typeface="Segoe UI" pitchFamily="34" charset="0"/>
                  </a:rPr>
                  <a:t>Device Update</a:t>
                </a:r>
                <a:endParaRPr kumimoji="0" lang="en-US" sz="700" b="0" i="1"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67" name="Title 1">
                <a:extLst>
                  <a:ext uri="{FF2B5EF4-FFF2-40B4-BE49-F238E27FC236}">
                    <a16:creationId xmlns:a16="http://schemas.microsoft.com/office/drawing/2014/main" id="{FAFEAD10-A132-4688-ACBB-2182AC8738C5}"/>
                  </a:ext>
                </a:extLst>
              </p:cNvPr>
              <p:cNvSpPr txBox="1">
                <a:spLocks/>
              </p:cNvSpPr>
              <p:nvPr/>
            </p:nvSpPr>
            <p:spPr>
              <a:xfrm>
                <a:off x="2079898" y="4948158"/>
                <a:ext cx="554191"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lvl="0" indent="0" algn="ctr" defTabSz="932472" rtl="0" eaLnBrk="1" fontAlgn="base" latinLnBrk="0" hangingPunct="1">
                  <a:lnSpc>
                    <a:spcPct val="100000"/>
                  </a:lnSpc>
                  <a:spcBef>
                    <a:spcPct val="0"/>
                  </a:spcBef>
                  <a:spcAft>
                    <a:spcPts val="600"/>
                  </a:spcAft>
                  <a:buClrTx/>
                  <a:buSzTx/>
                  <a:buFontTx/>
                  <a:buNone/>
                  <a:tabLst/>
                  <a:defRPr/>
                </a:pPr>
                <a:r>
                  <a:rPr kumimoji="0" lang="en-US" sz="36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2. </a:t>
                </a:r>
                <a:endParaRPr kumimoji="0" lang="en-US" sz="2000" b="0" i="1"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68" name="Title 1">
                <a:extLst>
                  <a:ext uri="{FF2B5EF4-FFF2-40B4-BE49-F238E27FC236}">
                    <a16:creationId xmlns:a16="http://schemas.microsoft.com/office/drawing/2014/main" id="{471762E4-67AC-4E7F-8316-8C64AA66003D}"/>
                  </a:ext>
                </a:extLst>
              </p:cNvPr>
              <p:cNvSpPr txBox="1">
                <a:spLocks/>
              </p:cNvSpPr>
              <p:nvPr/>
            </p:nvSpPr>
            <p:spPr>
              <a:xfrm>
                <a:off x="2025966" y="5489003"/>
                <a:ext cx="662055" cy="43088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lvl="0" indent="0" algn="ctr" defTabSz="932472" rtl="0" eaLnBrk="1" fontAlgn="base" latinLnBrk="0" hangingPunct="1">
                  <a:lnSpc>
                    <a:spcPct val="100000"/>
                  </a:lnSpc>
                  <a:spcBef>
                    <a:spcPct val="0"/>
                  </a:spcBef>
                  <a:spcAft>
                    <a:spcPts val="60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Manage </a:t>
                </a:r>
                <a:br>
                  <a:rPr kumimoji="0" lang="en-US" sz="1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br>
                <a:r>
                  <a:rPr kumimoji="0" lang="en-US" sz="1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access</a:t>
                </a:r>
                <a:endParaRPr kumimoji="0" lang="en-US" sz="1000" b="0" i="1" u="none" strike="noStrike" kern="1200" cap="none" spc="0" normalizeH="0" baseline="0" noProof="0">
                  <a:ln>
                    <a:noFill/>
                  </a:ln>
                  <a:solidFill>
                    <a:srgbClr val="FFFFFF"/>
                  </a:solidFill>
                  <a:effectLst/>
                  <a:uLnTx/>
                  <a:uFillTx/>
                  <a:latin typeface="Segoe UI"/>
                  <a:ea typeface="+mn-ea"/>
                  <a:cs typeface="Segoe UI" pitchFamily="34" charset="0"/>
                </a:endParaRPr>
              </a:p>
            </p:txBody>
          </p:sp>
        </p:grpSp>
        <p:cxnSp>
          <p:nvCxnSpPr>
            <p:cNvPr id="123" name="Straight Arrow Connector 122">
              <a:extLst>
                <a:ext uri="{FF2B5EF4-FFF2-40B4-BE49-F238E27FC236}">
                  <a16:creationId xmlns:a16="http://schemas.microsoft.com/office/drawing/2014/main" id="{1EB04B02-3B87-499B-BCD6-FBE51DB0A169}"/>
                </a:ext>
              </a:extLst>
            </p:cNvPr>
            <p:cNvCxnSpPr>
              <a:cxnSpLocks/>
            </p:cNvCxnSpPr>
            <p:nvPr/>
          </p:nvCxnSpPr>
          <p:spPr>
            <a:xfrm flipH="1">
              <a:off x="1221762" y="5221810"/>
              <a:ext cx="653997" cy="0"/>
            </a:xfrm>
            <a:prstGeom prst="straightConnector1">
              <a:avLst/>
            </a:prstGeom>
            <a:ln w="19050">
              <a:gradFill flip="none" rotWithShape="1">
                <a:gsLst>
                  <a:gs pos="0">
                    <a:schemeClr val="accent5"/>
                  </a:gs>
                  <a:gs pos="100000">
                    <a:schemeClr val="tx2"/>
                  </a:gs>
                </a:gsLst>
                <a:lin ang="10800000" scaled="1"/>
                <a:tileRect/>
              </a:gradFill>
              <a:headEnd type="triangle" w="sm" len="med"/>
              <a:tailEnd type="none" w="sm" len="med"/>
            </a:ln>
          </p:spPr>
          <p:style>
            <a:lnRef idx="1">
              <a:schemeClr val="accent5"/>
            </a:lnRef>
            <a:fillRef idx="0">
              <a:schemeClr val="accent5"/>
            </a:fillRef>
            <a:effectRef idx="0">
              <a:schemeClr val="accent5"/>
            </a:effectRef>
            <a:fontRef idx="minor">
              <a:schemeClr val="tx1"/>
            </a:fontRef>
          </p:style>
        </p:cxnSp>
      </p:grpSp>
      <p:grpSp>
        <p:nvGrpSpPr>
          <p:cNvPr id="155" name="Group 154">
            <a:extLst>
              <a:ext uri="{FF2B5EF4-FFF2-40B4-BE49-F238E27FC236}">
                <a16:creationId xmlns:a16="http://schemas.microsoft.com/office/drawing/2014/main" id="{1A77FD57-80BC-48E5-938B-720E9EC66470}"/>
              </a:ext>
            </a:extLst>
          </p:cNvPr>
          <p:cNvGrpSpPr/>
          <p:nvPr/>
        </p:nvGrpSpPr>
        <p:grpSpPr>
          <a:xfrm>
            <a:off x="2718771" y="3249676"/>
            <a:ext cx="1378780" cy="1988460"/>
            <a:chOff x="2718771" y="3249676"/>
            <a:chExt cx="1378780" cy="1988460"/>
          </a:xfrm>
        </p:grpSpPr>
        <p:grpSp>
          <p:nvGrpSpPr>
            <p:cNvPr id="142" name="Group 141">
              <a:extLst>
                <a:ext uri="{FF2B5EF4-FFF2-40B4-BE49-F238E27FC236}">
                  <a16:creationId xmlns:a16="http://schemas.microsoft.com/office/drawing/2014/main" id="{00D701CB-58CF-4FC7-B2C6-684D1F6F721F}"/>
                </a:ext>
              </a:extLst>
            </p:cNvPr>
            <p:cNvGrpSpPr/>
            <p:nvPr/>
          </p:nvGrpSpPr>
          <p:grpSpPr>
            <a:xfrm>
              <a:off x="3234213" y="3249676"/>
              <a:ext cx="863338" cy="1988460"/>
              <a:chOff x="3538629" y="3249676"/>
              <a:chExt cx="863338" cy="1988460"/>
            </a:xfrm>
          </p:grpSpPr>
          <p:sp>
            <p:nvSpPr>
              <p:cNvPr id="73" name="Title 1">
                <a:extLst>
                  <a:ext uri="{FF2B5EF4-FFF2-40B4-BE49-F238E27FC236}">
                    <a16:creationId xmlns:a16="http://schemas.microsoft.com/office/drawing/2014/main" id="{17A27745-D5B4-4A92-8A79-3A30BEE163DE}"/>
                  </a:ext>
                </a:extLst>
              </p:cNvPr>
              <p:cNvSpPr txBox="1">
                <a:spLocks/>
              </p:cNvSpPr>
              <p:nvPr/>
            </p:nvSpPr>
            <p:spPr>
              <a:xfrm>
                <a:off x="3538629" y="3249676"/>
                <a:ext cx="863338" cy="161583"/>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lvl="0" indent="0" algn="ctr" defTabSz="932472" rtl="0" eaLnBrk="1" fontAlgn="base" latinLnBrk="0" hangingPunct="1">
                  <a:lnSpc>
                    <a:spcPct val="100000"/>
                  </a:lnSpc>
                  <a:spcBef>
                    <a:spcPct val="0"/>
                  </a:spcBef>
                  <a:spcAft>
                    <a:spcPts val="600"/>
                  </a:spcAft>
                  <a:buClrTx/>
                  <a:buSzTx/>
                  <a:buFontTx/>
                  <a:buNone/>
                  <a:tabLst/>
                  <a:defRPr/>
                </a:pPr>
                <a:r>
                  <a:rPr kumimoji="0" lang="en-US" sz="1050" b="0" i="0" u="none" strike="noStrike" kern="1200" cap="none" spc="0" normalizeH="0" baseline="0" noProof="0">
                    <a:ln>
                      <a:noFill/>
                    </a:ln>
                    <a:solidFill>
                      <a:srgbClr val="50E6FF"/>
                    </a:solidFill>
                    <a:effectLst/>
                    <a:uLnTx/>
                    <a:uFillTx/>
                    <a:latin typeface="Segoe UI Semibold"/>
                    <a:ea typeface="Segoe UI" pitchFamily="34" charset="0"/>
                    <a:cs typeface="Segoe UI" pitchFamily="34" charset="0"/>
                  </a:rPr>
                  <a:t>IoT Hub</a:t>
                </a:r>
                <a:endParaRPr kumimoji="0" lang="en-US" sz="700" b="0" i="1"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74" name="Title 1">
                <a:extLst>
                  <a:ext uri="{FF2B5EF4-FFF2-40B4-BE49-F238E27FC236}">
                    <a16:creationId xmlns:a16="http://schemas.microsoft.com/office/drawing/2014/main" id="{E24614F3-3530-4473-9AA4-CE8FACCB5225}"/>
                  </a:ext>
                </a:extLst>
              </p:cNvPr>
              <p:cNvSpPr txBox="1">
                <a:spLocks/>
              </p:cNvSpPr>
              <p:nvPr/>
            </p:nvSpPr>
            <p:spPr>
              <a:xfrm>
                <a:off x="3693203" y="4266404"/>
                <a:ext cx="554191"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lvl="0" indent="0" algn="ctr" defTabSz="932472" rtl="0" eaLnBrk="1" fontAlgn="base" latinLnBrk="0" hangingPunct="1">
                  <a:lnSpc>
                    <a:spcPct val="100000"/>
                  </a:lnSpc>
                  <a:spcBef>
                    <a:spcPct val="0"/>
                  </a:spcBef>
                  <a:spcAft>
                    <a:spcPts val="600"/>
                  </a:spcAft>
                  <a:buClrTx/>
                  <a:buSzTx/>
                  <a:buFontTx/>
                  <a:buNone/>
                  <a:tabLst/>
                  <a:defRPr/>
                </a:pPr>
                <a:r>
                  <a:rPr kumimoji="0" lang="en-US" sz="36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3. </a:t>
                </a:r>
                <a:endParaRPr kumimoji="0" lang="en-US" sz="2000" b="0" i="1"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75" name="Title 1">
                <a:extLst>
                  <a:ext uri="{FF2B5EF4-FFF2-40B4-BE49-F238E27FC236}">
                    <a16:creationId xmlns:a16="http://schemas.microsoft.com/office/drawing/2014/main" id="{33701451-8790-4847-AFA1-8E33B6262ACA}"/>
                  </a:ext>
                </a:extLst>
              </p:cNvPr>
              <p:cNvSpPr txBox="1">
                <a:spLocks/>
              </p:cNvSpPr>
              <p:nvPr/>
            </p:nvSpPr>
            <p:spPr>
              <a:xfrm>
                <a:off x="3622393" y="4807249"/>
                <a:ext cx="695810" cy="43088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lvl="0" indent="0" algn="ctr" defTabSz="932472" rtl="0" eaLnBrk="1" fontAlgn="base" latinLnBrk="0" hangingPunct="1">
                  <a:lnSpc>
                    <a:spcPct val="100000"/>
                  </a:lnSpc>
                  <a:spcBef>
                    <a:spcPct val="0"/>
                  </a:spcBef>
                  <a:spcAft>
                    <a:spcPts val="60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Easily </a:t>
                </a:r>
                <a:br>
                  <a:rPr kumimoji="0" lang="en-US" sz="1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br>
                <a:r>
                  <a:rPr kumimoji="0" lang="en-US" sz="1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connect</a:t>
                </a:r>
                <a:endParaRPr kumimoji="0" lang="en-US" sz="1000" b="0" i="1" u="none" strike="noStrike" kern="1200" cap="none" spc="0" normalizeH="0" baseline="0" noProof="0">
                  <a:ln>
                    <a:noFill/>
                  </a:ln>
                  <a:solidFill>
                    <a:srgbClr val="FFFFFF"/>
                  </a:solidFill>
                  <a:effectLst/>
                  <a:uLnTx/>
                  <a:uFillTx/>
                  <a:latin typeface="Segoe UI"/>
                  <a:ea typeface="+mn-ea"/>
                  <a:cs typeface="Segoe UI" pitchFamily="34" charset="0"/>
                </a:endParaRPr>
              </a:p>
            </p:txBody>
          </p:sp>
          <p:grpSp>
            <p:nvGrpSpPr>
              <p:cNvPr id="28" name="Graphic 71">
                <a:extLst>
                  <a:ext uri="{FF2B5EF4-FFF2-40B4-BE49-F238E27FC236}">
                    <a16:creationId xmlns:a16="http://schemas.microsoft.com/office/drawing/2014/main" id="{5264BB15-57B8-4DE4-889A-29473DA8A080}"/>
                  </a:ext>
                </a:extLst>
              </p:cNvPr>
              <p:cNvGrpSpPr/>
              <p:nvPr/>
            </p:nvGrpSpPr>
            <p:grpSpPr>
              <a:xfrm>
                <a:off x="3637854" y="3562058"/>
                <a:ext cx="664889" cy="657158"/>
                <a:chOff x="4788695" y="3185377"/>
                <a:chExt cx="963744" cy="952538"/>
              </a:xfrm>
            </p:grpSpPr>
            <p:sp>
              <p:nvSpPr>
                <p:cNvPr id="42" name="Freeform: Shape 41">
                  <a:extLst>
                    <a:ext uri="{FF2B5EF4-FFF2-40B4-BE49-F238E27FC236}">
                      <a16:creationId xmlns:a16="http://schemas.microsoft.com/office/drawing/2014/main" id="{D6F3688B-A66F-4A82-A64B-67525DA3E7B8}"/>
                    </a:ext>
                  </a:extLst>
                </p:cNvPr>
                <p:cNvSpPr/>
                <p:nvPr/>
              </p:nvSpPr>
              <p:spPr>
                <a:xfrm>
                  <a:off x="4939980" y="3314249"/>
                  <a:ext cx="666776" cy="649967"/>
                </a:xfrm>
                <a:custGeom>
                  <a:avLst/>
                  <a:gdLst>
                    <a:gd name="connsiteX0" fmla="*/ 666777 w 666776"/>
                    <a:gd name="connsiteY0" fmla="*/ 627554 h 649967"/>
                    <a:gd name="connsiteX1" fmla="*/ 481872 w 666776"/>
                    <a:gd name="connsiteY1" fmla="*/ 302571 h 649967"/>
                    <a:gd name="connsiteX2" fmla="*/ 459459 w 666776"/>
                    <a:gd name="connsiteY2" fmla="*/ 313777 h 649967"/>
                    <a:gd name="connsiteX3" fmla="*/ 476269 w 666776"/>
                    <a:gd name="connsiteY3" fmla="*/ 296968 h 649967"/>
                    <a:gd name="connsiteX4" fmla="*/ 263349 w 666776"/>
                    <a:gd name="connsiteY4" fmla="*/ 0 h 649967"/>
                    <a:gd name="connsiteX5" fmla="*/ 224127 w 666776"/>
                    <a:gd name="connsiteY5" fmla="*/ 28016 h 649967"/>
                    <a:gd name="connsiteX6" fmla="*/ 414634 w 666776"/>
                    <a:gd name="connsiteY6" fmla="*/ 291365 h 649967"/>
                    <a:gd name="connsiteX7" fmla="*/ 0 w 666776"/>
                    <a:gd name="connsiteY7" fmla="*/ 324984 h 649967"/>
                    <a:gd name="connsiteX8" fmla="*/ 5603 w 666776"/>
                    <a:gd name="connsiteY8" fmla="*/ 375412 h 649967"/>
                    <a:gd name="connsiteX9" fmla="*/ 414634 w 666776"/>
                    <a:gd name="connsiteY9" fmla="*/ 341793 h 649967"/>
                    <a:gd name="connsiteX10" fmla="*/ 280158 w 666776"/>
                    <a:gd name="connsiteY10" fmla="*/ 565920 h 649967"/>
                    <a:gd name="connsiteX11" fmla="*/ 319380 w 666776"/>
                    <a:gd name="connsiteY11" fmla="*/ 593935 h 649967"/>
                    <a:gd name="connsiteX12" fmla="*/ 459459 w 666776"/>
                    <a:gd name="connsiteY12" fmla="*/ 358603 h 649967"/>
                    <a:gd name="connsiteX13" fmla="*/ 621951 w 666776"/>
                    <a:gd name="connsiteY13" fmla="*/ 649967 h 649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66776" h="649967">
                      <a:moveTo>
                        <a:pt x="666777" y="627554"/>
                      </a:moveTo>
                      <a:lnTo>
                        <a:pt x="481872" y="302571"/>
                      </a:lnTo>
                      <a:lnTo>
                        <a:pt x="459459" y="313777"/>
                      </a:lnTo>
                      <a:lnTo>
                        <a:pt x="476269" y="296968"/>
                      </a:lnTo>
                      <a:lnTo>
                        <a:pt x="263349" y="0"/>
                      </a:lnTo>
                      <a:lnTo>
                        <a:pt x="224127" y="28016"/>
                      </a:lnTo>
                      <a:lnTo>
                        <a:pt x="414634" y="291365"/>
                      </a:lnTo>
                      <a:lnTo>
                        <a:pt x="0" y="324984"/>
                      </a:lnTo>
                      <a:lnTo>
                        <a:pt x="5603" y="375412"/>
                      </a:lnTo>
                      <a:lnTo>
                        <a:pt x="414634" y="341793"/>
                      </a:lnTo>
                      <a:lnTo>
                        <a:pt x="280158" y="565920"/>
                      </a:lnTo>
                      <a:lnTo>
                        <a:pt x="319380" y="593935"/>
                      </a:lnTo>
                      <a:lnTo>
                        <a:pt x="459459" y="358603"/>
                      </a:lnTo>
                      <a:lnTo>
                        <a:pt x="621951" y="649967"/>
                      </a:lnTo>
                      <a:close/>
                    </a:path>
                  </a:pathLst>
                </a:custGeom>
                <a:solidFill>
                  <a:srgbClr val="949494"/>
                </a:solidFill>
                <a:ln w="5602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85" name="Graphic 71">
                  <a:extLst>
                    <a:ext uri="{FF2B5EF4-FFF2-40B4-BE49-F238E27FC236}">
                      <a16:creationId xmlns:a16="http://schemas.microsoft.com/office/drawing/2014/main" id="{5264BB15-57B8-4DE4-889A-29473DA8A080}"/>
                    </a:ext>
                  </a:extLst>
                </p:cNvPr>
                <p:cNvGrpSpPr/>
                <p:nvPr/>
              </p:nvGrpSpPr>
              <p:grpSpPr>
                <a:xfrm>
                  <a:off x="4788695" y="3185377"/>
                  <a:ext cx="963744" cy="952538"/>
                  <a:chOff x="4788695" y="3185377"/>
                  <a:chExt cx="963744" cy="952538"/>
                </a:xfrm>
                <a:solidFill>
                  <a:srgbClr val="949494"/>
                </a:solidFill>
              </p:grpSpPr>
              <p:sp>
                <p:nvSpPr>
                  <p:cNvPr id="86" name="Freeform: Shape 85">
                    <a:extLst>
                      <a:ext uri="{FF2B5EF4-FFF2-40B4-BE49-F238E27FC236}">
                        <a16:creationId xmlns:a16="http://schemas.microsoft.com/office/drawing/2014/main" id="{CE0C4811-80AC-4A46-A357-9D3822877534}"/>
                      </a:ext>
                    </a:extLst>
                  </p:cNvPr>
                  <p:cNvSpPr/>
                  <p:nvPr/>
                </p:nvSpPr>
                <p:spPr>
                  <a:xfrm>
                    <a:off x="5472281" y="3185377"/>
                    <a:ext cx="280158" cy="274555"/>
                  </a:xfrm>
                  <a:custGeom>
                    <a:avLst/>
                    <a:gdLst>
                      <a:gd name="connsiteX0" fmla="*/ 274555 w 280158"/>
                      <a:gd name="connsiteY0" fmla="*/ 39222 h 274555"/>
                      <a:gd name="connsiteX1" fmla="*/ 274555 w 280158"/>
                      <a:gd name="connsiteY1" fmla="*/ 39222 h 274555"/>
                      <a:gd name="connsiteX2" fmla="*/ 235333 w 280158"/>
                      <a:gd name="connsiteY2" fmla="*/ 0 h 274555"/>
                      <a:gd name="connsiteX3" fmla="*/ 235333 w 280158"/>
                      <a:gd name="connsiteY3" fmla="*/ 0 h 274555"/>
                      <a:gd name="connsiteX4" fmla="*/ 22413 w 280158"/>
                      <a:gd name="connsiteY4" fmla="*/ 0 h 274555"/>
                      <a:gd name="connsiteX5" fmla="*/ 0 w 280158"/>
                      <a:gd name="connsiteY5" fmla="*/ 22413 h 274555"/>
                      <a:gd name="connsiteX6" fmla="*/ 0 w 280158"/>
                      <a:gd name="connsiteY6" fmla="*/ 100857 h 274555"/>
                      <a:gd name="connsiteX7" fmla="*/ 22413 w 280158"/>
                      <a:gd name="connsiteY7" fmla="*/ 123270 h 274555"/>
                      <a:gd name="connsiteX8" fmla="*/ 156889 w 280158"/>
                      <a:gd name="connsiteY8" fmla="*/ 123270 h 274555"/>
                      <a:gd name="connsiteX9" fmla="*/ 156889 w 280158"/>
                      <a:gd name="connsiteY9" fmla="*/ 252142 h 274555"/>
                      <a:gd name="connsiteX10" fmla="*/ 179301 w 280158"/>
                      <a:gd name="connsiteY10" fmla="*/ 274555 h 274555"/>
                      <a:gd name="connsiteX11" fmla="*/ 257746 w 280158"/>
                      <a:gd name="connsiteY11" fmla="*/ 274555 h 274555"/>
                      <a:gd name="connsiteX12" fmla="*/ 280158 w 280158"/>
                      <a:gd name="connsiteY12" fmla="*/ 252142 h 274555"/>
                      <a:gd name="connsiteX13" fmla="*/ 274555 w 280158"/>
                      <a:gd name="connsiteY13" fmla="*/ 39222 h 274555"/>
                      <a:gd name="connsiteX14" fmla="*/ 274555 w 280158"/>
                      <a:gd name="connsiteY14" fmla="*/ 39222 h 274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80158" h="274555">
                        <a:moveTo>
                          <a:pt x="274555" y="39222"/>
                        </a:moveTo>
                        <a:lnTo>
                          <a:pt x="274555" y="39222"/>
                        </a:lnTo>
                        <a:cubicBezTo>
                          <a:pt x="274555" y="16809"/>
                          <a:pt x="257746" y="0"/>
                          <a:pt x="235333" y="0"/>
                        </a:cubicBezTo>
                        <a:cubicBezTo>
                          <a:pt x="235333" y="0"/>
                          <a:pt x="235333" y="0"/>
                          <a:pt x="235333" y="0"/>
                        </a:cubicBezTo>
                        <a:lnTo>
                          <a:pt x="22413" y="0"/>
                        </a:lnTo>
                        <a:cubicBezTo>
                          <a:pt x="11206" y="0"/>
                          <a:pt x="0" y="11206"/>
                          <a:pt x="0" y="22413"/>
                        </a:cubicBezTo>
                        <a:lnTo>
                          <a:pt x="0" y="100857"/>
                        </a:lnTo>
                        <a:cubicBezTo>
                          <a:pt x="0" y="112063"/>
                          <a:pt x="11206" y="123270"/>
                          <a:pt x="22413" y="123270"/>
                        </a:cubicBezTo>
                        <a:lnTo>
                          <a:pt x="156889" y="123270"/>
                        </a:lnTo>
                        <a:lnTo>
                          <a:pt x="156889" y="252142"/>
                        </a:lnTo>
                        <a:cubicBezTo>
                          <a:pt x="156889" y="263349"/>
                          <a:pt x="168095" y="274555"/>
                          <a:pt x="179301" y="274555"/>
                        </a:cubicBezTo>
                        <a:lnTo>
                          <a:pt x="257746" y="274555"/>
                        </a:lnTo>
                        <a:cubicBezTo>
                          <a:pt x="268952" y="274555"/>
                          <a:pt x="280158" y="263349"/>
                          <a:pt x="280158" y="252142"/>
                        </a:cubicBezTo>
                        <a:lnTo>
                          <a:pt x="274555" y="39222"/>
                        </a:lnTo>
                        <a:lnTo>
                          <a:pt x="274555" y="39222"/>
                        </a:lnTo>
                        <a:close/>
                      </a:path>
                    </a:pathLst>
                  </a:custGeom>
                  <a:solidFill>
                    <a:schemeClr val="bg1"/>
                  </a:solidFill>
                  <a:ln w="5602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7" name="Freeform: Shape 86">
                    <a:extLst>
                      <a:ext uri="{FF2B5EF4-FFF2-40B4-BE49-F238E27FC236}">
                        <a16:creationId xmlns:a16="http://schemas.microsoft.com/office/drawing/2014/main" id="{914B1DE0-FDEC-4CE9-8637-B469B2CEED35}"/>
                      </a:ext>
                    </a:extLst>
                  </p:cNvPr>
                  <p:cNvSpPr/>
                  <p:nvPr/>
                </p:nvSpPr>
                <p:spPr>
                  <a:xfrm>
                    <a:off x="4788695" y="3868963"/>
                    <a:ext cx="274555" cy="268951"/>
                  </a:xfrm>
                  <a:custGeom>
                    <a:avLst/>
                    <a:gdLst>
                      <a:gd name="connsiteX0" fmla="*/ 252142 w 274555"/>
                      <a:gd name="connsiteY0" fmla="*/ 151285 h 268951"/>
                      <a:gd name="connsiteX1" fmla="*/ 117666 w 274555"/>
                      <a:gd name="connsiteY1" fmla="*/ 151285 h 268951"/>
                      <a:gd name="connsiteX2" fmla="*/ 117666 w 274555"/>
                      <a:gd name="connsiteY2" fmla="*/ 22413 h 268951"/>
                      <a:gd name="connsiteX3" fmla="*/ 95254 w 274555"/>
                      <a:gd name="connsiteY3" fmla="*/ 0 h 268951"/>
                      <a:gd name="connsiteX4" fmla="*/ 22413 w 274555"/>
                      <a:gd name="connsiteY4" fmla="*/ 0 h 268951"/>
                      <a:gd name="connsiteX5" fmla="*/ 0 w 274555"/>
                      <a:gd name="connsiteY5" fmla="*/ 22413 h 268951"/>
                      <a:gd name="connsiteX6" fmla="*/ 0 w 274555"/>
                      <a:gd name="connsiteY6" fmla="*/ 229730 h 268951"/>
                      <a:gd name="connsiteX7" fmla="*/ 0 w 274555"/>
                      <a:gd name="connsiteY7" fmla="*/ 229730 h 268951"/>
                      <a:gd name="connsiteX8" fmla="*/ 39222 w 274555"/>
                      <a:gd name="connsiteY8" fmla="*/ 268952 h 268951"/>
                      <a:gd name="connsiteX9" fmla="*/ 252142 w 274555"/>
                      <a:gd name="connsiteY9" fmla="*/ 268952 h 268951"/>
                      <a:gd name="connsiteX10" fmla="*/ 274555 w 274555"/>
                      <a:gd name="connsiteY10" fmla="*/ 246539 h 268951"/>
                      <a:gd name="connsiteX11" fmla="*/ 274555 w 274555"/>
                      <a:gd name="connsiteY11" fmla="*/ 246539 h 268951"/>
                      <a:gd name="connsiteX12" fmla="*/ 274555 w 274555"/>
                      <a:gd name="connsiteY12" fmla="*/ 168095 h 268951"/>
                      <a:gd name="connsiteX13" fmla="*/ 252142 w 274555"/>
                      <a:gd name="connsiteY13" fmla="*/ 151285 h 268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4555" h="268951">
                        <a:moveTo>
                          <a:pt x="252142" y="151285"/>
                        </a:moveTo>
                        <a:lnTo>
                          <a:pt x="117666" y="151285"/>
                        </a:lnTo>
                        <a:lnTo>
                          <a:pt x="117666" y="22413"/>
                        </a:lnTo>
                        <a:cubicBezTo>
                          <a:pt x="117666" y="11206"/>
                          <a:pt x="106460" y="0"/>
                          <a:pt x="95254" y="0"/>
                        </a:cubicBezTo>
                        <a:lnTo>
                          <a:pt x="22413" y="0"/>
                        </a:lnTo>
                        <a:cubicBezTo>
                          <a:pt x="11206" y="0"/>
                          <a:pt x="0" y="11206"/>
                          <a:pt x="0" y="22413"/>
                        </a:cubicBezTo>
                        <a:lnTo>
                          <a:pt x="0" y="229730"/>
                        </a:lnTo>
                        <a:lnTo>
                          <a:pt x="0" y="229730"/>
                        </a:lnTo>
                        <a:cubicBezTo>
                          <a:pt x="0" y="252142"/>
                          <a:pt x="16809" y="268952"/>
                          <a:pt x="39222" y="268952"/>
                        </a:cubicBezTo>
                        <a:lnTo>
                          <a:pt x="252142" y="268952"/>
                        </a:lnTo>
                        <a:cubicBezTo>
                          <a:pt x="263349" y="268952"/>
                          <a:pt x="274555" y="257746"/>
                          <a:pt x="274555" y="246539"/>
                        </a:cubicBezTo>
                        <a:lnTo>
                          <a:pt x="274555" y="246539"/>
                        </a:lnTo>
                        <a:lnTo>
                          <a:pt x="274555" y="168095"/>
                        </a:lnTo>
                        <a:cubicBezTo>
                          <a:pt x="274555" y="156889"/>
                          <a:pt x="263349" y="151285"/>
                          <a:pt x="252142" y="151285"/>
                        </a:cubicBezTo>
                        <a:close/>
                      </a:path>
                    </a:pathLst>
                  </a:custGeom>
                  <a:solidFill>
                    <a:schemeClr val="bg1"/>
                  </a:solidFill>
                  <a:ln w="5602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88" name="Freeform: Shape 87">
                  <a:extLst>
                    <a:ext uri="{FF2B5EF4-FFF2-40B4-BE49-F238E27FC236}">
                      <a16:creationId xmlns:a16="http://schemas.microsoft.com/office/drawing/2014/main" id="{3085350C-4534-4051-AAB1-D22164BC1AA8}"/>
                    </a:ext>
                  </a:extLst>
                </p:cNvPr>
                <p:cNvSpPr/>
                <p:nvPr/>
              </p:nvSpPr>
              <p:spPr>
                <a:xfrm>
                  <a:off x="4888141" y="3241408"/>
                  <a:ext cx="806855" cy="806855"/>
                </a:xfrm>
                <a:custGeom>
                  <a:avLst/>
                  <a:gdLst>
                    <a:gd name="connsiteX0" fmla="*/ 532301 w 806855"/>
                    <a:gd name="connsiteY0" fmla="*/ 280158 h 806855"/>
                    <a:gd name="connsiteX1" fmla="*/ 644364 w 806855"/>
                    <a:gd name="connsiteY1" fmla="*/ 392222 h 806855"/>
                    <a:gd name="connsiteX2" fmla="*/ 532301 w 806855"/>
                    <a:gd name="connsiteY2" fmla="*/ 504285 h 806855"/>
                    <a:gd name="connsiteX3" fmla="*/ 420237 w 806855"/>
                    <a:gd name="connsiteY3" fmla="*/ 392222 h 806855"/>
                    <a:gd name="connsiteX4" fmla="*/ 420237 w 806855"/>
                    <a:gd name="connsiteY4" fmla="*/ 392222 h 806855"/>
                    <a:gd name="connsiteX5" fmla="*/ 532301 w 806855"/>
                    <a:gd name="connsiteY5" fmla="*/ 280158 h 806855"/>
                    <a:gd name="connsiteX6" fmla="*/ 229730 w 806855"/>
                    <a:gd name="connsiteY6" fmla="*/ 89651 h 806855"/>
                    <a:gd name="connsiteX7" fmla="*/ 324984 w 806855"/>
                    <a:gd name="connsiteY7" fmla="*/ 184904 h 806855"/>
                    <a:gd name="connsiteX8" fmla="*/ 420237 w 806855"/>
                    <a:gd name="connsiteY8" fmla="*/ 89651 h 806855"/>
                    <a:gd name="connsiteX9" fmla="*/ 324984 w 806855"/>
                    <a:gd name="connsiteY9" fmla="*/ 0 h 806855"/>
                    <a:gd name="connsiteX10" fmla="*/ 324984 w 806855"/>
                    <a:gd name="connsiteY10" fmla="*/ 0 h 806855"/>
                    <a:gd name="connsiteX11" fmla="*/ 229730 w 806855"/>
                    <a:gd name="connsiteY11" fmla="*/ 89651 h 806855"/>
                    <a:gd name="connsiteX12" fmla="*/ 0 w 806855"/>
                    <a:gd name="connsiteY12" fmla="*/ 431444 h 806855"/>
                    <a:gd name="connsiteX13" fmla="*/ 72841 w 806855"/>
                    <a:gd name="connsiteY13" fmla="*/ 504285 h 806855"/>
                    <a:gd name="connsiteX14" fmla="*/ 145682 w 806855"/>
                    <a:gd name="connsiteY14" fmla="*/ 431444 h 806855"/>
                    <a:gd name="connsiteX15" fmla="*/ 72841 w 806855"/>
                    <a:gd name="connsiteY15" fmla="*/ 358603 h 806855"/>
                    <a:gd name="connsiteX16" fmla="*/ 0 w 806855"/>
                    <a:gd name="connsiteY16" fmla="*/ 431444 h 806855"/>
                    <a:gd name="connsiteX17" fmla="*/ 0 w 806855"/>
                    <a:gd name="connsiteY17" fmla="*/ 431444 h 806855"/>
                    <a:gd name="connsiteX18" fmla="*/ 302571 w 806855"/>
                    <a:gd name="connsiteY18" fmla="*/ 655570 h 806855"/>
                    <a:gd name="connsiteX19" fmla="*/ 375412 w 806855"/>
                    <a:gd name="connsiteY19" fmla="*/ 728411 h 806855"/>
                    <a:gd name="connsiteX20" fmla="*/ 448253 w 806855"/>
                    <a:gd name="connsiteY20" fmla="*/ 655570 h 806855"/>
                    <a:gd name="connsiteX21" fmla="*/ 375412 w 806855"/>
                    <a:gd name="connsiteY21" fmla="*/ 582729 h 806855"/>
                    <a:gd name="connsiteX22" fmla="*/ 375412 w 806855"/>
                    <a:gd name="connsiteY22" fmla="*/ 582729 h 806855"/>
                    <a:gd name="connsiteX23" fmla="*/ 302571 w 806855"/>
                    <a:gd name="connsiteY23" fmla="*/ 655570 h 806855"/>
                    <a:gd name="connsiteX24" fmla="*/ 302571 w 806855"/>
                    <a:gd name="connsiteY24" fmla="*/ 655570 h 806855"/>
                    <a:gd name="connsiteX25" fmla="*/ 633158 w 806855"/>
                    <a:gd name="connsiteY25" fmla="*/ 717205 h 806855"/>
                    <a:gd name="connsiteX26" fmla="*/ 717205 w 806855"/>
                    <a:gd name="connsiteY26" fmla="*/ 806856 h 806855"/>
                    <a:gd name="connsiteX27" fmla="*/ 806856 w 806855"/>
                    <a:gd name="connsiteY27" fmla="*/ 722808 h 806855"/>
                    <a:gd name="connsiteX28" fmla="*/ 722808 w 806855"/>
                    <a:gd name="connsiteY28" fmla="*/ 633158 h 806855"/>
                    <a:gd name="connsiteX29" fmla="*/ 722808 w 806855"/>
                    <a:gd name="connsiteY29" fmla="*/ 633158 h 806855"/>
                    <a:gd name="connsiteX30" fmla="*/ 633158 w 806855"/>
                    <a:gd name="connsiteY30" fmla="*/ 717205 h 806855"/>
                    <a:gd name="connsiteX31" fmla="*/ 633158 w 806855"/>
                    <a:gd name="connsiteY31" fmla="*/ 717205 h 806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806855" h="806855">
                      <a:moveTo>
                        <a:pt x="532301" y="280158"/>
                      </a:moveTo>
                      <a:cubicBezTo>
                        <a:pt x="593935" y="280158"/>
                        <a:pt x="644364" y="330587"/>
                        <a:pt x="644364" y="392222"/>
                      </a:cubicBezTo>
                      <a:cubicBezTo>
                        <a:pt x="644364" y="453856"/>
                        <a:pt x="593935" y="504285"/>
                        <a:pt x="532301" y="504285"/>
                      </a:cubicBezTo>
                      <a:cubicBezTo>
                        <a:pt x="470666" y="504285"/>
                        <a:pt x="420237" y="453856"/>
                        <a:pt x="420237" y="392222"/>
                      </a:cubicBezTo>
                      <a:cubicBezTo>
                        <a:pt x="420237" y="392222"/>
                        <a:pt x="420237" y="392222"/>
                        <a:pt x="420237" y="392222"/>
                      </a:cubicBezTo>
                      <a:cubicBezTo>
                        <a:pt x="425841" y="330587"/>
                        <a:pt x="470666" y="280158"/>
                        <a:pt x="532301" y="280158"/>
                      </a:cubicBezTo>
                      <a:close/>
                      <a:moveTo>
                        <a:pt x="229730" y="89651"/>
                      </a:moveTo>
                      <a:cubicBezTo>
                        <a:pt x="229730" y="140079"/>
                        <a:pt x="268952" y="184904"/>
                        <a:pt x="324984" y="184904"/>
                      </a:cubicBezTo>
                      <a:cubicBezTo>
                        <a:pt x="375412" y="184904"/>
                        <a:pt x="420237" y="145682"/>
                        <a:pt x="420237" y="89651"/>
                      </a:cubicBezTo>
                      <a:cubicBezTo>
                        <a:pt x="420237" y="33619"/>
                        <a:pt x="375412" y="0"/>
                        <a:pt x="324984" y="0"/>
                      </a:cubicBezTo>
                      <a:cubicBezTo>
                        <a:pt x="324984" y="0"/>
                        <a:pt x="324984" y="0"/>
                        <a:pt x="324984" y="0"/>
                      </a:cubicBezTo>
                      <a:cubicBezTo>
                        <a:pt x="274555" y="0"/>
                        <a:pt x="229730" y="39222"/>
                        <a:pt x="229730" y="89651"/>
                      </a:cubicBezTo>
                      <a:close/>
                      <a:moveTo>
                        <a:pt x="0" y="431444"/>
                      </a:moveTo>
                      <a:cubicBezTo>
                        <a:pt x="0" y="470666"/>
                        <a:pt x="33619" y="504285"/>
                        <a:pt x="72841" y="504285"/>
                      </a:cubicBezTo>
                      <a:cubicBezTo>
                        <a:pt x="112063" y="504285"/>
                        <a:pt x="145682" y="470666"/>
                        <a:pt x="145682" y="431444"/>
                      </a:cubicBezTo>
                      <a:cubicBezTo>
                        <a:pt x="145682" y="392222"/>
                        <a:pt x="112063" y="358603"/>
                        <a:pt x="72841" y="358603"/>
                      </a:cubicBezTo>
                      <a:cubicBezTo>
                        <a:pt x="33619" y="358603"/>
                        <a:pt x="0" y="386618"/>
                        <a:pt x="0" y="431444"/>
                      </a:cubicBezTo>
                      <a:lnTo>
                        <a:pt x="0" y="431444"/>
                      </a:lnTo>
                      <a:close/>
                      <a:moveTo>
                        <a:pt x="302571" y="655570"/>
                      </a:moveTo>
                      <a:cubicBezTo>
                        <a:pt x="302571" y="694792"/>
                        <a:pt x="336190" y="728411"/>
                        <a:pt x="375412" y="728411"/>
                      </a:cubicBezTo>
                      <a:cubicBezTo>
                        <a:pt x="414634" y="728411"/>
                        <a:pt x="448253" y="694792"/>
                        <a:pt x="448253" y="655570"/>
                      </a:cubicBezTo>
                      <a:cubicBezTo>
                        <a:pt x="448253" y="616348"/>
                        <a:pt x="414634" y="582729"/>
                        <a:pt x="375412" y="582729"/>
                      </a:cubicBezTo>
                      <a:cubicBezTo>
                        <a:pt x="375412" y="582729"/>
                        <a:pt x="375412" y="582729"/>
                        <a:pt x="375412" y="582729"/>
                      </a:cubicBezTo>
                      <a:cubicBezTo>
                        <a:pt x="336190" y="582729"/>
                        <a:pt x="302571" y="616348"/>
                        <a:pt x="302571" y="655570"/>
                      </a:cubicBezTo>
                      <a:cubicBezTo>
                        <a:pt x="302571" y="655570"/>
                        <a:pt x="302571" y="655570"/>
                        <a:pt x="302571" y="655570"/>
                      </a:cubicBezTo>
                      <a:close/>
                      <a:moveTo>
                        <a:pt x="633158" y="717205"/>
                      </a:moveTo>
                      <a:cubicBezTo>
                        <a:pt x="633158" y="767634"/>
                        <a:pt x="672380" y="806856"/>
                        <a:pt x="717205" y="806856"/>
                      </a:cubicBezTo>
                      <a:cubicBezTo>
                        <a:pt x="762030" y="806856"/>
                        <a:pt x="806856" y="767634"/>
                        <a:pt x="806856" y="722808"/>
                      </a:cubicBezTo>
                      <a:cubicBezTo>
                        <a:pt x="806856" y="672380"/>
                        <a:pt x="767634" y="633158"/>
                        <a:pt x="722808" y="633158"/>
                      </a:cubicBezTo>
                      <a:cubicBezTo>
                        <a:pt x="722808" y="633158"/>
                        <a:pt x="722808" y="633158"/>
                        <a:pt x="722808" y="633158"/>
                      </a:cubicBezTo>
                      <a:cubicBezTo>
                        <a:pt x="672380" y="627554"/>
                        <a:pt x="633158" y="666777"/>
                        <a:pt x="633158" y="717205"/>
                      </a:cubicBezTo>
                      <a:cubicBezTo>
                        <a:pt x="633158" y="717205"/>
                        <a:pt x="633158" y="717205"/>
                        <a:pt x="633158" y="717205"/>
                      </a:cubicBezTo>
                      <a:close/>
                    </a:path>
                  </a:pathLst>
                </a:custGeom>
                <a:solidFill>
                  <a:schemeClr val="accent5"/>
                </a:solidFill>
                <a:ln w="5602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cxnSp>
          <p:nvCxnSpPr>
            <p:cNvPr id="125" name="Straight Arrow Connector 124">
              <a:extLst>
                <a:ext uri="{FF2B5EF4-FFF2-40B4-BE49-F238E27FC236}">
                  <a16:creationId xmlns:a16="http://schemas.microsoft.com/office/drawing/2014/main" id="{1EBD8156-CA6F-45F7-BC63-53DE6A04C2D9}"/>
                </a:ext>
              </a:extLst>
            </p:cNvPr>
            <p:cNvCxnSpPr>
              <a:cxnSpLocks/>
            </p:cNvCxnSpPr>
            <p:nvPr/>
          </p:nvCxnSpPr>
          <p:spPr>
            <a:xfrm flipH="1">
              <a:off x="2718771" y="4525735"/>
              <a:ext cx="653997" cy="0"/>
            </a:xfrm>
            <a:prstGeom prst="straightConnector1">
              <a:avLst/>
            </a:prstGeom>
            <a:ln w="19050">
              <a:gradFill flip="none" rotWithShape="1">
                <a:gsLst>
                  <a:gs pos="0">
                    <a:schemeClr val="accent5"/>
                  </a:gs>
                  <a:gs pos="100000">
                    <a:schemeClr val="tx2"/>
                  </a:gs>
                </a:gsLst>
                <a:lin ang="10800000" scaled="1"/>
                <a:tileRect/>
              </a:gradFill>
              <a:headEnd type="triangle" w="sm" len="med"/>
              <a:tailEnd type="none" w="sm" len="med"/>
            </a:ln>
          </p:spPr>
          <p:style>
            <a:lnRef idx="1">
              <a:schemeClr val="accent5"/>
            </a:lnRef>
            <a:fillRef idx="0">
              <a:schemeClr val="accent5"/>
            </a:fillRef>
            <a:effectRef idx="0">
              <a:schemeClr val="accent5"/>
            </a:effectRef>
            <a:fontRef idx="minor">
              <a:schemeClr val="tx1"/>
            </a:fontRef>
          </p:style>
        </p:cxnSp>
      </p:grpSp>
      <p:grpSp>
        <p:nvGrpSpPr>
          <p:cNvPr id="156" name="Group 155">
            <a:extLst>
              <a:ext uri="{FF2B5EF4-FFF2-40B4-BE49-F238E27FC236}">
                <a16:creationId xmlns:a16="http://schemas.microsoft.com/office/drawing/2014/main" id="{9401FC30-C91F-4D28-BC22-FC1589E7D92F}"/>
              </a:ext>
            </a:extLst>
          </p:cNvPr>
          <p:cNvGrpSpPr/>
          <p:nvPr/>
        </p:nvGrpSpPr>
        <p:grpSpPr>
          <a:xfrm>
            <a:off x="4142439" y="2970900"/>
            <a:ext cx="1716800" cy="1841886"/>
            <a:chOff x="4142439" y="2970900"/>
            <a:chExt cx="1716800" cy="1841886"/>
          </a:xfrm>
        </p:grpSpPr>
        <p:grpSp>
          <p:nvGrpSpPr>
            <p:cNvPr id="143" name="Group 142">
              <a:extLst>
                <a:ext uri="{FF2B5EF4-FFF2-40B4-BE49-F238E27FC236}">
                  <a16:creationId xmlns:a16="http://schemas.microsoft.com/office/drawing/2014/main" id="{00FB0384-9AD6-4DA2-992B-C92A00064742}"/>
                </a:ext>
              </a:extLst>
            </p:cNvPr>
            <p:cNvGrpSpPr/>
            <p:nvPr/>
          </p:nvGrpSpPr>
          <p:grpSpPr>
            <a:xfrm>
              <a:off x="4480377" y="2970900"/>
              <a:ext cx="1378862" cy="1841886"/>
              <a:chOff x="4715842" y="2970900"/>
              <a:chExt cx="1378862" cy="1841886"/>
            </a:xfrm>
          </p:grpSpPr>
          <p:sp>
            <p:nvSpPr>
              <p:cNvPr id="77" name="Title 1">
                <a:extLst>
                  <a:ext uri="{FF2B5EF4-FFF2-40B4-BE49-F238E27FC236}">
                    <a16:creationId xmlns:a16="http://schemas.microsoft.com/office/drawing/2014/main" id="{BA230181-F547-45C7-B59E-26A76BB39512}"/>
                  </a:ext>
                </a:extLst>
              </p:cNvPr>
              <p:cNvSpPr txBox="1">
                <a:spLocks/>
              </p:cNvSpPr>
              <p:nvPr/>
            </p:nvSpPr>
            <p:spPr>
              <a:xfrm>
                <a:off x="5128178" y="3625610"/>
                <a:ext cx="554191"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lvl="0" indent="0" algn="ctr" defTabSz="932472" rtl="0" eaLnBrk="1" fontAlgn="base" latinLnBrk="0" hangingPunct="1">
                  <a:lnSpc>
                    <a:spcPct val="100000"/>
                  </a:lnSpc>
                  <a:spcBef>
                    <a:spcPct val="0"/>
                  </a:spcBef>
                  <a:spcAft>
                    <a:spcPts val="600"/>
                  </a:spcAft>
                  <a:buClrTx/>
                  <a:buSzTx/>
                  <a:buFontTx/>
                  <a:buNone/>
                  <a:tabLst/>
                  <a:defRPr/>
                </a:pPr>
                <a:r>
                  <a:rPr kumimoji="0" lang="en-US" sz="36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4. </a:t>
                </a:r>
                <a:endParaRPr kumimoji="0" lang="en-US" sz="2000" b="0" i="1"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78" name="Title 1">
                <a:extLst>
                  <a:ext uri="{FF2B5EF4-FFF2-40B4-BE49-F238E27FC236}">
                    <a16:creationId xmlns:a16="http://schemas.microsoft.com/office/drawing/2014/main" id="{E9A730B6-5C57-4825-993E-82D1C24EE20A}"/>
                  </a:ext>
                </a:extLst>
              </p:cNvPr>
              <p:cNvSpPr txBox="1">
                <a:spLocks/>
              </p:cNvSpPr>
              <p:nvPr/>
            </p:nvSpPr>
            <p:spPr>
              <a:xfrm>
                <a:off x="4715842" y="4166455"/>
                <a:ext cx="1378862" cy="646331"/>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lvl="0" indent="0" algn="ctr" defTabSz="932472" rtl="0" eaLnBrk="1" fontAlgn="base" latinLnBrk="0" hangingPunct="1">
                  <a:lnSpc>
                    <a:spcPct val="100000"/>
                  </a:lnSpc>
                  <a:spcBef>
                    <a:spcPct val="0"/>
                  </a:spcBef>
                  <a:spcAft>
                    <a:spcPts val="60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Provision devices with D</a:t>
                </a:r>
                <a:r>
                  <a:rPr kumimoji="0" lang="en-US" sz="14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rPr>
                  <a:t>evice</a:t>
                </a:r>
                <a:r>
                  <a:rPr kumimoji="0" lang="en-US" sz="1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 Update agent</a:t>
                </a:r>
              </a:p>
            </p:txBody>
          </p:sp>
          <p:grpSp>
            <p:nvGrpSpPr>
              <p:cNvPr id="89" name="Graphic 17">
                <a:extLst>
                  <a:ext uri="{FF2B5EF4-FFF2-40B4-BE49-F238E27FC236}">
                    <a16:creationId xmlns:a16="http://schemas.microsoft.com/office/drawing/2014/main" id="{ED37C981-7D3B-4C68-8B80-0B0E5CE01137}"/>
                  </a:ext>
                </a:extLst>
              </p:cNvPr>
              <p:cNvGrpSpPr/>
              <p:nvPr/>
            </p:nvGrpSpPr>
            <p:grpSpPr>
              <a:xfrm>
                <a:off x="5079078" y="2970900"/>
                <a:ext cx="652391" cy="690767"/>
                <a:chOff x="6355434" y="1306815"/>
                <a:chExt cx="877315" cy="928922"/>
              </a:xfrm>
            </p:grpSpPr>
            <p:grpSp>
              <p:nvGrpSpPr>
                <p:cNvPr id="90" name="Graphic 17">
                  <a:extLst>
                    <a:ext uri="{FF2B5EF4-FFF2-40B4-BE49-F238E27FC236}">
                      <a16:creationId xmlns:a16="http://schemas.microsoft.com/office/drawing/2014/main" id="{ED37C981-7D3B-4C68-8B80-0B0E5CE01137}"/>
                    </a:ext>
                  </a:extLst>
                </p:cNvPr>
                <p:cNvGrpSpPr/>
                <p:nvPr/>
              </p:nvGrpSpPr>
              <p:grpSpPr>
                <a:xfrm>
                  <a:off x="6489611" y="1446153"/>
                  <a:ext cx="541871" cy="541871"/>
                  <a:chOff x="6489611" y="1446153"/>
                  <a:chExt cx="541871" cy="541871"/>
                </a:xfrm>
                <a:solidFill>
                  <a:srgbClr val="FFFFFF"/>
                </a:solidFill>
              </p:grpSpPr>
              <p:sp>
                <p:nvSpPr>
                  <p:cNvPr id="91" name="Freeform: Shape 90">
                    <a:extLst>
                      <a:ext uri="{FF2B5EF4-FFF2-40B4-BE49-F238E27FC236}">
                        <a16:creationId xmlns:a16="http://schemas.microsoft.com/office/drawing/2014/main" id="{50B8917B-4E4C-4EF0-AB63-4046695C5ECB}"/>
                      </a:ext>
                    </a:extLst>
                  </p:cNvPr>
                  <p:cNvSpPr/>
                  <p:nvPr/>
                </p:nvSpPr>
                <p:spPr>
                  <a:xfrm>
                    <a:off x="6778609" y="1637098"/>
                    <a:ext cx="144498" cy="144498"/>
                  </a:xfrm>
                  <a:custGeom>
                    <a:avLst/>
                    <a:gdLst>
                      <a:gd name="connsiteX0" fmla="*/ 144499 w 144498"/>
                      <a:gd name="connsiteY0" fmla="*/ 72250 h 144498"/>
                      <a:gd name="connsiteX1" fmla="*/ 72249 w 144498"/>
                      <a:gd name="connsiteY1" fmla="*/ 144499 h 144498"/>
                      <a:gd name="connsiteX2" fmla="*/ 0 w 144498"/>
                      <a:gd name="connsiteY2" fmla="*/ 72249 h 144498"/>
                      <a:gd name="connsiteX3" fmla="*/ 72249 w 144498"/>
                      <a:gd name="connsiteY3" fmla="*/ 0 h 144498"/>
                      <a:gd name="connsiteX4" fmla="*/ 144499 w 144498"/>
                      <a:gd name="connsiteY4" fmla="*/ 72250 h 1444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498" h="144498">
                        <a:moveTo>
                          <a:pt x="144499" y="72250"/>
                        </a:moveTo>
                        <a:cubicBezTo>
                          <a:pt x="144499" y="112152"/>
                          <a:pt x="112152" y="144499"/>
                          <a:pt x="72249" y="144499"/>
                        </a:cubicBezTo>
                        <a:cubicBezTo>
                          <a:pt x="32347" y="144499"/>
                          <a:pt x="0" y="112152"/>
                          <a:pt x="0" y="72249"/>
                        </a:cubicBezTo>
                        <a:cubicBezTo>
                          <a:pt x="0" y="32347"/>
                          <a:pt x="32347" y="0"/>
                          <a:pt x="72249" y="0"/>
                        </a:cubicBezTo>
                        <a:cubicBezTo>
                          <a:pt x="112152" y="0"/>
                          <a:pt x="144499" y="32347"/>
                          <a:pt x="144499" y="72250"/>
                        </a:cubicBezTo>
                        <a:close/>
                      </a:path>
                    </a:pathLst>
                  </a:custGeom>
                  <a:solidFill>
                    <a:srgbClr val="FFFFFF"/>
                  </a:solidFill>
                  <a:ln w="5154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2" name="Freeform: Shape 91">
                    <a:extLst>
                      <a:ext uri="{FF2B5EF4-FFF2-40B4-BE49-F238E27FC236}">
                        <a16:creationId xmlns:a16="http://schemas.microsoft.com/office/drawing/2014/main" id="{DAB02DB1-E709-4F26-9DBD-8454B7505A77}"/>
                      </a:ext>
                    </a:extLst>
                  </p:cNvPr>
                  <p:cNvSpPr/>
                  <p:nvPr/>
                </p:nvSpPr>
                <p:spPr>
                  <a:xfrm>
                    <a:off x="6917947" y="1874489"/>
                    <a:ext cx="113534" cy="113534"/>
                  </a:xfrm>
                  <a:custGeom>
                    <a:avLst/>
                    <a:gdLst>
                      <a:gd name="connsiteX0" fmla="*/ 113535 w 113534"/>
                      <a:gd name="connsiteY0" fmla="*/ 56767 h 113534"/>
                      <a:gd name="connsiteX1" fmla="*/ 56767 w 113534"/>
                      <a:gd name="connsiteY1" fmla="*/ 113535 h 113534"/>
                      <a:gd name="connsiteX2" fmla="*/ 0 w 113534"/>
                      <a:gd name="connsiteY2" fmla="*/ 56767 h 113534"/>
                      <a:gd name="connsiteX3" fmla="*/ 56767 w 113534"/>
                      <a:gd name="connsiteY3" fmla="*/ 0 h 113534"/>
                      <a:gd name="connsiteX4" fmla="*/ 113535 w 113534"/>
                      <a:gd name="connsiteY4" fmla="*/ 56767 h 1135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34" h="113534">
                        <a:moveTo>
                          <a:pt x="113535" y="56767"/>
                        </a:moveTo>
                        <a:cubicBezTo>
                          <a:pt x="113535" y="88119"/>
                          <a:pt x="88119" y="113535"/>
                          <a:pt x="56767" y="113535"/>
                        </a:cubicBezTo>
                        <a:cubicBezTo>
                          <a:pt x="25416" y="113535"/>
                          <a:pt x="0" y="88119"/>
                          <a:pt x="0" y="56767"/>
                        </a:cubicBezTo>
                        <a:cubicBezTo>
                          <a:pt x="0" y="25416"/>
                          <a:pt x="25416" y="0"/>
                          <a:pt x="56767" y="0"/>
                        </a:cubicBezTo>
                        <a:cubicBezTo>
                          <a:pt x="88119" y="0"/>
                          <a:pt x="113535" y="25416"/>
                          <a:pt x="113535" y="56767"/>
                        </a:cubicBezTo>
                        <a:close/>
                      </a:path>
                    </a:pathLst>
                  </a:custGeom>
                  <a:solidFill>
                    <a:srgbClr val="FFFFFF"/>
                  </a:solidFill>
                  <a:ln w="5154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3" name="Freeform: Shape 92">
                    <a:extLst>
                      <a:ext uri="{FF2B5EF4-FFF2-40B4-BE49-F238E27FC236}">
                        <a16:creationId xmlns:a16="http://schemas.microsoft.com/office/drawing/2014/main" id="{5F8BFF7C-2E69-4E68-A2F7-98341B0C05A1}"/>
                      </a:ext>
                    </a:extLst>
                  </p:cNvPr>
                  <p:cNvSpPr/>
                  <p:nvPr/>
                </p:nvSpPr>
                <p:spPr>
                  <a:xfrm>
                    <a:off x="6690877" y="1838364"/>
                    <a:ext cx="103213" cy="103213"/>
                  </a:xfrm>
                  <a:custGeom>
                    <a:avLst/>
                    <a:gdLst>
                      <a:gd name="connsiteX0" fmla="*/ 103214 w 103213"/>
                      <a:gd name="connsiteY0" fmla="*/ 51607 h 103213"/>
                      <a:gd name="connsiteX1" fmla="*/ 51607 w 103213"/>
                      <a:gd name="connsiteY1" fmla="*/ 103214 h 103213"/>
                      <a:gd name="connsiteX2" fmla="*/ 0 w 103213"/>
                      <a:gd name="connsiteY2" fmla="*/ 51607 h 103213"/>
                      <a:gd name="connsiteX3" fmla="*/ 51607 w 103213"/>
                      <a:gd name="connsiteY3" fmla="*/ 0 h 103213"/>
                      <a:gd name="connsiteX4" fmla="*/ 103214 w 103213"/>
                      <a:gd name="connsiteY4" fmla="*/ 51607 h 1032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213" h="103213">
                        <a:moveTo>
                          <a:pt x="103214" y="51607"/>
                        </a:moveTo>
                        <a:cubicBezTo>
                          <a:pt x="103214" y="80108"/>
                          <a:pt x="80108" y="103214"/>
                          <a:pt x="51607" y="103214"/>
                        </a:cubicBezTo>
                        <a:cubicBezTo>
                          <a:pt x="23105" y="103214"/>
                          <a:pt x="0" y="80108"/>
                          <a:pt x="0" y="51607"/>
                        </a:cubicBezTo>
                        <a:cubicBezTo>
                          <a:pt x="0" y="23105"/>
                          <a:pt x="23105" y="0"/>
                          <a:pt x="51607" y="0"/>
                        </a:cubicBezTo>
                        <a:cubicBezTo>
                          <a:pt x="80108" y="0"/>
                          <a:pt x="103214" y="23105"/>
                          <a:pt x="103214" y="51607"/>
                        </a:cubicBezTo>
                        <a:close/>
                      </a:path>
                    </a:pathLst>
                  </a:custGeom>
                  <a:solidFill>
                    <a:srgbClr val="FFFFFF"/>
                  </a:solidFill>
                  <a:ln w="5154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4" name="Freeform: Shape 93">
                    <a:extLst>
                      <a:ext uri="{FF2B5EF4-FFF2-40B4-BE49-F238E27FC236}">
                        <a16:creationId xmlns:a16="http://schemas.microsoft.com/office/drawing/2014/main" id="{B748E3CA-60BE-4068-8E92-A0C1D08D61E1}"/>
                      </a:ext>
                    </a:extLst>
                  </p:cNvPr>
                  <p:cNvSpPr/>
                  <p:nvPr/>
                </p:nvSpPr>
                <p:spPr>
                  <a:xfrm>
                    <a:off x="6644431" y="1446153"/>
                    <a:ext cx="123856" cy="123856"/>
                  </a:xfrm>
                  <a:custGeom>
                    <a:avLst/>
                    <a:gdLst>
                      <a:gd name="connsiteX0" fmla="*/ 123856 w 123856"/>
                      <a:gd name="connsiteY0" fmla="*/ 61928 h 123856"/>
                      <a:gd name="connsiteX1" fmla="*/ 61928 w 123856"/>
                      <a:gd name="connsiteY1" fmla="*/ 123856 h 123856"/>
                      <a:gd name="connsiteX2" fmla="*/ 0 w 123856"/>
                      <a:gd name="connsiteY2" fmla="*/ 61928 h 123856"/>
                      <a:gd name="connsiteX3" fmla="*/ 61928 w 123856"/>
                      <a:gd name="connsiteY3" fmla="*/ 0 h 123856"/>
                      <a:gd name="connsiteX4" fmla="*/ 123856 w 123856"/>
                      <a:gd name="connsiteY4" fmla="*/ 61928 h 1238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856" h="123856">
                        <a:moveTo>
                          <a:pt x="123856" y="61928"/>
                        </a:moveTo>
                        <a:cubicBezTo>
                          <a:pt x="123856" y="96130"/>
                          <a:pt x="96130" y="123856"/>
                          <a:pt x="61928" y="123856"/>
                        </a:cubicBezTo>
                        <a:cubicBezTo>
                          <a:pt x="27726" y="123856"/>
                          <a:pt x="0" y="96130"/>
                          <a:pt x="0" y="61928"/>
                        </a:cubicBezTo>
                        <a:cubicBezTo>
                          <a:pt x="0" y="27726"/>
                          <a:pt x="27726" y="0"/>
                          <a:pt x="61928" y="0"/>
                        </a:cubicBezTo>
                        <a:cubicBezTo>
                          <a:pt x="96130" y="0"/>
                          <a:pt x="123856" y="27726"/>
                          <a:pt x="123856" y="61928"/>
                        </a:cubicBezTo>
                        <a:close/>
                      </a:path>
                    </a:pathLst>
                  </a:custGeom>
                  <a:solidFill>
                    <a:srgbClr val="FFFFFF"/>
                  </a:solidFill>
                  <a:ln w="5154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5" name="Freeform: Shape 94">
                    <a:extLst>
                      <a:ext uri="{FF2B5EF4-FFF2-40B4-BE49-F238E27FC236}">
                        <a16:creationId xmlns:a16="http://schemas.microsoft.com/office/drawing/2014/main" id="{521663DD-34C9-4CA5-B5E9-B2D3E709F313}"/>
                      </a:ext>
                    </a:extLst>
                  </p:cNvPr>
                  <p:cNvSpPr/>
                  <p:nvPr/>
                </p:nvSpPr>
                <p:spPr>
                  <a:xfrm>
                    <a:off x="6489611" y="1683544"/>
                    <a:ext cx="103213" cy="103213"/>
                  </a:xfrm>
                  <a:custGeom>
                    <a:avLst/>
                    <a:gdLst>
                      <a:gd name="connsiteX0" fmla="*/ 103214 w 103213"/>
                      <a:gd name="connsiteY0" fmla="*/ 51607 h 103213"/>
                      <a:gd name="connsiteX1" fmla="*/ 51607 w 103213"/>
                      <a:gd name="connsiteY1" fmla="*/ 103214 h 103213"/>
                      <a:gd name="connsiteX2" fmla="*/ 0 w 103213"/>
                      <a:gd name="connsiteY2" fmla="*/ 51607 h 103213"/>
                      <a:gd name="connsiteX3" fmla="*/ 51607 w 103213"/>
                      <a:gd name="connsiteY3" fmla="*/ 0 h 103213"/>
                      <a:gd name="connsiteX4" fmla="*/ 103214 w 103213"/>
                      <a:gd name="connsiteY4" fmla="*/ 51607 h 1032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213" h="103213">
                        <a:moveTo>
                          <a:pt x="103214" y="51607"/>
                        </a:moveTo>
                        <a:cubicBezTo>
                          <a:pt x="103214" y="80108"/>
                          <a:pt x="80108" y="103214"/>
                          <a:pt x="51607" y="103214"/>
                        </a:cubicBezTo>
                        <a:cubicBezTo>
                          <a:pt x="23105" y="103214"/>
                          <a:pt x="0" y="80108"/>
                          <a:pt x="0" y="51607"/>
                        </a:cubicBezTo>
                        <a:cubicBezTo>
                          <a:pt x="0" y="23105"/>
                          <a:pt x="23105" y="0"/>
                          <a:pt x="51607" y="0"/>
                        </a:cubicBezTo>
                        <a:cubicBezTo>
                          <a:pt x="80108" y="0"/>
                          <a:pt x="103214" y="23105"/>
                          <a:pt x="103214" y="51607"/>
                        </a:cubicBezTo>
                        <a:close/>
                      </a:path>
                    </a:pathLst>
                  </a:custGeom>
                  <a:solidFill>
                    <a:srgbClr val="FFFFFF"/>
                  </a:solidFill>
                  <a:ln w="5154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96" name="Freeform: Shape 95">
                  <a:extLst>
                    <a:ext uri="{FF2B5EF4-FFF2-40B4-BE49-F238E27FC236}">
                      <a16:creationId xmlns:a16="http://schemas.microsoft.com/office/drawing/2014/main" id="{FE9FFF4A-E7C8-4A5E-B5BE-11BE746F3249}"/>
                    </a:ext>
                  </a:extLst>
                </p:cNvPr>
                <p:cNvSpPr/>
                <p:nvPr/>
              </p:nvSpPr>
              <p:spPr>
                <a:xfrm>
                  <a:off x="6541218" y="1497760"/>
                  <a:ext cx="448978" cy="433496"/>
                </a:xfrm>
                <a:custGeom>
                  <a:avLst/>
                  <a:gdLst>
                    <a:gd name="connsiteX0" fmla="*/ 448979 w 448978"/>
                    <a:gd name="connsiteY0" fmla="*/ 418015 h 433496"/>
                    <a:gd name="connsiteX1" fmla="*/ 319962 w 448978"/>
                    <a:gd name="connsiteY1" fmla="*/ 201266 h 433496"/>
                    <a:gd name="connsiteX2" fmla="*/ 309641 w 448978"/>
                    <a:gd name="connsiteY2" fmla="*/ 206427 h 433496"/>
                    <a:gd name="connsiteX3" fmla="*/ 319962 w 448978"/>
                    <a:gd name="connsiteY3" fmla="*/ 201266 h 433496"/>
                    <a:gd name="connsiteX4" fmla="*/ 180624 w 448978"/>
                    <a:gd name="connsiteY4" fmla="*/ 0 h 433496"/>
                    <a:gd name="connsiteX5" fmla="*/ 154820 w 448978"/>
                    <a:gd name="connsiteY5" fmla="*/ 20643 h 433496"/>
                    <a:gd name="connsiteX6" fmla="*/ 278677 w 448978"/>
                    <a:gd name="connsiteY6" fmla="*/ 196106 h 433496"/>
                    <a:gd name="connsiteX7" fmla="*/ 0 w 448978"/>
                    <a:gd name="connsiteY7" fmla="*/ 221909 h 433496"/>
                    <a:gd name="connsiteX8" fmla="*/ 5161 w 448978"/>
                    <a:gd name="connsiteY8" fmla="*/ 252873 h 433496"/>
                    <a:gd name="connsiteX9" fmla="*/ 278677 w 448978"/>
                    <a:gd name="connsiteY9" fmla="*/ 227070 h 433496"/>
                    <a:gd name="connsiteX10" fmla="*/ 185784 w 448978"/>
                    <a:gd name="connsiteY10" fmla="*/ 376729 h 433496"/>
                    <a:gd name="connsiteX11" fmla="*/ 211588 w 448978"/>
                    <a:gd name="connsiteY11" fmla="*/ 392212 h 433496"/>
                    <a:gd name="connsiteX12" fmla="*/ 304480 w 448978"/>
                    <a:gd name="connsiteY12" fmla="*/ 237391 h 433496"/>
                    <a:gd name="connsiteX13" fmla="*/ 418015 w 448978"/>
                    <a:gd name="connsiteY13" fmla="*/ 433497 h 433496"/>
                    <a:gd name="connsiteX14" fmla="*/ 448979 w 448978"/>
                    <a:gd name="connsiteY14" fmla="*/ 418015 h 433496"/>
                    <a:gd name="connsiteX15" fmla="*/ 448979 w 448978"/>
                    <a:gd name="connsiteY15" fmla="*/ 418015 h 433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48978" h="433496">
                      <a:moveTo>
                        <a:pt x="448979" y="418015"/>
                      </a:moveTo>
                      <a:lnTo>
                        <a:pt x="319962" y="201266"/>
                      </a:lnTo>
                      <a:lnTo>
                        <a:pt x="309641" y="206427"/>
                      </a:lnTo>
                      <a:lnTo>
                        <a:pt x="319962" y="201266"/>
                      </a:lnTo>
                      <a:lnTo>
                        <a:pt x="180624" y="0"/>
                      </a:lnTo>
                      <a:lnTo>
                        <a:pt x="154820" y="20643"/>
                      </a:lnTo>
                      <a:lnTo>
                        <a:pt x="278677" y="196106"/>
                      </a:lnTo>
                      <a:lnTo>
                        <a:pt x="0" y="221909"/>
                      </a:lnTo>
                      <a:lnTo>
                        <a:pt x="5161" y="252873"/>
                      </a:lnTo>
                      <a:lnTo>
                        <a:pt x="278677" y="227070"/>
                      </a:lnTo>
                      <a:lnTo>
                        <a:pt x="185784" y="376729"/>
                      </a:lnTo>
                      <a:lnTo>
                        <a:pt x="211588" y="392212"/>
                      </a:lnTo>
                      <a:lnTo>
                        <a:pt x="304480" y="237391"/>
                      </a:lnTo>
                      <a:lnTo>
                        <a:pt x="418015" y="433497"/>
                      </a:lnTo>
                      <a:lnTo>
                        <a:pt x="448979" y="418015"/>
                      </a:lnTo>
                      <a:lnTo>
                        <a:pt x="448979" y="418015"/>
                      </a:lnTo>
                      <a:close/>
                    </a:path>
                  </a:pathLst>
                </a:custGeom>
                <a:solidFill>
                  <a:srgbClr val="989898"/>
                </a:solidFill>
                <a:ln w="5154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97" name="Graphic 17">
                  <a:extLst>
                    <a:ext uri="{FF2B5EF4-FFF2-40B4-BE49-F238E27FC236}">
                      <a16:creationId xmlns:a16="http://schemas.microsoft.com/office/drawing/2014/main" id="{ED37C981-7D3B-4C68-8B80-0B0E5CE01137}"/>
                    </a:ext>
                  </a:extLst>
                </p:cNvPr>
                <p:cNvGrpSpPr/>
                <p:nvPr/>
              </p:nvGrpSpPr>
              <p:grpSpPr>
                <a:xfrm>
                  <a:off x="6489611" y="1446153"/>
                  <a:ext cx="541871" cy="541871"/>
                  <a:chOff x="6489611" y="1446153"/>
                  <a:chExt cx="541871" cy="541871"/>
                </a:xfrm>
                <a:solidFill>
                  <a:srgbClr val="32BEDD"/>
                </a:solidFill>
              </p:grpSpPr>
              <p:sp>
                <p:nvSpPr>
                  <p:cNvPr id="98" name="Freeform: Shape 97">
                    <a:extLst>
                      <a:ext uri="{FF2B5EF4-FFF2-40B4-BE49-F238E27FC236}">
                        <a16:creationId xmlns:a16="http://schemas.microsoft.com/office/drawing/2014/main" id="{E38BCF06-BB53-472E-B9C2-11C618F313C0}"/>
                      </a:ext>
                    </a:extLst>
                  </p:cNvPr>
                  <p:cNvSpPr/>
                  <p:nvPr/>
                </p:nvSpPr>
                <p:spPr>
                  <a:xfrm>
                    <a:off x="6778609" y="1637098"/>
                    <a:ext cx="144498" cy="144498"/>
                  </a:xfrm>
                  <a:custGeom>
                    <a:avLst/>
                    <a:gdLst>
                      <a:gd name="connsiteX0" fmla="*/ 144499 w 144498"/>
                      <a:gd name="connsiteY0" fmla="*/ 72250 h 144498"/>
                      <a:gd name="connsiteX1" fmla="*/ 72249 w 144498"/>
                      <a:gd name="connsiteY1" fmla="*/ 144499 h 144498"/>
                      <a:gd name="connsiteX2" fmla="*/ 0 w 144498"/>
                      <a:gd name="connsiteY2" fmla="*/ 72249 h 144498"/>
                      <a:gd name="connsiteX3" fmla="*/ 72249 w 144498"/>
                      <a:gd name="connsiteY3" fmla="*/ 0 h 144498"/>
                      <a:gd name="connsiteX4" fmla="*/ 144499 w 144498"/>
                      <a:gd name="connsiteY4" fmla="*/ 72250 h 1444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498" h="144498">
                        <a:moveTo>
                          <a:pt x="144499" y="72250"/>
                        </a:moveTo>
                        <a:cubicBezTo>
                          <a:pt x="144499" y="112152"/>
                          <a:pt x="112152" y="144499"/>
                          <a:pt x="72249" y="144499"/>
                        </a:cubicBezTo>
                        <a:cubicBezTo>
                          <a:pt x="32347" y="144499"/>
                          <a:pt x="0" y="112152"/>
                          <a:pt x="0" y="72249"/>
                        </a:cubicBezTo>
                        <a:cubicBezTo>
                          <a:pt x="0" y="32347"/>
                          <a:pt x="32347" y="0"/>
                          <a:pt x="72249" y="0"/>
                        </a:cubicBezTo>
                        <a:cubicBezTo>
                          <a:pt x="112152" y="0"/>
                          <a:pt x="144499" y="32347"/>
                          <a:pt x="144499" y="72250"/>
                        </a:cubicBezTo>
                        <a:close/>
                      </a:path>
                    </a:pathLst>
                  </a:custGeom>
                  <a:solidFill>
                    <a:schemeClr val="accent5"/>
                  </a:solidFill>
                  <a:ln w="5154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9" name="Freeform: Shape 98">
                    <a:extLst>
                      <a:ext uri="{FF2B5EF4-FFF2-40B4-BE49-F238E27FC236}">
                        <a16:creationId xmlns:a16="http://schemas.microsoft.com/office/drawing/2014/main" id="{F59F44B6-C942-44DE-9CA2-F03BEF4CE160}"/>
                      </a:ext>
                    </a:extLst>
                  </p:cNvPr>
                  <p:cNvSpPr/>
                  <p:nvPr/>
                </p:nvSpPr>
                <p:spPr>
                  <a:xfrm>
                    <a:off x="6644431" y="1446153"/>
                    <a:ext cx="123856" cy="123856"/>
                  </a:xfrm>
                  <a:custGeom>
                    <a:avLst/>
                    <a:gdLst>
                      <a:gd name="connsiteX0" fmla="*/ 123856 w 123856"/>
                      <a:gd name="connsiteY0" fmla="*/ 61928 h 123856"/>
                      <a:gd name="connsiteX1" fmla="*/ 61928 w 123856"/>
                      <a:gd name="connsiteY1" fmla="*/ 123856 h 123856"/>
                      <a:gd name="connsiteX2" fmla="*/ 0 w 123856"/>
                      <a:gd name="connsiteY2" fmla="*/ 61928 h 123856"/>
                      <a:gd name="connsiteX3" fmla="*/ 61928 w 123856"/>
                      <a:gd name="connsiteY3" fmla="*/ 0 h 123856"/>
                      <a:gd name="connsiteX4" fmla="*/ 123856 w 123856"/>
                      <a:gd name="connsiteY4" fmla="*/ 61928 h 1238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856" h="123856">
                        <a:moveTo>
                          <a:pt x="123856" y="61928"/>
                        </a:moveTo>
                        <a:cubicBezTo>
                          <a:pt x="123856" y="96130"/>
                          <a:pt x="96130" y="123856"/>
                          <a:pt x="61928" y="123856"/>
                        </a:cubicBezTo>
                        <a:cubicBezTo>
                          <a:pt x="27726" y="123856"/>
                          <a:pt x="0" y="96130"/>
                          <a:pt x="0" y="61928"/>
                        </a:cubicBezTo>
                        <a:cubicBezTo>
                          <a:pt x="0" y="27726"/>
                          <a:pt x="27726" y="0"/>
                          <a:pt x="61928" y="0"/>
                        </a:cubicBezTo>
                        <a:cubicBezTo>
                          <a:pt x="96130" y="0"/>
                          <a:pt x="123856" y="27726"/>
                          <a:pt x="123856" y="61928"/>
                        </a:cubicBezTo>
                        <a:close/>
                      </a:path>
                    </a:pathLst>
                  </a:custGeom>
                  <a:solidFill>
                    <a:schemeClr val="accent5"/>
                  </a:solidFill>
                  <a:ln w="5154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0" name="Freeform: Shape 99">
                    <a:extLst>
                      <a:ext uri="{FF2B5EF4-FFF2-40B4-BE49-F238E27FC236}">
                        <a16:creationId xmlns:a16="http://schemas.microsoft.com/office/drawing/2014/main" id="{B09CBCC0-7AF8-4630-B244-21F6E09E4490}"/>
                      </a:ext>
                    </a:extLst>
                  </p:cNvPr>
                  <p:cNvSpPr/>
                  <p:nvPr/>
                </p:nvSpPr>
                <p:spPr>
                  <a:xfrm>
                    <a:off x="6489611" y="1683544"/>
                    <a:ext cx="103213" cy="103213"/>
                  </a:xfrm>
                  <a:custGeom>
                    <a:avLst/>
                    <a:gdLst>
                      <a:gd name="connsiteX0" fmla="*/ 103214 w 103213"/>
                      <a:gd name="connsiteY0" fmla="*/ 51607 h 103213"/>
                      <a:gd name="connsiteX1" fmla="*/ 51607 w 103213"/>
                      <a:gd name="connsiteY1" fmla="*/ 103214 h 103213"/>
                      <a:gd name="connsiteX2" fmla="*/ 0 w 103213"/>
                      <a:gd name="connsiteY2" fmla="*/ 51607 h 103213"/>
                      <a:gd name="connsiteX3" fmla="*/ 51607 w 103213"/>
                      <a:gd name="connsiteY3" fmla="*/ 0 h 103213"/>
                      <a:gd name="connsiteX4" fmla="*/ 103214 w 103213"/>
                      <a:gd name="connsiteY4" fmla="*/ 51607 h 1032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213" h="103213">
                        <a:moveTo>
                          <a:pt x="103214" y="51607"/>
                        </a:moveTo>
                        <a:cubicBezTo>
                          <a:pt x="103214" y="80108"/>
                          <a:pt x="80108" y="103214"/>
                          <a:pt x="51607" y="103214"/>
                        </a:cubicBezTo>
                        <a:cubicBezTo>
                          <a:pt x="23105" y="103214"/>
                          <a:pt x="0" y="80108"/>
                          <a:pt x="0" y="51607"/>
                        </a:cubicBezTo>
                        <a:cubicBezTo>
                          <a:pt x="0" y="23105"/>
                          <a:pt x="23105" y="0"/>
                          <a:pt x="51607" y="0"/>
                        </a:cubicBezTo>
                        <a:cubicBezTo>
                          <a:pt x="80108" y="0"/>
                          <a:pt x="103214" y="23105"/>
                          <a:pt x="103214" y="51607"/>
                        </a:cubicBezTo>
                        <a:close/>
                      </a:path>
                    </a:pathLst>
                  </a:custGeom>
                  <a:solidFill>
                    <a:schemeClr val="accent5"/>
                  </a:solidFill>
                  <a:ln w="5154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1" name="Freeform: Shape 100">
                    <a:extLst>
                      <a:ext uri="{FF2B5EF4-FFF2-40B4-BE49-F238E27FC236}">
                        <a16:creationId xmlns:a16="http://schemas.microsoft.com/office/drawing/2014/main" id="{B3CA3115-2F01-4940-9AF2-423ACF9667BD}"/>
                      </a:ext>
                    </a:extLst>
                  </p:cNvPr>
                  <p:cNvSpPr/>
                  <p:nvPr/>
                </p:nvSpPr>
                <p:spPr>
                  <a:xfrm>
                    <a:off x="6690877" y="1838364"/>
                    <a:ext cx="103213" cy="103213"/>
                  </a:xfrm>
                  <a:custGeom>
                    <a:avLst/>
                    <a:gdLst>
                      <a:gd name="connsiteX0" fmla="*/ 103214 w 103213"/>
                      <a:gd name="connsiteY0" fmla="*/ 51607 h 103213"/>
                      <a:gd name="connsiteX1" fmla="*/ 51607 w 103213"/>
                      <a:gd name="connsiteY1" fmla="*/ 103214 h 103213"/>
                      <a:gd name="connsiteX2" fmla="*/ 0 w 103213"/>
                      <a:gd name="connsiteY2" fmla="*/ 51607 h 103213"/>
                      <a:gd name="connsiteX3" fmla="*/ 51607 w 103213"/>
                      <a:gd name="connsiteY3" fmla="*/ 0 h 103213"/>
                      <a:gd name="connsiteX4" fmla="*/ 103214 w 103213"/>
                      <a:gd name="connsiteY4" fmla="*/ 51607 h 1032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213" h="103213">
                        <a:moveTo>
                          <a:pt x="103214" y="51607"/>
                        </a:moveTo>
                        <a:cubicBezTo>
                          <a:pt x="103214" y="80108"/>
                          <a:pt x="80108" y="103214"/>
                          <a:pt x="51607" y="103214"/>
                        </a:cubicBezTo>
                        <a:cubicBezTo>
                          <a:pt x="23105" y="103214"/>
                          <a:pt x="0" y="80108"/>
                          <a:pt x="0" y="51607"/>
                        </a:cubicBezTo>
                        <a:cubicBezTo>
                          <a:pt x="0" y="23105"/>
                          <a:pt x="23105" y="0"/>
                          <a:pt x="51607" y="0"/>
                        </a:cubicBezTo>
                        <a:cubicBezTo>
                          <a:pt x="80108" y="0"/>
                          <a:pt x="103214" y="23105"/>
                          <a:pt x="103214" y="51607"/>
                        </a:cubicBezTo>
                        <a:close/>
                      </a:path>
                    </a:pathLst>
                  </a:custGeom>
                  <a:solidFill>
                    <a:schemeClr val="accent5"/>
                  </a:solidFill>
                  <a:ln w="5154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2" name="Freeform: Shape 101">
                    <a:extLst>
                      <a:ext uri="{FF2B5EF4-FFF2-40B4-BE49-F238E27FC236}">
                        <a16:creationId xmlns:a16="http://schemas.microsoft.com/office/drawing/2014/main" id="{D89F3206-3E5B-4B38-990B-38376B22922C}"/>
                      </a:ext>
                    </a:extLst>
                  </p:cNvPr>
                  <p:cNvSpPr/>
                  <p:nvPr/>
                </p:nvSpPr>
                <p:spPr>
                  <a:xfrm>
                    <a:off x="6917947" y="1874489"/>
                    <a:ext cx="113534" cy="113534"/>
                  </a:xfrm>
                  <a:custGeom>
                    <a:avLst/>
                    <a:gdLst>
                      <a:gd name="connsiteX0" fmla="*/ 113535 w 113534"/>
                      <a:gd name="connsiteY0" fmla="*/ 56767 h 113534"/>
                      <a:gd name="connsiteX1" fmla="*/ 56767 w 113534"/>
                      <a:gd name="connsiteY1" fmla="*/ 113535 h 113534"/>
                      <a:gd name="connsiteX2" fmla="*/ 0 w 113534"/>
                      <a:gd name="connsiteY2" fmla="*/ 56767 h 113534"/>
                      <a:gd name="connsiteX3" fmla="*/ 56767 w 113534"/>
                      <a:gd name="connsiteY3" fmla="*/ 0 h 113534"/>
                      <a:gd name="connsiteX4" fmla="*/ 113535 w 113534"/>
                      <a:gd name="connsiteY4" fmla="*/ 56767 h 1135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34" h="113534">
                        <a:moveTo>
                          <a:pt x="113535" y="56767"/>
                        </a:moveTo>
                        <a:cubicBezTo>
                          <a:pt x="113535" y="88119"/>
                          <a:pt x="88119" y="113535"/>
                          <a:pt x="56767" y="113535"/>
                        </a:cubicBezTo>
                        <a:cubicBezTo>
                          <a:pt x="25416" y="113535"/>
                          <a:pt x="0" y="88119"/>
                          <a:pt x="0" y="56767"/>
                        </a:cubicBezTo>
                        <a:cubicBezTo>
                          <a:pt x="0" y="25416"/>
                          <a:pt x="25416" y="0"/>
                          <a:pt x="56767" y="0"/>
                        </a:cubicBezTo>
                        <a:cubicBezTo>
                          <a:pt x="88119" y="0"/>
                          <a:pt x="113535" y="25416"/>
                          <a:pt x="113535" y="56767"/>
                        </a:cubicBezTo>
                        <a:close/>
                      </a:path>
                    </a:pathLst>
                  </a:custGeom>
                  <a:solidFill>
                    <a:schemeClr val="accent5"/>
                  </a:solidFill>
                  <a:ln w="5154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103" name="Freeform: Shape 102">
                  <a:extLst>
                    <a:ext uri="{FF2B5EF4-FFF2-40B4-BE49-F238E27FC236}">
                      <a16:creationId xmlns:a16="http://schemas.microsoft.com/office/drawing/2014/main" id="{ED940413-B0D2-47D0-AD30-44018E98FBF7}"/>
                    </a:ext>
                  </a:extLst>
                </p:cNvPr>
                <p:cNvSpPr/>
                <p:nvPr/>
              </p:nvSpPr>
              <p:spPr>
                <a:xfrm>
                  <a:off x="7031482" y="1420349"/>
                  <a:ext cx="144498" cy="144498"/>
                </a:xfrm>
                <a:custGeom>
                  <a:avLst/>
                  <a:gdLst>
                    <a:gd name="connsiteX0" fmla="*/ 144499 w 144498"/>
                    <a:gd name="connsiteY0" fmla="*/ 72249 h 144498"/>
                    <a:gd name="connsiteX1" fmla="*/ 72249 w 144498"/>
                    <a:gd name="connsiteY1" fmla="*/ 144499 h 144498"/>
                    <a:gd name="connsiteX2" fmla="*/ 0 w 144498"/>
                    <a:gd name="connsiteY2" fmla="*/ 72249 h 144498"/>
                    <a:gd name="connsiteX3" fmla="*/ 72249 w 144498"/>
                    <a:gd name="connsiteY3" fmla="*/ 0 h 144498"/>
                    <a:gd name="connsiteX4" fmla="*/ 144499 w 144498"/>
                    <a:gd name="connsiteY4" fmla="*/ 72249 h 1444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498" h="144498">
                      <a:moveTo>
                        <a:pt x="144499" y="72249"/>
                      </a:moveTo>
                      <a:cubicBezTo>
                        <a:pt x="144499" y="112152"/>
                        <a:pt x="112152" y="144499"/>
                        <a:pt x="72249" y="144499"/>
                      </a:cubicBezTo>
                      <a:cubicBezTo>
                        <a:pt x="32347" y="144499"/>
                        <a:pt x="0" y="112152"/>
                        <a:pt x="0" y="72249"/>
                      </a:cubicBezTo>
                      <a:cubicBezTo>
                        <a:pt x="0" y="32347"/>
                        <a:pt x="32347" y="0"/>
                        <a:pt x="72249" y="0"/>
                      </a:cubicBezTo>
                      <a:cubicBezTo>
                        <a:pt x="112152" y="0"/>
                        <a:pt x="144499" y="32347"/>
                        <a:pt x="144499" y="72249"/>
                      </a:cubicBezTo>
                      <a:close/>
                    </a:path>
                  </a:pathLst>
                </a:custGeom>
                <a:solidFill>
                  <a:schemeClr val="tx2"/>
                </a:solidFill>
                <a:ln w="5154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4" name="Freeform: Shape 103">
                  <a:extLst>
                    <a:ext uri="{FF2B5EF4-FFF2-40B4-BE49-F238E27FC236}">
                      <a16:creationId xmlns:a16="http://schemas.microsoft.com/office/drawing/2014/main" id="{658027B2-17E0-4468-A27C-C2E09DA9265E}"/>
                    </a:ext>
                  </a:extLst>
                </p:cNvPr>
                <p:cNvSpPr/>
                <p:nvPr/>
              </p:nvSpPr>
              <p:spPr>
                <a:xfrm>
                  <a:off x="6422522" y="1420349"/>
                  <a:ext cx="144498" cy="144498"/>
                </a:xfrm>
                <a:custGeom>
                  <a:avLst/>
                  <a:gdLst>
                    <a:gd name="connsiteX0" fmla="*/ 144499 w 144498"/>
                    <a:gd name="connsiteY0" fmla="*/ 72249 h 144498"/>
                    <a:gd name="connsiteX1" fmla="*/ 72249 w 144498"/>
                    <a:gd name="connsiteY1" fmla="*/ 144499 h 144498"/>
                    <a:gd name="connsiteX2" fmla="*/ 0 w 144498"/>
                    <a:gd name="connsiteY2" fmla="*/ 72249 h 144498"/>
                    <a:gd name="connsiteX3" fmla="*/ 72249 w 144498"/>
                    <a:gd name="connsiteY3" fmla="*/ 0 h 144498"/>
                    <a:gd name="connsiteX4" fmla="*/ 144499 w 144498"/>
                    <a:gd name="connsiteY4" fmla="*/ 72249 h 1444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498" h="144498">
                      <a:moveTo>
                        <a:pt x="144499" y="72249"/>
                      </a:moveTo>
                      <a:cubicBezTo>
                        <a:pt x="144499" y="112152"/>
                        <a:pt x="112152" y="144499"/>
                        <a:pt x="72249" y="144499"/>
                      </a:cubicBezTo>
                      <a:cubicBezTo>
                        <a:pt x="32347" y="144499"/>
                        <a:pt x="0" y="112152"/>
                        <a:pt x="0" y="72249"/>
                      </a:cubicBezTo>
                      <a:cubicBezTo>
                        <a:pt x="0" y="32347"/>
                        <a:pt x="32347" y="0"/>
                        <a:pt x="72249" y="0"/>
                      </a:cubicBezTo>
                      <a:cubicBezTo>
                        <a:pt x="112152" y="0"/>
                        <a:pt x="144499" y="32347"/>
                        <a:pt x="144499" y="72249"/>
                      </a:cubicBezTo>
                      <a:close/>
                    </a:path>
                  </a:pathLst>
                </a:custGeom>
                <a:solidFill>
                  <a:schemeClr val="tx2"/>
                </a:solidFill>
                <a:ln w="5154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5" name="Freeform: Shape 104">
                  <a:extLst>
                    <a:ext uri="{FF2B5EF4-FFF2-40B4-BE49-F238E27FC236}">
                      <a16:creationId xmlns:a16="http://schemas.microsoft.com/office/drawing/2014/main" id="{D171BE5E-7AF1-4AF0-96E6-16EF11B3CB88}"/>
                    </a:ext>
                  </a:extLst>
                </p:cNvPr>
                <p:cNvSpPr/>
                <p:nvPr/>
              </p:nvSpPr>
              <p:spPr>
                <a:xfrm>
                  <a:off x="6721842" y="2065434"/>
                  <a:ext cx="144498" cy="144498"/>
                </a:xfrm>
                <a:custGeom>
                  <a:avLst/>
                  <a:gdLst>
                    <a:gd name="connsiteX0" fmla="*/ 144499 w 144498"/>
                    <a:gd name="connsiteY0" fmla="*/ 72250 h 144498"/>
                    <a:gd name="connsiteX1" fmla="*/ 72249 w 144498"/>
                    <a:gd name="connsiteY1" fmla="*/ 144499 h 144498"/>
                    <a:gd name="connsiteX2" fmla="*/ 0 w 144498"/>
                    <a:gd name="connsiteY2" fmla="*/ 72250 h 144498"/>
                    <a:gd name="connsiteX3" fmla="*/ 72249 w 144498"/>
                    <a:gd name="connsiteY3" fmla="*/ 0 h 144498"/>
                    <a:gd name="connsiteX4" fmla="*/ 144499 w 144498"/>
                    <a:gd name="connsiteY4" fmla="*/ 72250 h 1444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498" h="144498">
                      <a:moveTo>
                        <a:pt x="144499" y="72250"/>
                      </a:moveTo>
                      <a:cubicBezTo>
                        <a:pt x="144499" y="112152"/>
                        <a:pt x="112152" y="144499"/>
                        <a:pt x="72249" y="144499"/>
                      </a:cubicBezTo>
                      <a:cubicBezTo>
                        <a:pt x="32347" y="144499"/>
                        <a:pt x="0" y="112152"/>
                        <a:pt x="0" y="72250"/>
                      </a:cubicBezTo>
                      <a:cubicBezTo>
                        <a:pt x="0" y="32347"/>
                        <a:pt x="32347" y="0"/>
                        <a:pt x="72249" y="0"/>
                      </a:cubicBezTo>
                      <a:cubicBezTo>
                        <a:pt x="112152" y="0"/>
                        <a:pt x="144499" y="32347"/>
                        <a:pt x="144499" y="72250"/>
                      </a:cubicBezTo>
                      <a:close/>
                    </a:path>
                  </a:pathLst>
                </a:custGeom>
                <a:solidFill>
                  <a:schemeClr val="tx2"/>
                </a:solidFill>
                <a:ln w="5154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6" name="Freeform: Shape 105">
                  <a:extLst>
                    <a:ext uri="{FF2B5EF4-FFF2-40B4-BE49-F238E27FC236}">
                      <a16:creationId xmlns:a16="http://schemas.microsoft.com/office/drawing/2014/main" id="{3B9FDEE9-0F55-4D54-9FFF-473E7846CF55}"/>
                    </a:ext>
                  </a:extLst>
                </p:cNvPr>
                <p:cNvSpPr/>
                <p:nvPr/>
              </p:nvSpPr>
              <p:spPr>
                <a:xfrm>
                  <a:off x="6356127" y="1304194"/>
                  <a:ext cx="881638" cy="869614"/>
                </a:xfrm>
                <a:custGeom>
                  <a:avLst/>
                  <a:gdLst>
                    <a:gd name="connsiteX0" fmla="*/ 226377 w 881638"/>
                    <a:gd name="connsiteY0" fmla="*/ 152280 h 869614"/>
                    <a:gd name="connsiteX1" fmla="*/ 654713 w 881638"/>
                    <a:gd name="connsiteY1" fmla="*/ 157441 h 869614"/>
                    <a:gd name="connsiteX2" fmla="*/ 706320 w 881638"/>
                    <a:gd name="connsiteY2" fmla="*/ 95513 h 869614"/>
                    <a:gd name="connsiteX3" fmla="*/ 169609 w 881638"/>
                    <a:gd name="connsiteY3" fmla="*/ 90352 h 869614"/>
                    <a:gd name="connsiteX4" fmla="*/ 226377 w 881638"/>
                    <a:gd name="connsiteY4" fmla="*/ 152280 h 869614"/>
                    <a:gd name="connsiteX5" fmla="*/ 830176 w 881638"/>
                    <a:gd name="connsiteY5" fmla="*/ 250333 h 869614"/>
                    <a:gd name="connsiteX6" fmla="*/ 763087 w 881638"/>
                    <a:gd name="connsiteY6" fmla="*/ 291619 h 869614"/>
                    <a:gd name="connsiteX7" fmla="*/ 799212 w 881638"/>
                    <a:gd name="connsiteY7" fmla="*/ 446439 h 869614"/>
                    <a:gd name="connsiteX8" fmla="*/ 530857 w 881638"/>
                    <a:gd name="connsiteY8" fmla="*/ 792204 h 869614"/>
                    <a:gd name="connsiteX9" fmla="*/ 541178 w 881638"/>
                    <a:gd name="connsiteY9" fmla="*/ 838651 h 869614"/>
                    <a:gd name="connsiteX10" fmla="*/ 536017 w 881638"/>
                    <a:gd name="connsiteY10" fmla="*/ 869615 h 869614"/>
                    <a:gd name="connsiteX11" fmla="*/ 871461 w 881638"/>
                    <a:gd name="connsiteY11" fmla="*/ 348386 h 869614"/>
                    <a:gd name="connsiteX12" fmla="*/ 830176 w 881638"/>
                    <a:gd name="connsiteY12" fmla="*/ 250333 h 869614"/>
                    <a:gd name="connsiteX13" fmla="*/ 830176 w 881638"/>
                    <a:gd name="connsiteY13" fmla="*/ 250333 h 869614"/>
                    <a:gd name="connsiteX14" fmla="*/ 339912 w 881638"/>
                    <a:gd name="connsiteY14" fmla="*/ 833490 h 869614"/>
                    <a:gd name="connsiteX15" fmla="*/ 350233 w 881638"/>
                    <a:gd name="connsiteY15" fmla="*/ 787044 h 869614"/>
                    <a:gd name="connsiteX16" fmla="*/ 92199 w 881638"/>
                    <a:gd name="connsiteY16" fmla="*/ 353547 h 869614"/>
                    <a:gd name="connsiteX17" fmla="*/ 118003 w 881638"/>
                    <a:gd name="connsiteY17" fmla="*/ 286458 h 869614"/>
                    <a:gd name="connsiteX18" fmla="*/ 66396 w 881638"/>
                    <a:gd name="connsiteY18" fmla="*/ 260655 h 869614"/>
                    <a:gd name="connsiteX19" fmla="*/ 50914 w 881638"/>
                    <a:gd name="connsiteY19" fmla="*/ 240012 h 869614"/>
                    <a:gd name="connsiteX20" fmla="*/ 236698 w 881638"/>
                    <a:gd name="connsiteY20" fmla="*/ 828329 h 869614"/>
                    <a:gd name="connsiteX21" fmla="*/ 345072 w 881638"/>
                    <a:gd name="connsiteY21" fmla="*/ 869615 h 869614"/>
                    <a:gd name="connsiteX22" fmla="*/ 339912 w 881638"/>
                    <a:gd name="connsiteY22" fmla="*/ 833490 h 869614"/>
                    <a:gd name="connsiteX23" fmla="*/ 339912 w 881638"/>
                    <a:gd name="connsiteY23" fmla="*/ 833490 h 869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81638" h="869614">
                      <a:moveTo>
                        <a:pt x="226377" y="152280"/>
                      </a:moveTo>
                      <a:cubicBezTo>
                        <a:pt x="355394" y="59388"/>
                        <a:pt x="530857" y="59388"/>
                        <a:pt x="654713" y="157441"/>
                      </a:cubicBezTo>
                      <a:cubicBezTo>
                        <a:pt x="665034" y="131638"/>
                        <a:pt x="680516" y="110995"/>
                        <a:pt x="706320" y="95513"/>
                      </a:cubicBezTo>
                      <a:cubicBezTo>
                        <a:pt x="551499" y="-28343"/>
                        <a:pt x="329590" y="-33504"/>
                        <a:pt x="169609" y="90352"/>
                      </a:cubicBezTo>
                      <a:cubicBezTo>
                        <a:pt x="195413" y="105834"/>
                        <a:pt x="216055" y="126477"/>
                        <a:pt x="226377" y="152280"/>
                      </a:cubicBezTo>
                      <a:close/>
                      <a:moveTo>
                        <a:pt x="830176" y="250333"/>
                      </a:moveTo>
                      <a:cubicBezTo>
                        <a:pt x="814694" y="270976"/>
                        <a:pt x="788891" y="286458"/>
                        <a:pt x="763087" y="291619"/>
                      </a:cubicBezTo>
                      <a:cubicBezTo>
                        <a:pt x="783730" y="338065"/>
                        <a:pt x="799212" y="394832"/>
                        <a:pt x="799212" y="446439"/>
                      </a:cubicBezTo>
                      <a:cubicBezTo>
                        <a:pt x="799212" y="611581"/>
                        <a:pt x="685677" y="750919"/>
                        <a:pt x="530857" y="792204"/>
                      </a:cubicBezTo>
                      <a:cubicBezTo>
                        <a:pt x="541178" y="807686"/>
                        <a:pt x="541178" y="823168"/>
                        <a:pt x="541178" y="838651"/>
                      </a:cubicBezTo>
                      <a:cubicBezTo>
                        <a:pt x="541178" y="848972"/>
                        <a:pt x="541178" y="859293"/>
                        <a:pt x="536017" y="869615"/>
                      </a:cubicBezTo>
                      <a:cubicBezTo>
                        <a:pt x="773408" y="818008"/>
                        <a:pt x="923068" y="585777"/>
                        <a:pt x="871461" y="348386"/>
                      </a:cubicBezTo>
                      <a:cubicBezTo>
                        <a:pt x="855979" y="312261"/>
                        <a:pt x="845658" y="281297"/>
                        <a:pt x="830176" y="250333"/>
                      </a:cubicBezTo>
                      <a:lnTo>
                        <a:pt x="830176" y="250333"/>
                      </a:lnTo>
                      <a:close/>
                      <a:moveTo>
                        <a:pt x="339912" y="833490"/>
                      </a:moveTo>
                      <a:cubicBezTo>
                        <a:pt x="339912" y="818008"/>
                        <a:pt x="345072" y="802526"/>
                        <a:pt x="350233" y="787044"/>
                      </a:cubicBezTo>
                      <a:cubicBezTo>
                        <a:pt x="159288" y="740598"/>
                        <a:pt x="40592" y="544492"/>
                        <a:pt x="92199" y="353547"/>
                      </a:cubicBezTo>
                      <a:cubicBezTo>
                        <a:pt x="97360" y="327743"/>
                        <a:pt x="107681" y="307101"/>
                        <a:pt x="118003" y="286458"/>
                      </a:cubicBezTo>
                      <a:cubicBezTo>
                        <a:pt x="97360" y="281297"/>
                        <a:pt x="76717" y="270976"/>
                        <a:pt x="66396" y="260655"/>
                      </a:cubicBezTo>
                      <a:cubicBezTo>
                        <a:pt x="56074" y="250333"/>
                        <a:pt x="50914" y="245172"/>
                        <a:pt x="50914" y="240012"/>
                      </a:cubicBezTo>
                      <a:cubicBezTo>
                        <a:pt x="-62621" y="451600"/>
                        <a:pt x="19950" y="714794"/>
                        <a:pt x="236698" y="828329"/>
                      </a:cubicBezTo>
                      <a:cubicBezTo>
                        <a:pt x="272823" y="848972"/>
                        <a:pt x="308948" y="859293"/>
                        <a:pt x="345072" y="869615"/>
                      </a:cubicBezTo>
                      <a:cubicBezTo>
                        <a:pt x="339912" y="854133"/>
                        <a:pt x="339912" y="843811"/>
                        <a:pt x="339912" y="833490"/>
                      </a:cubicBezTo>
                      <a:lnTo>
                        <a:pt x="339912" y="833490"/>
                      </a:lnTo>
                      <a:close/>
                    </a:path>
                  </a:pathLst>
                </a:custGeom>
                <a:solidFill>
                  <a:schemeClr val="bg1"/>
                </a:solidFill>
                <a:ln w="5154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cxnSp>
          <p:nvCxnSpPr>
            <p:cNvPr id="126" name="Straight Arrow Connector 125">
              <a:extLst>
                <a:ext uri="{FF2B5EF4-FFF2-40B4-BE49-F238E27FC236}">
                  <a16:creationId xmlns:a16="http://schemas.microsoft.com/office/drawing/2014/main" id="{677AA576-151B-4E0A-8F85-10ACB6D34890}"/>
                </a:ext>
              </a:extLst>
            </p:cNvPr>
            <p:cNvCxnSpPr>
              <a:cxnSpLocks/>
            </p:cNvCxnSpPr>
            <p:nvPr/>
          </p:nvCxnSpPr>
          <p:spPr>
            <a:xfrm flipH="1">
              <a:off x="4142439" y="3896315"/>
              <a:ext cx="653997" cy="0"/>
            </a:xfrm>
            <a:prstGeom prst="straightConnector1">
              <a:avLst/>
            </a:prstGeom>
            <a:ln w="19050">
              <a:gradFill flip="none" rotWithShape="1">
                <a:gsLst>
                  <a:gs pos="0">
                    <a:schemeClr val="accent5"/>
                  </a:gs>
                  <a:gs pos="100000">
                    <a:schemeClr val="tx2"/>
                  </a:gs>
                </a:gsLst>
                <a:lin ang="10800000" scaled="1"/>
                <a:tileRect/>
              </a:gradFill>
              <a:headEnd type="triangle" w="sm" len="med"/>
              <a:tailEnd type="none" w="sm" len="med"/>
            </a:ln>
          </p:spPr>
          <p:style>
            <a:lnRef idx="1">
              <a:schemeClr val="accent5"/>
            </a:lnRef>
            <a:fillRef idx="0">
              <a:schemeClr val="accent5"/>
            </a:fillRef>
            <a:effectRef idx="0">
              <a:schemeClr val="accent5"/>
            </a:effectRef>
            <a:fontRef idx="minor">
              <a:schemeClr val="tx1"/>
            </a:fontRef>
          </p:style>
        </p:cxnSp>
      </p:grpSp>
      <p:grpSp>
        <p:nvGrpSpPr>
          <p:cNvPr id="157" name="Group 156">
            <a:extLst>
              <a:ext uri="{FF2B5EF4-FFF2-40B4-BE49-F238E27FC236}">
                <a16:creationId xmlns:a16="http://schemas.microsoft.com/office/drawing/2014/main" id="{5949BDE9-7FCD-49B9-800D-16E528E5A05D}"/>
              </a:ext>
            </a:extLst>
          </p:cNvPr>
          <p:cNvGrpSpPr/>
          <p:nvPr/>
        </p:nvGrpSpPr>
        <p:grpSpPr>
          <a:xfrm>
            <a:off x="5625524" y="2453404"/>
            <a:ext cx="1606590" cy="1538895"/>
            <a:chOff x="5625524" y="2453404"/>
            <a:chExt cx="1606590" cy="1538895"/>
          </a:xfrm>
        </p:grpSpPr>
        <p:cxnSp>
          <p:nvCxnSpPr>
            <p:cNvPr id="127" name="Straight Arrow Connector 126">
              <a:extLst>
                <a:ext uri="{FF2B5EF4-FFF2-40B4-BE49-F238E27FC236}">
                  <a16:creationId xmlns:a16="http://schemas.microsoft.com/office/drawing/2014/main" id="{D3C45184-E346-4AE2-806A-6DC0A8B78469}"/>
                </a:ext>
              </a:extLst>
            </p:cNvPr>
            <p:cNvCxnSpPr>
              <a:cxnSpLocks/>
            </p:cNvCxnSpPr>
            <p:nvPr/>
          </p:nvCxnSpPr>
          <p:spPr>
            <a:xfrm flipH="1">
              <a:off x="5625524" y="3313703"/>
              <a:ext cx="653997" cy="0"/>
            </a:xfrm>
            <a:prstGeom prst="straightConnector1">
              <a:avLst/>
            </a:prstGeom>
            <a:ln w="19050">
              <a:gradFill flip="none" rotWithShape="1">
                <a:gsLst>
                  <a:gs pos="0">
                    <a:schemeClr val="accent5"/>
                  </a:gs>
                  <a:gs pos="100000">
                    <a:schemeClr val="tx2"/>
                  </a:gs>
                </a:gsLst>
                <a:lin ang="10800000" scaled="1"/>
                <a:tileRect/>
              </a:gradFill>
              <a:headEnd type="triangle" w="sm" len="med"/>
              <a:tailEnd type="none" w="sm" len="med"/>
            </a:ln>
          </p:spPr>
          <p:style>
            <a:lnRef idx="1">
              <a:schemeClr val="accent5"/>
            </a:lnRef>
            <a:fillRef idx="0">
              <a:schemeClr val="accent5"/>
            </a:fillRef>
            <a:effectRef idx="0">
              <a:schemeClr val="accent5"/>
            </a:effectRef>
            <a:fontRef idx="minor">
              <a:schemeClr val="tx1"/>
            </a:fontRef>
          </p:style>
        </p:cxnSp>
        <p:grpSp>
          <p:nvGrpSpPr>
            <p:cNvPr id="152" name="Group 151">
              <a:extLst>
                <a:ext uri="{FF2B5EF4-FFF2-40B4-BE49-F238E27FC236}">
                  <a16:creationId xmlns:a16="http://schemas.microsoft.com/office/drawing/2014/main" id="{A6A07736-CCFE-40F8-B8B8-09AEFCC30FE3}"/>
                </a:ext>
              </a:extLst>
            </p:cNvPr>
            <p:cNvGrpSpPr/>
            <p:nvPr/>
          </p:nvGrpSpPr>
          <p:grpSpPr>
            <a:xfrm>
              <a:off x="6204539" y="2453404"/>
              <a:ext cx="1027575" cy="1538895"/>
              <a:chOff x="6048126" y="2453404"/>
              <a:chExt cx="1027575" cy="1538895"/>
            </a:xfrm>
          </p:grpSpPr>
          <p:sp>
            <p:nvSpPr>
              <p:cNvPr id="83" name="Title 1">
                <a:extLst>
                  <a:ext uri="{FF2B5EF4-FFF2-40B4-BE49-F238E27FC236}">
                    <a16:creationId xmlns:a16="http://schemas.microsoft.com/office/drawing/2014/main" id="{FD6AD64F-589F-4AA5-801D-5E383EFA51E2}"/>
                  </a:ext>
                </a:extLst>
              </p:cNvPr>
              <p:cNvSpPr txBox="1">
                <a:spLocks/>
              </p:cNvSpPr>
              <p:nvPr/>
            </p:nvSpPr>
            <p:spPr>
              <a:xfrm>
                <a:off x="6174648" y="3020567"/>
                <a:ext cx="554191"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lvl="0" indent="0" algn="ctr" defTabSz="932472" rtl="0" eaLnBrk="1" fontAlgn="base" latinLnBrk="0" hangingPunct="1">
                  <a:lnSpc>
                    <a:spcPct val="100000"/>
                  </a:lnSpc>
                  <a:spcBef>
                    <a:spcPct val="0"/>
                  </a:spcBef>
                  <a:spcAft>
                    <a:spcPts val="600"/>
                  </a:spcAft>
                  <a:buClrTx/>
                  <a:buSzTx/>
                  <a:buFontTx/>
                  <a:buNone/>
                  <a:tabLst/>
                  <a:defRPr/>
                </a:pPr>
                <a:r>
                  <a:rPr kumimoji="0" lang="en-US" sz="36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5. </a:t>
                </a:r>
                <a:endParaRPr kumimoji="0" lang="en-US" sz="2000" b="0" i="1"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84" name="Title 1">
                <a:extLst>
                  <a:ext uri="{FF2B5EF4-FFF2-40B4-BE49-F238E27FC236}">
                    <a16:creationId xmlns:a16="http://schemas.microsoft.com/office/drawing/2014/main" id="{B9D98044-55A8-405F-AFD8-F8B4D82ED437}"/>
                  </a:ext>
                </a:extLst>
              </p:cNvPr>
              <p:cNvSpPr txBox="1">
                <a:spLocks/>
              </p:cNvSpPr>
              <p:nvPr/>
            </p:nvSpPr>
            <p:spPr>
              <a:xfrm>
                <a:off x="6090581" y="3561412"/>
                <a:ext cx="722324" cy="43088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lvl="0" indent="0" algn="ctr" defTabSz="932472" rtl="0" eaLnBrk="1" fontAlgn="base" latinLnBrk="0" hangingPunct="1">
                  <a:lnSpc>
                    <a:spcPct val="100000"/>
                  </a:lnSpc>
                  <a:spcBef>
                    <a:spcPct val="0"/>
                  </a:spcBef>
                  <a:spcAft>
                    <a:spcPts val="60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Group </a:t>
                </a:r>
                <a:br>
                  <a:rPr kumimoji="0" lang="en-US" sz="1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br>
                <a:r>
                  <a:rPr kumimoji="0" lang="en-US" sz="1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devices </a:t>
                </a:r>
              </a:p>
            </p:txBody>
          </p:sp>
          <p:grpSp>
            <p:nvGrpSpPr>
              <p:cNvPr id="137" name="Group 136">
                <a:extLst>
                  <a:ext uri="{FF2B5EF4-FFF2-40B4-BE49-F238E27FC236}">
                    <a16:creationId xmlns:a16="http://schemas.microsoft.com/office/drawing/2014/main" id="{D6C93FB0-FA76-4B12-9827-41115C250DE9}"/>
                  </a:ext>
                </a:extLst>
              </p:cNvPr>
              <p:cNvGrpSpPr/>
              <p:nvPr/>
            </p:nvGrpSpPr>
            <p:grpSpPr>
              <a:xfrm>
                <a:off x="6048126" y="2453404"/>
                <a:ext cx="1027575" cy="517088"/>
                <a:chOff x="6685651" y="2398319"/>
                <a:chExt cx="1027575" cy="517088"/>
              </a:xfrm>
            </p:grpSpPr>
            <p:grpSp>
              <p:nvGrpSpPr>
                <p:cNvPr id="128" name="Graphic 80">
                  <a:extLst>
                    <a:ext uri="{FF2B5EF4-FFF2-40B4-BE49-F238E27FC236}">
                      <a16:creationId xmlns:a16="http://schemas.microsoft.com/office/drawing/2014/main" id="{E885331D-6110-44A8-A89B-E1839573E206}"/>
                    </a:ext>
                  </a:extLst>
                </p:cNvPr>
                <p:cNvGrpSpPr/>
                <p:nvPr/>
              </p:nvGrpSpPr>
              <p:grpSpPr>
                <a:xfrm>
                  <a:off x="6685651" y="2398319"/>
                  <a:ext cx="247621" cy="517088"/>
                  <a:chOff x="6685651" y="2398319"/>
                  <a:chExt cx="247621" cy="517088"/>
                </a:xfrm>
              </p:grpSpPr>
              <p:sp>
                <p:nvSpPr>
                  <p:cNvPr id="129" name="Freeform: Shape 128">
                    <a:extLst>
                      <a:ext uri="{FF2B5EF4-FFF2-40B4-BE49-F238E27FC236}">
                        <a16:creationId xmlns:a16="http://schemas.microsoft.com/office/drawing/2014/main" id="{8C8C6144-D48E-4C90-AE7A-040D3A9F4F53}"/>
                      </a:ext>
                    </a:extLst>
                  </p:cNvPr>
                  <p:cNvSpPr/>
                  <p:nvPr/>
                </p:nvSpPr>
                <p:spPr>
                  <a:xfrm>
                    <a:off x="6685903" y="2398319"/>
                    <a:ext cx="203670" cy="517088"/>
                  </a:xfrm>
                  <a:custGeom>
                    <a:avLst/>
                    <a:gdLst>
                      <a:gd name="connsiteX0" fmla="*/ 90056 w 203670"/>
                      <a:gd name="connsiteY0" fmla="*/ 516360 h 517088"/>
                      <a:gd name="connsiteX1" fmla="*/ 101709 w 203670"/>
                      <a:gd name="connsiteY1" fmla="*/ 517088 h 517088"/>
                      <a:gd name="connsiteX2" fmla="*/ 170169 w 203670"/>
                      <a:gd name="connsiteY2" fmla="*/ 490869 h 517088"/>
                      <a:gd name="connsiteX3" fmla="*/ 203671 w 203670"/>
                      <a:gd name="connsiteY3" fmla="*/ 415127 h 517088"/>
                      <a:gd name="connsiteX4" fmla="*/ 157788 w 203670"/>
                      <a:gd name="connsiteY4" fmla="*/ 329917 h 517088"/>
                      <a:gd name="connsiteX5" fmla="*/ 157788 w 203670"/>
                      <a:gd name="connsiteY5" fmla="*/ 56079 h 517088"/>
                      <a:gd name="connsiteX6" fmla="*/ 101709 w 203670"/>
                      <a:gd name="connsiteY6" fmla="*/ 0 h 517088"/>
                      <a:gd name="connsiteX7" fmla="*/ 45630 w 203670"/>
                      <a:gd name="connsiteY7" fmla="*/ 56079 h 517088"/>
                      <a:gd name="connsiteX8" fmla="*/ 45630 w 203670"/>
                      <a:gd name="connsiteY8" fmla="*/ 329917 h 517088"/>
                      <a:gd name="connsiteX9" fmla="*/ 476 w 203670"/>
                      <a:gd name="connsiteY9" fmla="*/ 425323 h 517088"/>
                      <a:gd name="connsiteX10" fmla="*/ 90056 w 203670"/>
                      <a:gd name="connsiteY10" fmla="*/ 516360 h 517088"/>
                      <a:gd name="connsiteX11" fmla="*/ 60924 w 203670"/>
                      <a:gd name="connsiteY11" fmla="*/ 345211 h 517088"/>
                      <a:gd name="connsiteX12" fmla="*/ 66022 w 203670"/>
                      <a:gd name="connsiteY12" fmla="*/ 336471 h 517088"/>
                      <a:gd name="connsiteX13" fmla="*/ 66022 w 203670"/>
                      <a:gd name="connsiteY13" fmla="*/ 56079 h 517088"/>
                      <a:gd name="connsiteX14" fmla="*/ 101709 w 203670"/>
                      <a:gd name="connsiteY14" fmla="*/ 20392 h 517088"/>
                      <a:gd name="connsiteX15" fmla="*/ 137396 w 203670"/>
                      <a:gd name="connsiteY15" fmla="*/ 56079 h 517088"/>
                      <a:gd name="connsiteX16" fmla="*/ 137396 w 203670"/>
                      <a:gd name="connsiteY16" fmla="*/ 335743 h 517088"/>
                      <a:gd name="connsiteX17" fmla="*/ 142494 w 203670"/>
                      <a:gd name="connsiteY17" fmla="*/ 344483 h 517088"/>
                      <a:gd name="connsiteX18" fmla="*/ 183278 w 203670"/>
                      <a:gd name="connsiteY18" fmla="*/ 415127 h 517088"/>
                      <a:gd name="connsiteX19" fmla="*/ 156331 w 203670"/>
                      <a:gd name="connsiteY19" fmla="*/ 475575 h 517088"/>
                      <a:gd name="connsiteX20" fmla="*/ 92969 w 203670"/>
                      <a:gd name="connsiteY20" fmla="*/ 495968 h 517088"/>
                      <a:gd name="connsiteX21" fmla="*/ 21596 w 203670"/>
                      <a:gd name="connsiteY21" fmla="*/ 423138 h 517088"/>
                      <a:gd name="connsiteX22" fmla="*/ 60924 w 203670"/>
                      <a:gd name="connsiteY22" fmla="*/ 345211 h 517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03670" h="517088">
                        <a:moveTo>
                          <a:pt x="90056" y="516360"/>
                        </a:moveTo>
                        <a:cubicBezTo>
                          <a:pt x="93698" y="517088"/>
                          <a:pt x="97339" y="517088"/>
                          <a:pt x="101709" y="517088"/>
                        </a:cubicBezTo>
                        <a:cubicBezTo>
                          <a:pt x="126471" y="517088"/>
                          <a:pt x="151233" y="507620"/>
                          <a:pt x="170169" y="490869"/>
                        </a:cubicBezTo>
                        <a:cubicBezTo>
                          <a:pt x="191289" y="471934"/>
                          <a:pt x="203671" y="444259"/>
                          <a:pt x="203671" y="415127"/>
                        </a:cubicBezTo>
                        <a:cubicBezTo>
                          <a:pt x="203671" y="380897"/>
                          <a:pt x="186191" y="348852"/>
                          <a:pt x="157788" y="329917"/>
                        </a:cubicBezTo>
                        <a:lnTo>
                          <a:pt x="157788" y="56079"/>
                        </a:lnTo>
                        <a:cubicBezTo>
                          <a:pt x="157788" y="25490"/>
                          <a:pt x="133026" y="0"/>
                          <a:pt x="101709" y="0"/>
                        </a:cubicBezTo>
                        <a:cubicBezTo>
                          <a:pt x="70392" y="0"/>
                          <a:pt x="45630" y="25490"/>
                          <a:pt x="45630" y="56079"/>
                        </a:cubicBezTo>
                        <a:lnTo>
                          <a:pt x="45630" y="329917"/>
                        </a:lnTo>
                        <a:cubicBezTo>
                          <a:pt x="14313" y="351037"/>
                          <a:pt x="-3166" y="387452"/>
                          <a:pt x="476" y="425323"/>
                        </a:cubicBezTo>
                        <a:cubicBezTo>
                          <a:pt x="4845" y="472662"/>
                          <a:pt x="42717" y="511262"/>
                          <a:pt x="90056" y="516360"/>
                        </a:cubicBezTo>
                        <a:close/>
                        <a:moveTo>
                          <a:pt x="60924" y="345211"/>
                        </a:moveTo>
                        <a:cubicBezTo>
                          <a:pt x="63838" y="343026"/>
                          <a:pt x="66022" y="340113"/>
                          <a:pt x="66022" y="336471"/>
                        </a:cubicBezTo>
                        <a:lnTo>
                          <a:pt x="66022" y="56079"/>
                        </a:lnTo>
                        <a:cubicBezTo>
                          <a:pt x="66022" y="36415"/>
                          <a:pt x="82045" y="20392"/>
                          <a:pt x="101709" y="20392"/>
                        </a:cubicBezTo>
                        <a:cubicBezTo>
                          <a:pt x="121373" y="20392"/>
                          <a:pt x="137396" y="36415"/>
                          <a:pt x="137396" y="56079"/>
                        </a:cubicBezTo>
                        <a:lnTo>
                          <a:pt x="137396" y="335743"/>
                        </a:lnTo>
                        <a:cubicBezTo>
                          <a:pt x="137396" y="339385"/>
                          <a:pt x="139580" y="343026"/>
                          <a:pt x="142494" y="344483"/>
                        </a:cubicBezTo>
                        <a:cubicBezTo>
                          <a:pt x="167256" y="359048"/>
                          <a:pt x="183278" y="385995"/>
                          <a:pt x="183278" y="415127"/>
                        </a:cubicBezTo>
                        <a:cubicBezTo>
                          <a:pt x="183278" y="438432"/>
                          <a:pt x="173082" y="460281"/>
                          <a:pt x="156331" y="475575"/>
                        </a:cubicBezTo>
                        <a:cubicBezTo>
                          <a:pt x="138852" y="490869"/>
                          <a:pt x="116275" y="498152"/>
                          <a:pt x="92969" y="495968"/>
                        </a:cubicBezTo>
                        <a:cubicBezTo>
                          <a:pt x="55098" y="491598"/>
                          <a:pt x="25238" y="461009"/>
                          <a:pt x="21596" y="423138"/>
                        </a:cubicBezTo>
                        <a:cubicBezTo>
                          <a:pt x="17955" y="391093"/>
                          <a:pt x="33249" y="361233"/>
                          <a:pt x="60924" y="345211"/>
                        </a:cubicBezTo>
                        <a:close/>
                      </a:path>
                    </a:pathLst>
                  </a:custGeom>
                  <a:solidFill>
                    <a:srgbClr val="FFFFFF"/>
                  </a:solidFill>
                  <a:ln w="700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0" name="Freeform: Shape 129">
                    <a:extLst>
                      <a:ext uri="{FF2B5EF4-FFF2-40B4-BE49-F238E27FC236}">
                        <a16:creationId xmlns:a16="http://schemas.microsoft.com/office/drawing/2014/main" id="{EB627CB8-7943-4680-B47A-0CE55D1DAF35}"/>
                      </a:ext>
                    </a:extLst>
                  </p:cNvPr>
                  <p:cNvSpPr/>
                  <p:nvPr/>
                </p:nvSpPr>
                <p:spPr>
                  <a:xfrm>
                    <a:off x="6732990" y="2483529"/>
                    <a:ext cx="109244" cy="385266"/>
                  </a:xfrm>
                  <a:custGeom>
                    <a:avLst/>
                    <a:gdLst>
                      <a:gd name="connsiteX0" fmla="*/ 54622 w 109244"/>
                      <a:gd name="connsiteY0" fmla="*/ 385267 h 385266"/>
                      <a:gd name="connsiteX1" fmla="*/ 109245 w 109244"/>
                      <a:gd name="connsiteY1" fmla="*/ 330645 h 385266"/>
                      <a:gd name="connsiteX2" fmla="*/ 64818 w 109244"/>
                      <a:gd name="connsiteY2" fmla="*/ 276751 h 385266"/>
                      <a:gd name="connsiteX3" fmla="*/ 64818 w 109244"/>
                      <a:gd name="connsiteY3" fmla="*/ 10196 h 385266"/>
                      <a:gd name="connsiteX4" fmla="*/ 54622 w 109244"/>
                      <a:gd name="connsiteY4" fmla="*/ 0 h 385266"/>
                      <a:gd name="connsiteX5" fmla="*/ 44426 w 109244"/>
                      <a:gd name="connsiteY5" fmla="*/ 10196 h 385266"/>
                      <a:gd name="connsiteX6" fmla="*/ 44426 w 109244"/>
                      <a:gd name="connsiteY6" fmla="*/ 276023 h 385266"/>
                      <a:gd name="connsiteX7" fmla="*/ 0 w 109244"/>
                      <a:gd name="connsiteY7" fmla="*/ 329917 h 385266"/>
                      <a:gd name="connsiteX8" fmla="*/ 54622 w 109244"/>
                      <a:gd name="connsiteY8" fmla="*/ 385267 h 385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9244" h="385266">
                        <a:moveTo>
                          <a:pt x="54622" y="385267"/>
                        </a:moveTo>
                        <a:cubicBezTo>
                          <a:pt x="85211" y="385267"/>
                          <a:pt x="109245" y="360505"/>
                          <a:pt x="109245" y="330645"/>
                        </a:cubicBezTo>
                        <a:cubicBezTo>
                          <a:pt x="109245" y="303698"/>
                          <a:pt x="90309" y="281849"/>
                          <a:pt x="64818" y="276751"/>
                        </a:cubicBezTo>
                        <a:lnTo>
                          <a:pt x="64818" y="10196"/>
                        </a:lnTo>
                        <a:cubicBezTo>
                          <a:pt x="64818" y="4370"/>
                          <a:pt x="60449" y="0"/>
                          <a:pt x="54622" y="0"/>
                        </a:cubicBezTo>
                        <a:cubicBezTo>
                          <a:pt x="48796" y="0"/>
                          <a:pt x="44426" y="4370"/>
                          <a:pt x="44426" y="10196"/>
                        </a:cubicBezTo>
                        <a:lnTo>
                          <a:pt x="44426" y="276023"/>
                        </a:lnTo>
                        <a:cubicBezTo>
                          <a:pt x="18936" y="281121"/>
                          <a:pt x="0" y="302970"/>
                          <a:pt x="0" y="329917"/>
                        </a:cubicBezTo>
                        <a:cubicBezTo>
                          <a:pt x="0" y="360505"/>
                          <a:pt x="24034" y="385267"/>
                          <a:pt x="54622" y="385267"/>
                        </a:cubicBezTo>
                        <a:close/>
                      </a:path>
                    </a:pathLst>
                  </a:custGeom>
                  <a:solidFill>
                    <a:schemeClr val="accent5"/>
                  </a:solidFill>
                  <a:ln w="700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1" name="Freeform: Shape 130">
                    <a:extLst>
                      <a:ext uri="{FF2B5EF4-FFF2-40B4-BE49-F238E27FC236}">
                        <a16:creationId xmlns:a16="http://schemas.microsoft.com/office/drawing/2014/main" id="{F9A0073D-CDB4-4231-B7ED-CC50A1032B2D}"/>
                      </a:ext>
                    </a:extLst>
                  </p:cNvPr>
                  <p:cNvSpPr/>
                  <p:nvPr/>
                </p:nvSpPr>
                <p:spPr>
                  <a:xfrm>
                    <a:off x="6869181" y="2436190"/>
                    <a:ext cx="64818" cy="20392"/>
                  </a:xfrm>
                  <a:custGeom>
                    <a:avLst/>
                    <a:gdLst>
                      <a:gd name="connsiteX0" fmla="*/ 54622 w 64818"/>
                      <a:gd name="connsiteY0" fmla="*/ 0 h 20392"/>
                      <a:gd name="connsiteX1" fmla="*/ 10196 w 64818"/>
                      <a:gd name="connsiteY1" fmla="*/ 0 h 20392"/>
                      <a:gd name="connsiteX2" fmla="*/ 0 w 64818"/>
                      <a:gd name="connsiteY2" fmla="*/ 10196 h 20392"/>
                      <a:gd name="connsiteX3" fmla="*/ 10196 w 64818"/>
                      <a:gd name="connsiteY3" fmla="*/ 20392 h 20392"/>
                      <a:gd name="connsiteX4" fmla="*/ 54622 w 64818"/>
                      <a:gd name="connsiteY4" fmla="*/ 20392 h 20392"/>
                      <a:gd name="connsiteX5" fmla="*/ 64818 w 64818"/>
                      <a:gd name="connsiteY5" fmla="*/ 10196 h 20392"/>
                      <a:gd name="connsiteX6" fmla="*/ 54622 w 64818"/>
                      <a:gd name="connsiteY6" fmla="*/ 0 h 2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818" h="20392">
                        <a:moveTo>
                          <a:pt x="54622" y="0"/>
                        </a:moveTo>
                        <a:lnTo>
                          <a:pt x="10196" y="0"/>
                        </a:lnTo>
                        <a:cubicBezTo>
                          <a:pt x="4370" y="0"/>
                          <a:pt x="0" y="4370"/>
                          <a:pt x="0" y="10196"/>
                        </a:cubicBezTo>
                        <a:cubicBezTo>
                          <a:pt x="0" y="16022"/>
                          <a:pt x="4370" y="20392"/>
                          <a:pt x="10196" y="20392"/>
                        </a:cubicBezTo>
                        <a:lnTo>
                          <a:pt x="54622" y="20392"/>
                        </a:lnTo>
                        <a:cubicBezTo>
                          <a:pt x="60449" y="20392"/>
                          <a:pt x="64818" y="16022"/>
                          <a:pt x="64818" y="10196"/>
                        </a:cubicBezTo>
                        <a:cubicBezTo>
                          <a:pt x="64818" y="4370"/>
                          <a:pt x="60449" y="0"/>
                          <a:pt x="54622" y="0"/>
                        </a:cubicBezTo>
                        <a:close/>
                      </a:path>
                    </a:pathLst>
                  </a:custGeom>
                  <a:solidFill>
                    <a:srgbClr val="FFFFFF"/>
                  </a:solidFill>
                  <a:ln w="700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2" name="Freeform: Shape 131">
                    <a:extLst>
                      <a:ext uri="{FF2B5EF4-FFF2-40B4-BE49-F238E27FC236}">
                        <a16:creationId xmlns:a16="http://schemas.microsoft.com/office/drawing/2014/main" id="{44D0E3AF-F47E-4614-A1A3-83C3FF7987E3}"/>
                      </a:ext>
                    </a:extLst>
                  </p:cNvPr>
                  <p:cNvSpPr/>
                  <p:nvPr/>
                </p:nvSpPr>
                <p:spPr>
                  <a:xfrm>
                    <a:off x="6869181" y="2492268"/>
                    <a:ext cx="47339" cy="20392"/>
                  </a:xfrm>
                  <a:custGeom>
                    <a:avLst/>
                    <a:gdLst>
                      <a:gd name="connsiteX0" fmla="*/ 10196 w 47339"/>
                      <a:gd name="connsiteY0" fmla="*/ 20392 h 20392"/>
                      <a:gd name="connsiteX1" fmla="*/ 37143 w 47339"/>
                      <a:gd name="connsiteY1" fmla="*/ 20392 h 20392"/>
                      <a:gd name="connsiteX2" fmla="*/ 47339 w 47339"/>
                      <a:gd name="connsiteY2" fmla="*/ 10196 h 20392"/>
                      <a:gd name="connsiteX3" fmla="*/ 37143 w 47339"/>
                      <a:gd name="connsiteY3" fmla="*/ 0 h 20392"/>
                      <a:gd name="connsiteX4" fmla="*/ 10196 w 47339"/>
                      <a:gd name="connsiteY4" fmla="*/ 0 h 20392"/>
                      <a:gd name="connsiteX5" fmla="*/ 0 w 47339"/>
                      <a:gd name="connsiteY5" fmla="*/ 10196 h 20392"/>
                      <a:gd name="connsiteX6" fmla="*/ 10196 w 47339"/>
                      <a:gd name="connsiteY6" fmla="*/ 20392 h 2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339" h="20392">
                        <a:moveTo>
                          <a:pt x="10196" y="20392"/>
                        </a:moveTo>
                        <a:lnTo>
                          <a:pt x="37143" y="20392"/>
                        </a:lnTo>
                        <a:cubicBezTo>
                          <a:pt x="42970" y="20392"/>
                          <a:pt x="47339" y="16022"/>
                          <a:pt x="47339" y="10196"/>
                        </a:cubicBezTo>
                        <a:cubicBezTo>
                          <a:pt x="47339" y="4370"/>
                          <a:pt x="42970" y="0"/>
                          <a:pt x="37143" y="0"/>
                        </a:cubicBezTo>
                        <a:lnTo>
                          <a:pt x="10196" y="0"/>
                        </a:lnTo>
                        <a:cubicBezTo>
                          <a:pt x="4370" y="0"/>
                          <a:pt x="0" y="4370"/>
                          <a:pt x="0" y="10196"/>
                        </a:cubicBezTo>
                        <a:cubicBezTo>
                          <a:pt x="0" y="15294"/>
                          <a:pt x="4370" y="20392"/>
                          <a:pt x="10196" y="20392"/>
                        </a:cubicBezTo>
                        <a:close/>
                      </a:path>
                    </a:pathLst>
                  </a:custGeom>
                  <a:solidFill>
                    <a:srgbClr val="FFFFFF"/>
                  </a:solidFill>
                  <a:ln w="700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3" name="Freeform: Shape 132">
                    <a:extLst>
                      <a:ext uri="{FF2B5EF4-FFF2-40B4-BE49-F238E27FC236}">
                        <a16:creationId xmlns:a16="http://schemas.microsoft.com/office/drawing/2014/main" id="{99B90927-8535-49AB-A7BC-7259EB22401D}"/>
                      </a:ext>
                    </a:extLst>
                  </p:cNvPr>
                  <p:cNvSpPr/>
                  <p:nvPr/>
                </p:nvSpPr>
                <p:spPr>
                  <a:xfrm>
                    <a:off x="6869181" y="2546890"/>
                    <a:ext cx="64818" cy="20392"/>
                  </a:xfrm>
                  <a:custGeom>
                    <a:avLst/>
                    <a:gdLst>
                      <a:gd name="connsiteX0" fmla="*/ 54622 w 64818"/>
                      <a:gd name="connsiteY0" fmla="*/ 0 h 20392"/>
                      <a:gd name="connsiteX1" fmla="*/ 10196 w 64818"/>
                      <a:gd name="connsiteY1" fmla="*/ 0 h 20392"/>
                      <a:gd name="connsiteX2" fmla="*/ 0 w 64818"/>
                      <a:gd name="connsiteY2" fmla="*/ 10196 h 20392"/>
                      <a:gd name="connsiteX3" fmla="*/ 10196 w 64818"/>
                      <a:gd name="connsiteY3" fmla="*/ 20392 h 20392"/>
                      <a:gd name="connsiteX4" fmla="*/ 54622 w 64818"/>
                      <a:gd name="connsiteY4" fmla="*/ 20392 h 20392"/>
                      <a:gd name="connsiteX5" fmla="*/ 64818 w 64818"/>
                      <a:gd name="connsiteY5" fmla="*/ 10196 h 20392"/>
                      <a:gd name="connsiteX6" fmla="*/ 54622 w 64818"/>
                      <a:gd name="connsiteY6" fmla="*/ 0 h 2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818" h="20392">
                        <a:moveTo>
                          <a:pt x="54622" y="0"/>
                        </a:moveTo>
                        <a:lnTo>
                          <a:pt x="10196" y="0"/>
                        </a:lnTo>
                        <a:cubicBezTo>
                          <a:pt x="4370" y="0"/>
                          <a:pt x="0" y="4370"/>
                          <a:pt x="0" y="10196"/>
                        </a:cubicBezTo>
                        <a:cubicBezTo>
                          <a:pt x="0" y="16022"/>
                          <a:pt x="4370" y="20392"/>
                          <a:pt x="10196" y="20392"/>
                        </a:cubicBezTo>
                        <a:lnTo>
                          <a:pt x="54622" y="20392"/>
                        </a:lnTo>
                        <a:cubicBezTo>
                          <a:pt x="60449" y="20392"/>
                          <a:pt x="64818" y="16022"/>
                          <a:pt x="64818" y="10196"/>
                        </a:cubicBezTo>
                        <a:cubicBezTo>
                          <a:pt x="64818" y="5098"/>
                          <a:pt x="60449" y="0"/>
                          <a:pt x="54622" y="0"/>
                        </a:cubicBezTo>
                        <a:close/>
                      </a:path>
                    </a:pathLst>
                  </a:custGeom>
                  <a:solidFill>
                    <a:srgbClr val="FFFFFF"/>
                  </a:solidFill>
                  <a:ln w="700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4" name="Freeform: Shape 133">
                    <a:extLst>
                      <a:ext uri="{FF2B5EF4-FFF2-40B4-BE49-F238E27FC236}">
                        <a16:creationId xmlns:a16="http://schemas.microsoft.com/office/drawing/2014/main" id="{E79B552A-6462-4532-9D27-FE1DF8C20584}"/>
                      </a:ext>
                    </a:extLst>
                  </p:cNvPr>
                  <p:cNvSpPr/>
                  <p:nvPr/>
                </p:nvSpPr>
                <p:spPr>
                  <a:xfrm>
                    <a:off x="6869181" y="2602969"/>
                    <a:ext cx="47339" cy="20392"/>
                  </a:xfrm>
                  <a:custGeom>
                    <a:avLst/>
                    <a:gdLst>
                      <a:gd name="connsiteX0" fmla="*/ 10196 w 47339"/>
                      <a:gd name="connsiteY0" fmla="*/ 20392 h 20392"/>
                      <a:gd name="connsiteX1" fmla="*/ 37143 w 47339"/>
                      <a:gd name="connsiteY1" fmla="*/ 20392 h 20392"/>
                      <a:gd name="connsiteX2" fmla="*/ 47339 w 47339"/>
                      <a:gd name="connsiteY2" fmla="*/ 10196 h 20392"/>
                      <a:gd name="connsiteX3" fmla="*/ 37143 w 47339"/>
                      <a:gd name="connsiteY3" fmla="*/ 0 h 20392"/>
                      <a:gd name="connsiteX4" fmla="*/ 10196 w 47339"/>
                      <a:gd name="connsiteY4" fmla="*/ 0 h 20392"/>
                      <a:gd name="connsiteX5" fmla="*/ 0 w 47339"/>
                      <a:gd name="connsiteY5" fmla="*/ 10196 h 20392"/>
                      <a:gd name="connsiteX6" fmla="*/ 10196 w 47339"/>
                      <a:gd name="connsiteY6" fmla="*/ 20392 h 2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339" h="20392">
                        <a:moveTo>
                          <a:pt x="10196" y="20392"/>
                        </a:moveTo>
                        <a:lnTo>
                          <a:pt x="37143" y="20392"/>
                        </a:lnTo>
                        <a:cubicBezTo>
                          <a:pt x="42970" y="20392"/>
                          <a:pt x="47339" y="16022"/>
                          <a:pt x="47339" y="10196"/>
                        </a:cubicBezTo>
                        <a:cubicBezTo>
                          <a:pt x="47339" y="4370"/>
                          <a:pt x="42970" y="0"/>
                          <a:pt x="37143" y="0"/>
                        </a:cubicBezTo>
                        <a:lnTo>
                          <a:pt x="10196" y="0"/>
                        </a:lnTo>
                        <a:cubicBezTo>
                          <a:pt x="4370" y="0"/>
                          <a:pt x="0" y="4370"/>
                          <a:pt x="0" y="10196"/>
                        </a:cubicBezTo>
                        <a:cubicBezTo>
                          <a:pt x="0" y="15294"/>
                          <a:pt x="4370" y="20392"/>
                          <a:pt x="10196" y="20392"/>
                        </a:cubicBezTo>
                        <a:close/>
                      </a:path>
                    </a:pathLst>
                  </a:custGeom>
                  <a:solidFill>
                    <a:srgbClr val="FFFFFF"/>
                  </a:solidFill>
                  <a:ln w="700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5" name="Freeform: Shape 134">
                    <a:extLst>
                      <a:ext uri="{FF2B5EF4-FFF2-40B4-BE49-F238E27FC236}">
                        <a16:creationId xmlns:a16="http://schemas.microsoft.com/office/drawing/2014/main" id="{3FBD17C4-B331-4610-AAF6-92E8FC5B958D}"/>
                      </a:ext>
                    </a:extLst>
                  </p:cNvPr>
                  <p:cNvSpPr/>
                  <p:nvPr/>
                </p:nvSpPr>
                <p:spPr>
                  <a:xfrm>
                    <a:off x="6869181" y="2658319"/>
                    <a:ext cx="64818" cy="20392"/>
                  </a:xfrm>
                  <a:custGeom>
                    <a:avLst/>
                    <a:gdLst>
                      <a:gd name="connsiteX0" fmla="*/ 64818 w 64818"/>
                      <a:gd name="connsiteY0" fmla="*/ 10196 h 20392"/>
                      <a:gd name="connsiteX1" fmla="*/ 54622 w 64818"/>
                      <a:gd name="connsiteY1" fmla="*/ 0 h 20392"/>
                      <a:gd name="connsiteX2" fmla="*/ 10196 w 64818"/>
                      <a:gd name="connsiteY2" fmla="*/ 0 h 20392"/>
                      <a:gd name="connsiteX3" fmla="*/ 0 w 64818"/>
                      <a:gd name="connsiteY3" fmla="*/ 10196 h 20392"/>
                      <a:gd name="connsiteX4" fmla="*/ 10196 w 64818"/>
                      <a:gd name="connsiteY4" fmla="*/ 20392 h 20392"/>
                      <a:gd name="connsiteX5" fmla="*/ 54622 w 64818"/>
                      <a:gd name="connsiteY5" fmla="*/ 20392 h 20392"/>
                      <a:gd name="connsiteX6" fmla="*/ 64818 w 64818"/>
                      <a:gd name="connsiteY6" fmla="*/ 10196 h 2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818" h="20392">
                        <a:moveTo>
                          <a:pt x="64818" y="10196"/>
                        </a:moveTo>
                        <a:cubicBezTo>
                          <a:pt x="64818" y="4370"/>
                          <a:pt x="60449" y="0"/>
                          <a:pt x="54622" y="0"/>
                        </a:cubicBezTo>
                        <a:lnTo>
                          <a:pt x="10196" y="0"/>
                        </a:lnTo>
                        <a:cubicBezTo>
                          <a:pt x="4370" y="0"/>
                          <a:pt x="0" y="4370"/>
                          <a:pt x="0" y="10196"/>
                        </a:cubicBezTo>
                        <a:cubicBezTo>
                          <a:pt x="0" y="16022"/>
                          <a:pt x="4370" y="20392"/>
                          <a:pt x="10196" y="20392"/>
                        </a:cubicBezTo>
                        <a:lnTo>
                          <a:pt x="54622" y="20392"/>
                        </a:lnTo>
                        <a:cubicBezTo>
                          <a:pt x="60449" y="20392"/>
                          <a:pt x="64818" y="15294"/>
                          <a:pt x="64818" y="10196"/>
                        </a:cubicBezTo>
                        <a:close/>
                      </a:path>
                    </a:pathLst>
                  </a:custGeom>
                  <a:solidFill>
                    <a:srgbClr val="FFFFFF"/>
                  </a:solidFill>
                  <a:ln w="700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136" name="Rectangle 135">
                  <a:extLst>
                    <a:ext uri="{FF2B5EF4-FFF2-40B4-BE49-F238E27FC236}">
                      <a16:creationId xmlns:a16="http://schemas.microsoft.com/office/drawing/2014/main" id="{924EA4B9-5285-4279-AD67-AC93BD268FC4}"/>
                    </a:ext>
                  </a:extLst>
                </p:cNvPr>
                <p:cNvSpPr/>
                <p:nvPr/>
              </p:nvSpPr>
              <p:spPr bwMode="auto">
                <a:xfrm>
                  <a:off x="7230366" y="2415557"/>
                  <a:ext cx="482860" cy="204459"/>
                </a:xfrm>
                <a:custGeom>
                  <a:avLst/>
                  <a:gdLst>
                    <a:gd name="connsiteX0" fmla="*/ 0 w 482811"/>
                    <a:gd name="connsiteY0" fmla="*/ 0 h 80543"/>
                    <a:gd name="connsiteX1" fmla="*/ 482811 w 482811"/>
                    <a:gd name="connsiteY1" fmla="*/ 0 h 80543"/>
                    <a:gd name="connsiteX2" fmla="*/ 482811 w 482811"/>
                    <a:gd name="connsiteY2" fmla="*/ 80543 h 80543"/>
                    <a:gd name="connsiteX3" fmla="*/ 0 w 482811"/>
                    <a:gd name="connsiteY3" fmla="*/ 80543 h 80543"/>
                    <a:gd name="connsiteX4" fmla="*/ 0 w 482811"/>
                    <a:gd name="connsiteY4" fmla="*/ 0 h 80543"/>
                    <a:gd name="connsiteX0" fmla="*/ 0 w 482811"/>
                    <a:gd name="connsiteY0" fmla="*/ 0 h 345861"/>
                    <a:gd name="connsiteX1" fmla="*/ 482811 w 482811"/>
                    <a:gd name="connsiteY1" fmla="*/ 0 h 345861"/>
                    <a:gd name="connsiteX2" fmla="*/ 435433 w 482811"/>
                    <a:gd name="connsiteY2" fmla="*/ 345861 h 345861"/>
                    <a:gd name="connsiteX3" fmla="*/ 0 w 482811"/>
                    <a:gd name="connsiteY3" fmla="*/ 80543 h 345861"/>
                    <a:gd name="connsiteX4" fmla="*/ 0 w 482811"/>
                    <a:gd name="connsiteY4" fmla="*/ 0 h 345861"/>
                    <a:gd name="connsiteX0" fmla="*/ 9476 w 492287"/>
                    <a:gd name="connsiteY0" fmla="*/ 0 h 345861"/>
                    <a:gd name="connsiteX1" fmla="*/ 492287 w 492287"/>
                    <a:gd name="connsiteY1" fmla="*/ 0 h 345861"/>
                    <a:gd name="connsiteX2" fmla="*/ 444909 w 492287"/>
                    <a:gd name="connsiteY2" fmla="*/ 345861 h 345861"/>
                    <a:gd name="connsiteX3" fmla="*/ 0 w 492287"/>
                    <a:gd name="connsiteY3" fmla="*/ 213202 h 345861"/>
                    <a:gd name="connsiteX4" fmla="*/ 9476 w 492287"/>
                    <a:gd name="connsiteY4" fmla="*/ 0 h 345861"/>
                    <a:gd name="connsiteX0" fmla="*/ 9476 w 482860"/>
                    <a:gd name="connsiteY0" fmla="*/ 0 h 345861"/>
                    <a:gd name="connsiteX1" fmla="*/ 482860 w 482860"/>
                    <a:gd name="connsiteY1" fmla="*/ 260808 h 345861"/>
                    <a:gd name="connsiteX2" fmla="*/ 444909 w 482860"/>
                    <a:gd name="connsiteY2" fmla="*/ 345861 h 345861"/>
                    <a:gd name="connsiteX3" fmla="*/ 0 w 482860"/>
                    <a:gd name="connsiteY3" fmla="*/ 213202 h 345861"/>
                    <a:gd name="connsiteX4" fmla="*/ 9476 w 482860"/>
                    <a:gd name="connsiteY4" fmla="*/ 0 h 345861"/>
                    <a:gd name="connsiteX0" fmla="*/ 40898 w 482860"/>
                    <a:gd name="connsiteY0" fmla="*/ 0 h 191890"/>
                    <a:gd name="connsiteX1" fmla="*/ 482860 w 482860"/>
                    <a:gd name="connsiteY1" fmla="*/ 106837 h 191890"/>
                    <a:gd name="connsiteX2" fmla="*/ 444909 w 482860"/>
                    <a:gd name="connsiteY2" fmla="*/ 191890 h 191890"/>
                    <a:gd name="connsiteX3" fmla="*/ 0 w 482860"/>
                    <a:gd name="connsiteY3" fmla="*/ 59231 h 191890"/>
                    <a:gd name="connsiteX4" fmla="*/ 40898 w 482860"/>
                    <a:gd name="connsiteY4" fmla="*/ 0 h 191890"/>
                    <a:gd name="connsiteX0" fmla="*/ 18902 w 482860"/>
                    <a:gd name="connsiteY0" fmla="*/ 0 h 204459"/>
                    <a:gd name="connsiteX1" fmla="*/ 482860 w 482860"/>
                    <a:gd name="connsiteY1" fmla="*/ 119406 h 204459"/>
                    <a:gd name="connsiteX2" fmla="*/ 444909 w 482860"/>
                    <a:gd name="connsiteY2" fmla="*/ 204459 h 204459"/>
                    <a:gd name="connsiteX3" fmla="*/ 0 w 482860"/>
                    <a:gd name="connsiteY3" fmla="*/ 71800 h 204459"/>
                    <a:gd name="connsiteX4" fmla="*/ 18902 w 482860"/>
                    <a:gd name="connsiteY4" fmla="*/ 0 h 2044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2860" h="204459">
                      <a:moveTo>
                        <a:pt x="18902" y="0"/>
                      </a:moveTo>
                      <a:lnTo>
                        <a:pt x="482860" y="119406"/>
                      </a:lnTo>
                      <a:lnTo>
                        <a:pt x="444909" y="204459"/>
                      </a:lnTo>
                      <a:lnTo>
                        <a:pt x="0" y="71800"/>
                      </a:lnTo>
                      <a:lnTo>
                        <a:pt x="18902" y="0"/>
                      </a:ln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2" name="SecurityCamera_EB35" title="Icon of a security camera">
                  <a:extLst>
                    <a:ext uri="{FF2B5EF4-FFF2-40B4-BE49-F238E27FC236}">
                      <a16:creationId xmlns:a16="http://schemas.microsoft.com/office/drawing/2014/main" id="{9F1C12AC-E6C1-4793-A670-CAEA2718723B}"/>
                    </a:ext>
                  </a:extLst>
                </p:cNvPr>
                <p:cNvSpPr>
                  <a:spLocks noChangeAspect="1" noEditPoints="1"/>
                </p:cNvSpPr>
                <p:nvPr/>
              </p:nvSpPr>
              <p:spPr bwMode="auto">
                <a:xfrm>
                  <a:off x="7153392" y="2415310"/>
                  <a:ext cx="559588" cy="483107"/>
                </a:xfrm>
                <a:custGeom>
                  <a:avLst/>
                  <a:gdLst>
                    <a:gd name="T0" fmla="*/ 1409 w 4712"/>
                    <a:gd name="T1" fmla="*/ 2190 h 4068"/>
                    <a:gd name="T2" fmla="*/ 1409 w 4712"/>
                    <a:gd name="T3" fmla="*/ 3442 h 4068"/>
                    <a:gd name="T4" fmla="*/ 0 w 4712"/>
                    <a:gd name="T5" fmla="*/ 3442 h 4068"/>
                    <a:gd name="T6" fmla="*/ 0 w 4712"/>
                    <a:gd name="T7" fmla="*/ 4068 h 4068"/>
                    <a:gd name="T8" fmla="*/ 2035 w 4712"/>
                    <a:gd name="T9" fmla="*/ 4068 h 4068"/>
                    <a:gd name="T10" fmla="*/ 2035 w 4712"/>
                    <a:gd name="T11" fmla="*/ 2345 h 4068"/>
                    <a:gd name="T12" fmla="*/ 4225 w 4712"/>
                    <a:gd name="T13" fmla="*/ 1565 h 4068"/>
                    <a:gd name="T14" fmla="*/ 4226 w 4712"/>
                    <a:gd name="T15" fmla="*/ 1563 h 4068"/>
                    <a:gd name="T16" fmla="*/ 4225 w 4712"/>
                    <a:gd name="T17" fmla="*/ 1565 h 4068"/>
                    <a:gd name="T18" fmla="*/ 617 w 4712"/>
                    <a:gd name="T19" fmla="*/ 662 h 4068"/>
                    <a:gd name="T20" fmla="*/ 4225 w 4712"/>
                    <a:gd name="T21" fmla="*/ 1565 h 4068"/>
                    <a:gd name="T22" fmla="*/ 4400 w 4712"/>
                    <a:gd name="T23" fmla="*/ 1608 h 4068"/>
                    <a:gd name="T24" fmla="*/ 4712 w 4712"/>
                    <a:gd name="T25" fmla="*/ 982 h 4068"/>
                    <a:gd name="T26" fmla="*/ 782 w 4712"/>
                    <a:gd name="T27" fmla="*/ 0 h 4068"/>
                    <a:gd name="T28" fmla="*/ 617 w 4712"/>
                    <a:gd name="T29" fmla="*/ 662 h 4068"/>
                    <a:gd name="T30" fmla="*/ 617 w 4712"/>
                    <a:gd name="T31" fmla="*/ 662 h 4068"/>
                    <a:gd name="T32" fmla="*/ 313 w 4712"/>
                    <a:gd name="T33" fmla="*/ 1876 h 4068"/>
                    <a:gd name="T34" fmla="*/ 3652 w 4712"/>
                    <a:gd name="T35" fmla="*/ 2711 h 4068"/>
                    <a:gd name="T36" fmla="*/ 4225 w 4712"/>
                    <a:gd name="T37" fmla="*/ 1565 h 40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12" h="4068">
                      <a:moveTo>
                        <a:pt x="1409" y="2190"/>
                      </a:moveTo>
                      <a:lnTo>
                        <a:pt x="1409" y="3442"/>
                      </a:lnTo>
                      <a:lnTo>
                        <a:pt x="0" y="3442"/>
                      </a:lnTo>
                      <a:moveTo>
                        <a:pt x="0" y="4068"/>
                      </a:moveTo>
                      <a:lnTo>
                        <a:pt x="2035" y="4068"/>
                      </a:lnTo>
                      <a:lnTo>
                        <a:pt x="2035" y="2345"/>
                      </a:lnTo>
                      <a:moveTo>
                        <a:pt x="4225" y="1565"/>
                      </a:moveTo>
                      <a:lnTo>
                        <a:pt x="4226" y="1563"/>
                      </a:lnTo>
                      <a:moveTo>
                        <a:pt x="4225" y="1565"/>
                      </a:moveTo>
                      <a:lnTo>
                        <a:pt x="617" y="662"/>
                      </a:lnTo>
                      <a:moveTo>
                        <a:pt x="4225" y="1565"/>
                      </a:moveTo>
                      <a:lnTo>
                        <a:pt x="4400" y="1608"/>
                      </a:lnTo>
                      <a:lnTo>
                        <a:pt x="4712" y="982"/>
                      </a:lnTo>
                      <a:lnTo>
                        <a:pt x="782" y="0"/>
                      </a:lnTo>
                      <a:lnTo>
                        <a:pt x="617" y="662"/>
                      </a:lnTo>
                      <a:moveTo>
                        <a:pt x="617" y="662"/>
                      </a:moveTo>
                      <a:lnTo>
                        <a:pt x="313" y="1876"/>
                      </a:lnTo>
                      <a:lnTo>
                        <a:pt x="3652" y="2711"/>
                      </a:lnTo>
                      <a:lnTo>
                        <a:pt x="4225" y="1565"/>
                      </a:lnTo>
                    </a:path>
                  </a:pathLst>
                </a:custGeom>
                <a:noFill/>
                <a:ln w="285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grpSp>
      <p:grpSp>
        <p:nvGrpSpPr>
          <p:cNvPr id="158" name="Group 157">
            <a:extLst>
              <a:ext uri="{FF2B5EF4-FFF2-40B4-BE49-F238E27FC236}">
                <a16:creationId xmlns:a16="http://schemas.microsoft.com/office/drawing/2014/main" id="{6AF46B1D-CC71-4316-A28E-479B64381C9F}"/>
              </a:ext>
            </a:extLst>
          </p:cNvPr>
          <p:cNvGrpSpPr/>
          <p:nvPr/>
        </p:nvGrpSpPr>
        <p:grpSpPr>
          <a:xfrm>
            <a:off x="7225342" y="1840952"/>
            <a:ext cx="1301662" cy="1664450"/>
            <a:chOff x="7225342" y="1840952"/>
            <a:chExt cx="1301662" cy="1664450"/>
          </a:xfrm>
        </p:grpSpPr>
        <p:grpSp>
          <p:nvGrpSpPr>
            <p:cNvPr id="145" name="Group 144">
              <a:extLst>
                <a:ext uri="{FF2B5EF4-FFF2-40B4-BE49-F238E27FC236}">
                  <a16:creationId xmlns:a16="http://schemas.microsoft.com/office/drawing/2014/main" id="{F3621809-C7E7-4E97-AD75-A22D47D19713}"/>
                </a:ext>
              </a:extLst>
            </p:cNvPr>
            <p:cNvGrpSpPr/>
            <p:nvPr/>
          </p:nvGrpSpPr>
          <p:grpSpPr>
            <a:xfrm>
              <a:off x="7852654" y="1840952"/>
              <a:ext cx="674350" cy="1664450"/>
              <a:chOff x="7900781" y="1840952"/>
              <a:chExt cx="674350" cy="1664450"/>
            </a:xfrm>
          </p:grpSpPr>
          <p:pic>
            <p:nvPicPr>
              <p:cNvPr id="116" name="Graphic 115">
                <a:extLst>
                  <a:ext uri="{FF2B5EF4-FFF2-40B4-BE49-F238E27FC236}">
                    <a16:creationId xmlns:a16="http://schemas.microsoft.com/office/drawing/2014/main" id="{0FDB4F8C-9792-4E19-8D4B-1050DBFE49A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900781" y="1840952"/>
                <a:ext cx="674350" cy="716497"/>
              </a:xfrm>
              <a:prstGeom prst="rect">
                <a:avLst/>
              </a:prstGeom>
            </p:spPr>
          </p:pic>
          <p:sp>
            <p:nvSpPr>
              <p:cNvPr id="117" name="Title 1">
                <a:extLst>
                  <a:ext uri="{FF2B5EF4-FFF2-40B4-BE49-F238E27FC236}">
                    <a16:creationId xmlns:a16="http://schemas.microsoft.com/office/drawing/2014/main" id="{93E1C83D-EE88-4B12-8DF0-48C78DC7D760}"/>
                  </a:ext>
                </a:extLst>
              </p:cNvPr>
              <p:cNvSpPr txBox="1">
                <a:spLocks/>
              </p:cNvSpPr>
              <p:nvPr/>
            </p:nvSpPr>
            <p:spPr>
              <a:xfrm>
                <a:off x="7960861" y="2533670"/>
                <a:ext cx="554191"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lvl="0" indent="0" algn="ctr" defTabSz="932472" rtl="0" eaLnBrk="1" fontAlgn="base" latinLnBrk="0" hangingPunct="1">
                  <a:lnSpc>
                    <a:spcPct val="100000"/>
                  </a:lnSpc>
                  <a:spcBef>
                    <a:spcPct val="0"/>
                  </a:spcBef>
                  <a:spcAft>
                    <a:spcPts val="600"/>
                  </a:spcAft>
                  <a:buClrTx/>
                  <a:buSzTx/>
                  <a:buFontTx/>
                  <a:buNone/>
                  <a:tabLst/>
                  <a:defRPr/>
                </a:pPr>
                <a:r>
                  <a:rPr kumimoji="0" lang="en-US" sz="36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6. </a:t>
                </a:r>
                <a:endParaRPr kumimoji="0" lang="en-US" sz="2000" b="0" i="1"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118" name="Title 1">
                <a:extLst>
                  <a:ext uri="{FF2B5EF4-FFF2-40B4-BE49-F238E27FC236}">
                    <a16:creationId xmlns:a16="http://schemas.microsoft.com/office/drawing/2014/main" id="{4ADADB28-B601-4EC3-A5FD-B4711B7EBF3B}"/>
                  </a:ext>
                </a:extLst>
              </p:cNvPr>
              <p:cNvSpPr txBox="1">
                <a:spLocks/>
              </p:cNvSpPr>
              <p:nvPr/>
            </p:nvSpPr>
            <p:spPr>
              <a:xfrm>
                <a:off x="7902423" y="3074515"/>
                <a:ext cx="671067" cy="43088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lvl="0" indent="0" algn="ctr" defTabSz="932472" rtl="0" eaLnBrk="1" fontAlgn="base" latinLnBrk="0" hangingPunct="1">
                  <a:lnSpc>
                    <a:spcPct val="100000"/>
                  </a:lnSpc>
                  <a:spcBef>
                    <a:spcPct val="0"/>
                  </a:spcBef>
                  <a:spcAft>
                    <a:spcPts val="60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Import </a:t>
                </a:r>
                <a:br>
                  <a:rPr kumimoji="0" lang="en-US" sz="1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br>
                <a:r>
                  <a:rPr kumimoji="0" lang="en-US" sz="1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updates</a:t>
                </a:r>
              </a:p>
            </p:txBody>
          </p:sp>
        </p:grpSp>
        <p:cxnSp>
          <p:nvCxnSpPr>
            <p:cNvPr id="138" name="Straight Arrow Connector 137">
              <a:extLst>
                <a:ext uri="{FF2B5EF4-FFF2-40B4-BE49-F238E27FC236}">
                  <a16:creationId xmlns:a16="http://schemas.microsoft.com/office/drawing/2014/main" id="{3DF702B6-48DA-47DE-8678-3E758F2FF8D2}"/>
                </a:ext>
              </a:extLst>
            </p:cNvPr>
            <p:cNvCxnSpPr>
              <a:cxnSpLocks/>
            </p:cNvCxnSpPr>
            <p:nvPr/>
          </p:nvCxnSpPr>
          <p:spPr>
            <a:xfrm flipH="1">
              <a:off x="7225342" y="2817944"/>
              <a:ext cx="653997" cy="0"/>
            </a:xfrm>
            <a:prstGeom prst="straightConnector1">
              <a:avLst/>
            </a:prstGeom>
            <a:ln w="19050">
              <a:gradFill flip="none" rotWithShape="1">
                <a:gsLst>
                  <a:gs pos="0">
                    <a:schemeClr val="accent5"/>
                  </a:gs>
                  <a:gs pos="100000">
                    <a:schemeClr val="tx2"/>
                  </a:gs>
                </a:gsLst>
                <a:lin ang="10800000" scaled="1"/>
                <a:tileRect/>
              </a:gradFill>
              <a:headEnd type="triangle" w="sm" len="med"/>
              <a:tailEnd type="none" w="sm" len="med"/>
            </a:ln>
          </p:spPr>
          <p:style>
            <a:lnRef idx="1">
              <a:schemeClr val="accent5"/>
            </a:lnRef>
            <a:fillRef idx="0">
              <a:schemeClr val="accent5"/>
            </a:fillRef>
            <a:effectRef idx="0">
              <a:schemeClr val="accent5"/>
            </a:effectRef>
            <a:fontRef idx="minor">
              <a:schemeClr val="tx1"/>
            </a:fontRef>
          </p:style>
        </p:cxnSp>
      </p:grpSp>
      <p:grpSp>
        <p:nvGrpSpPr>
          <p:cNvPr id="159" name="Group 158">
            <a:extLst>
              <a:ext uri="{FF2B5EF4-FFF2-40B4-BE49-F238E27FC236}">
                <a16:creationId xmlns:a16="http://schemas.microsoft.com/office/drawing/2014/main" id="{A2E19B68-5BFC-417C-A8E1-B4F999AF35FB}"/>
              </a:ext>
            </a:extLst>
          </p:cNvPr>
          <p:cNvGrpSpPr/>
          <p:nvPr/>
        </p:nvGrpSpPr>
        <p:grpSpPr>
          <a:xfrm>
            <a:off x="8645839" y="1233697"/>
            <a:ext cx="1508816" cy="1903909"/>
            <a:chOff x="8645839" y="1233697"/>
            <a:chExt cx="1508816" cy="1903909"/>
          </a:xfrm>
        </p:grpSpPr>
        <p:grpSp>
          <p:nvGrpSpPr>
            <p:cNvPr id="146" name="Group 145">
              <a:extLst>
                <a:ext uri="{FF2B5EF4-FFF2-40B4-BE49-F238E27FC236}">
                  <a16:creationId xmlns:a16="http://schemas.microsoft.com/office/drawing/2014/main" id="{42F10535-D1BA-4184-9B0E-51035D53A563}"/>
                </a:ext>
              </a:extLst>
            </p:cNvPr>
            <p:cNvGrpSpPr/>
            <p:nvPr/>
          </p:nvGrpSpPr>
          <p:grpSpPr>
            <a:xfrm>
              <a:off x="9123845" y="1233697"/>
              <a:ext cx="1030810" cy="1903909"/>
              <a:chOff x="9027590" y="1233697"/>
              <a:chExt cx="1030810" cy="1903909"/>
            </a:xfrm>
          </p:grpSpPr>
          <p:pic>
            <p:nvPicPr>
              <p:cNvPr id="115" name="Graphic 114">
                <a:extLst>
                  <a:ext uri="{FF2B5EF4-FFF2-40B4-BE49-F238E27FC236}">
                    <a16:creationId xmlns:a16="http://schemas.microsoft.com/office/drawing/2014/main" id="{331634E5-8D91-4663-BD6C-9CC5EEDD8E0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187187" y="1233697"/>
                <a:ext cx="639423" cy="719349"/>
              </a:xfrm>
              <a:prstGeom prst="rect">
                <a:avLst/>
              </a:prstGeom>
            </p:spPr>
          </p:pic>
          <p:sp>
            <p:nvSpPr>
              <p:cNvPr id="121" name="Title 1">
                <a:extLst>
                  <a:ext uri="{FF2B5EF4-FFF2-40B4-BE49-F238E27FC236}">
                    <a16:creationId xmlns:a16="http://schemas.microsoft.com/office/drawing/2014/main" id="{964E84BD-70D9-4CC7-BC4D-58BB09612179}"/>
                  </a:ext>
                </a:extLst>
              </p:cNvPr>
              <p:cNvSpPr txBox="1">
                <a:spLocks/>
              </p:cNvSpPr>
              <p:nvPr/>
            </p:nvSpPr>
            <p:spPr>
              <a:xfrm>
                <a:off x="9265899" y="1950430"/>
                <a:ext cx="554191"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lvl="0" indent="0" algn="ctr" defTabSz="932472" rtl="0" eaLnBrk="1" fontAlgn="base" latinLnBrk="0" hangingPunct="1">
                  <a:lnSpc>
                    <a:spcPct val="100000"/>
                  </a:lnSpc>
                  <a:spcBef>
                    <a:spcPct val="0"/>
                  </a:spcBef>
                  <a:spcAft>
                    <a:spcPts val="600"/>
                  </a:spcAft>
                  <a:buClrTx/>
                  <a:buSzTx/>
                  <a:buFontTx/>
                  <a:buNone/>
                  <a:tabLst/>
                  <a:defRPr/>
                </a:pPr>
                <a:r>
                  <a:rPr kumimoji="0" lang="en-US" sz="36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7. </a:t>
                </a:r>
                <a:endParaRPr kumimoji="0" lang="en-US" sz="2000" b="0" i="1"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122" name="Title 1">
                <a:extLst>
                  <a:ext uri="{FF2B5EF4-FFF2-40B4-BE49-F238E27FC236}">
                    <a16:creationId xmlns:a16="http://schemas.microsoft.com/office/drawing/2014/main" id="{A310D193-C048-41A7-BC48-99BD3C0EFE20}"/>
                  </a:ext>
                </a:extLst>
              </p:cNvPr>
              <p:cNvSpPr txBox="1">
                <a:spLocks/>
              </p:cNvSpPr>
              <p:nvPr/>
            </p:nvSpPr>
            <p:spPr>
              <a:xfrm>
                <a:off x="9027590" y="2491275"/>
                <a:ext cx="1030810" cy="646331"/>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lvl="0" indent="0" algn="ctr" defTabSz="932472" rtl="0" eaLnBrk="1" fontAlgn="base" latinLnBrk="0" hangingPunct="1">
                  <a:lnSpc>
                    <a:spcPct val="100000"/>
                  </a:lnSpc>
                  <a:spcBef>
                    <a:spcPct val="0"/>
                  </a:spcBef>
                  <a:spcAft>
                    <a:spcPts val="60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Deploy and </a:t>
                </a:r>
                <a:br>
                  <a:rPr kumimoji="0" lang="en-US" sz="1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br>
                <a:r>
                  <a:rPr kumimoji="0" lang="en-US" sz="1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monitor updates </a:t>
                </a:r>
              </a:p>
            </p:txBody>
          </p:sp>
        </p:grpSp>
        <p:cxnSp>
          <p:nvCxnSpPr>
            <p:cNvPr id="139" name="Straight Arrow Connector 138">
              <a:extLst>
                <a:ext uri="{FF2B5EF4-FFF2-40B4-BE49-F238E27FC236}">
                  <a16:creationId xmlns:a16="http://schemas.microsoft.com/office/drawing/2014/main" id="{0237B98B-E142-4745-AB9D-89E80F51DFDD}"/>
                </a:ext>
              </a:extLst>
            </p:cNvPr>
            <p:cNvCxnSpPr>
              <a:cxnSpLocks/>
            </p:cNvCxnSpPr>
            <p:nvPr/>
          </p:nvCxnSpPr>
          <p:spPr>
            <a:xfrm flipH="1">
              <a:off x="8645839" y="2196826"/>
              <a:ext cx="653997" cy="0"/>
            </a:xfrm>
            <a:prstGeom prst="straightConnector1">
              <a:avLst/>
            </a:prstGeom>
            <a:ln w="19050">
              <a:gradFill flip="none" rotWithShape="1">
                <a:gsLst>
                  <a:gs pos="0">
                    <a:schemeClr val="accent5"/>
                  </a:gs>
                  <a:gs pos="100000">
                    <a:schemeClr val="tx2"/>
                  </a:gs>
                </a:gsLst>
                <a:lin ang="10800000" scaled="1"/>
                <a:tileRect/>
              </a:gradFill>
              <a:headEnd type="triangle" w="sm" len="med"/>
              <a:tailEnd type="none" w="sm" len="med"/>
            </a:ln>
          </p:spPr>
          <p:style>
            <a:lnRef idx="1">
              <a:schemeClr val="accent5"/>
            </a:lnRef>
            <a:fillRef idx="0">
              <a:schemeClr val="accent5"/>
            </a:fillRef>
            <a:effectRef idx="0">
              <a:schemeClr val="accent5"/>
            </a:effectRef>
            <a:fontRef idx="minor">
              <a:schemeClr val="tx1"/>
            </a:fontRef>
          </p:style>
        </p:cxnSp>
      </p:grpSp>
      <p:grpSp>
        <p:nvGrpSpPr>
          <p:cNvPr id="160" name="Group 159">
            <a:extLst>
              <a:ext uri="{FF2B5EF4-FFF2-40B4-BE49-F238E27FC236}">
                <a16:creationId xmlns:a16="http://schemas.microsoft.com/office/drawing/2014/main" id="{734F4C95-DCC7-4E0A-AC42-B144A05CBD6A}"/>
              </a:ext>
            </a:extLst>
          </p:cNvPr>
          <p:cNvGrpSpPr/>
          <p:nvPr/>
        </p:nvGrpSpPr>
        <p:grpSpPr>
          <a:xfrm>
            <a:off x="10145099" y="733926"/>
            <a:ext cx="1588552" cy="1509053"/>
            <a:chOff x="10145099" y="733926"/>
            <a:chExt cx="1588552" cy="1509053"/>
          </a:xfrm>
        </p:grpSpPr>
        <p:cxnSp>
          <p:nvCxnSpPr>
            <p:cNvPr id="147" name="Straight Arrow Connector 146">
              <a:extLst>
                <a:ext uri="{FF2B5EF4-FFF2-40B4-BE49-F238E27FC236}">
                  <a16:creationId xmlns:a16="http://schemas.microsoft.com/office/drawing/2014/main" id="{5A54256F-AC89-47B7-9757-0AC895347E24}"/>
                </a:ext>
              </a:extLst>
            </p:cNvPr>
            <p:cNvCxnSpPr>
              <a:cxnSpLocks/>
            </p:cNvCxnSpPr>
            <p:nvPr/>
          </p:nvCxnSpPr>
          <p:spPr>
            <a:xfrm flipH="1">
              <a:off x="10145099" y="1571184"/>
              <a:ext cx="653997" cy="0"/>
            </a:xfrm>
            <a:prstGeom prst="straightConnector1">
              <a:avLst/>
            </a:prstGeom>
            <a:ln w="19050">
              <a:gradFill flip="none" rotWithShape="1">
                <a:gsLst>
                  <a:gs pos="0">
                    <a:schemeClr val="accent5"/>
                  </a:gs>
                  <a:gs pos="100000">
                    <a:schemeClr val="tx2"/>
                  </a:gs>
                </a:gsLst>
                <a:lin ang="10800000" scaled="1"/>
                <a:tileRect/>
              </a:gradFill>
              <a:headEnd type="triangle" w="sm" len="med"/>
              <a:tailEnd type="none" w="sm" len="med"/>
            </a:ln>
          </p:spPr>
          <p:style>
            <a:lnRef idx="1">
              <a:schemeClr val="accent5"/>
            </a:lnRef>
            <a:fillRef idx="0">
              <a:schemeClr val="accent5"/>
            </a:fillRef>
            <a:effectRef idx="0">
              <a:schemeClr val="accent5"/>
            </a:effectRef>
            <a:fontRef idx="minor">
              <a:schemeClr val="tx1"/>
            </a:fontRef>
          </p:style>
        </p:cxnSp>
        <p:grpSp>
          <p:nvGrpSpPr>
            <p:cNvPr id="151" name="Group 150">
              <a:extLst>
                <a:ext uri="{FF2B5EF4-FFF2-40B4-BE49-F238E27FC236}">
                  <a16:creationId xmlns:a16="http://schemas.microsoft.com/office/drawing/2014/main" id="{654567DA-7AB5-4C19-B495-7B83712F278C}"/>
                </a:ext>
              </a:extLst>
            </p:cNvPr>
            <p:cNvGrpSpPr/>
            <p:nvPr/>
          </p:nvGrpSpPr>
          <p:grpSpPr>
            <a:xfrm>
              <a:off x="10702841" y="733926"/>
              <a:ext cx="1030810" cy="1509053"/>
              <a:chOff x="10498297" y="733926"/>
              <a:chExt cx="1030810" cy="1509053"/>
            </a:xfrm>
          </p:grpSpPr>
          <p:sp>
            <p:nvSpPr>
              <p:cNvPr id="148" name="Title 1">
                <a:extLst>
                  <a:ext uri="{FF2B5EF4-FFF2-40B4-BE49-F238E27FC236}">
                    <a16:creationId xmlns:a16="http://schemas.microsoft.com/office/drawing/2014/main" id="{F5039EDC-94A3-48CE-8EE4-36624A74F297}"/>
                  </a:ext>
                </a:extLst>
              </p:cNvPr>
              <p:cNvSpPr txBox="1">
                <a:spLocks/>
              </p:cNvSpPr>
              <p:nvPr/>
            </p:nvSpPr>
            <p:spPr>
              <a:xfrm>
                <a:off x="10736607" y="1271247"/>
                <a:ext cx="554191"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lvl="0" indent="0" algn="ctr" defTabSz="932472" rtl="0" eaLnBrk="1" fontAlgn="base" latinLnBrk="0" hangingPunct="1">
                  <a:lnSpc>
                    <a:spcPct val="100000"/>
                  </a:lnSpc>
                  <a:spcBef>
                    <a:spcPct val="0"/>
                  </a:spcBef>
                  <a:spcAft>
                    <a:spcPts val="600"/>
                  </a:spcAft>
                  <a:buClrTx/>
                  <a:buSzTx/>
                  <a:buFontTx/>
                  <a:buNone/>
                  <a:tabLst/>
                  <a:defRPr/>
                </a:pPr>
                <a:r>
                  <a:rPr kumimoji="0" lang="en-US" sz="36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8. </a:t>
                </a:r>
                <a:endParaRPr kumimoji="0" lang="en-US" sz="2000" b="0" i="1"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149" name="Title 1">
                <a:extLst>
                  <a:ext uri="{FF2B5EF4-FFF2-40B4-BE49-F238E27FC236}">
                    <a16:creationId xmlns:a16="http://schemas.microsoft.com/office/drawing/2014/main" id="{6610FDD4-1D46-4BEC-B52F-6D2EF4EDF297}"/>
                  </a:ext>
                </a:extLst>
              </p:cNvPr>
              <p:cNvSpPr txBox="1">
                <a:spLocks/>
              </p:cNvSpPr>
              <p:nvPr/>
            </p:nvSpPr>
            <p:spPr>
              <a:xfrm>
                <a:off x="10498297" y="1812092"/>
                <a:ext cx="1030810" cy="43088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lvl="0" indent="0" algn="ctr" defTabSz="932472" rtl="0" eaLnBrk="1" fontAlgn="base" latinLnBrk="0" hangingPunct="1">
                  <a:lnSpc>
                    <a:spcPct val="100000"/>
                  </a:lnSpc>
                  <a:spcBef>
                    <a:spcPct val="0"/>
                  </a:spcBef>
                  <a:spcAft>
                    <a:spcPts val="60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View reporting</a:t>
                </a:r>
              </a:p>
            </p:txBody>
          </p:sp>
          <p:pic>
            <p:nvPicPr>
              <p:cNvPr id="150" name="Graphic 149">
                <a:extLst>
                  <a:ext uri="{FF2B5EF4-FFF2-40B4-BE49-F238E27FC236}">
                    <a16:creationId xmlns:a16="http://schemas.microsoft.com/office/drawing/2014/main" id="{61E8BE2D-E20C-41ED-B0D4-82A85FB8D66B}"/>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0680929" y="733926"/>
                <a:ext cx="665546" cy="499160"/>
              </a:xfrm>
              <a:prstGeom prst="rect">
                <a:avLst/>
              </a:prstGeom>
            </p:spPr>
          </p:pic>
        </p:grpSp>
      </p:grpSp>
    </p:spTree>
    <p:extLst>
      <p:ext uri="{BB962C8B-B14F-4D97-AF65-F5344CB8AC3E}">
        <p14:creationId xmlns:p14="http://schemas.microsoft.com/office/powerpoint/2010/main" val="37312213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40"/>
                                        </p:tgtEl>
                                        <p:attrNameLst>
                                          <p:attrName>style.visibility</p:attrName>
                                        </p:attrNameLst>
                                      </p:cBhvr>
                                      <p:to>
                                        <p:strVal val="visible"/>
                                      </p:to>
                                    </p:set>
                                    <p:animEffect transition="in" filter="fade">
                                      <p:cBhvr>
                                        <p:cTn id="7" dur="500"/>
                                        <p:tgtEl>
                                          <p:spTgt spid="140"/>
                                        </p:tgtEl>
                                      </p:cBhvr>
                                    </p:animEffect>
                                  </p:childTnLst>
                                </p:cTn>
                              </p:par>
                              <p:par>
                                <p:cTn id="8" presetID="42" presetClass="path" presetSubtype="0" decel="100000" fill="hold" nodeType="withEffect">
                                  <p:stCondLst>
                                    <p:cond delay="0"/>
                                  </p:stCondLst>
                                  <p:childTnLst>
                                    <p:animMotion origin="layout" path="M 0 4.44444E-6 L 0 0.01898 " pathEditMode="relative" rAng="0" ptsTypes="AA">
                                      <p:cBhvr>
                                        <p:cTn id="9" dur="700" spd="-100000" fill="hold"/>
                                        <p:tgtEl>
                                          <p:spTgt spid="140"/>
                                        </p:tgtEl>
                                        <p:attrNameLst>
                                          <p:attrName>ppt_x</p:attrName>
                                          <p:attrName>ppt_y</p:attrName>
                                        </p:attrNameLst>
                                      </p:cBhvr>
                                      <p:rCtr x="0" y="949"/>
                                    </p:animMotion>
                                  </p:childTnLst>
                                </p:cTn>
                              </p:par>
                              <p:par>
                                <p:cTn id="10" presetID="10" presetClass="entr" presetSubtype="0" fill="hold" nodeType="withEffect">
                                  <p:stCondLst>
                                    <p:cond delay="250"/>
                                  </p:stCondLst>
                                  <p:childTnLst>
                                    <p:set>
                                      <p:cBhvr>
                                        <p:cTn id="11" dur="1" fill="hold">
                                          <p:stCondLst>
                                            <p:cond delay="0"/>
                                          </p:stCondLst>
                                        </p:cTn>
                                        <p:tgtEl>
                                          <p:spTgt spid="154"/>
                                        </p:tgtEl>
                                        <p:attrNameLst>
                                          <p:attrName>style.visibility</p:attrName>
                                        </p:attrNameLst>
                                      </p:cBhvr>
                                      <p:to>
                                        <p:strVal val="visible"/>
                                      </p:to>
                                    </p:set>
                                    <p:animEffect transition="in" filter="fade">
                                      <p:cBhvr>
                                        <p:cTn id="12" dur="500"/>
                                        <p:tgtEl>
                                          <p:spTgt spid="154"/>
                                        </p:tgtEl>
                                      </p:cBhvr>
                                    </p:animEffect>
                                  </p:childTnLst>
                                </p:cTn>
                              </p:par>
                              <p:par>
                                <p:cTn id="13" presetID="42" presetClass="path" presetSubtype="0" decel="100000" fill="hold" nodeType="withEffect">
                                  <p:stCondLst>
                                    <p:cond delay="250"/>
                                  </p:stCondLst>
                                  <p:childTnLst>
                                    <p:animMotion origin="layout" path="M 0 4.44444E-6 L 0 0.01898 " pathEditMode="relative" rAng="0" ptsTypes="AA">
                                      <p:cBhvr>
                                        <p:cTn id="14" dur="700" spd="-100000" fill="hold"/>
                                        <p:tgtEl>
                                          <p:spTgt spid="154"/>
                                        </p:tgtEl>
                                        <p:attrNameLst>
                                          <p:attrName>ppt_x</p:attrName>
                                          <p:attrName>ppt_y</p:attrName>
                                        </p:attrNameLst>
                                      </p:cBhvr>
                                      <p:rCtr x="0" y="949"/>
                                    </p:animMotion>
                                  </p:childTnLst>
                                </p:cTn>
                              </p:par>
                              <p:par>
                                <p:cTn id="15" presetID="10" presetClass="entr" presetSubtype="0" fill="hold" nodeType="withEffect">
                                  <p:stCondLst>
                                    <p:cond delay="500"/>
                                  </p:stCondLst>
                                  <p:childTnLst>
                                    <p:set>
                                      <p:cBhvr>
                                        <p:cTn id="16" dur="1" fill="hold">
                                          <p:stCondLst>
                                            <p:cond delay="0"/>
                                          </p:stCondLst>
                                        </p:cTn>
                                        <p:tgtEl>
                                          <p:spTgt spid="155"/>
                                        </p:tgtEl>
                                        <p:attrNameLst>
                                          <p:attrName>style.visibility</p:attrName>
                                        </p:attrNameLst>
                                      </p:cBhvr>
                                      <p:to>
                                        <p:strVal val="visible"/>
                                      </p:to>
                                    </p:set>
                                    <p:animEffect transition="in" filter="fade">
                                      <p:cBhvr>
                                        <p:cTn id="17" dur="500"/>
                                        <p:tgtEl>
                                          <p:spTgt spid="155"/>
                                        </p:tgtEl>
                                      </p:cBhvr>
                                    </p:animEffect>
                                  </p:childTnLst>
                                </p:cTn>
                              </p:par>
                              <p:par>
                                <p:cTn id="18" presetID="42" presetClass="path" presetSubtype="0" decel="100000" fill="hold" nodeType="withEffect">
                                  <p:stCondLst>
                                    <p:cond delay="500"/>
                                  </p:stCondLst>
                                  <p:childTnLst>
                                    <p:animMotion origin="layout" path="M 0 4.44444E-6 L 0 0.01898 " pathEditMode="relative" rAng="0" ptsTypes="AA">
                                      <p:cBhvr>
                                        <p:cTn id="19" dur="700" spd="-100000" fill="hold"/>
                                        <p:tgtEl>
                                          <p:spTgt spid="155"/>
                                        </p:tgtEl>
                                        <p:attrNameLst>
                                          <p:attrName>ppt_x</p:attrName>
                                          <p:attrName>ppt_y</p:attrName>
                                        </p:attrNameLst>
                                      </p:cBhvr>
                                      <p:rCtr x="0" y="949"/>
                                    </p:animMotion>
                                  </p:childTnLst>
                                </p:cTn>
                              </p:par>
                              <p:par>
                                <p:cTn id="20" presetID="10" presetClass="entr" presetSubtype="0" fill="hold" nodeType="withEffect">
                                  <p:stCondLst>
                                    <p:cond delay="750"/>
                                  </p:stCondLst>
                                  <p:childTnLst>
                                    <p:set>
                                      <p:cBhvr>
                                        <p:cTn id="21" dur="1" fill="hold">
                                          <p:stCondLst>
                                            <p:cond delay="0"/>
                                          </p:stCondLst>
                                        </p:cTn>
                                        <p:tgtEl>
                                          <p:spTgt spid="156"/>
                                        </p:tgtEl>
                                        <p:attrNameLst>
                                          <p:attrName>style.visibility</p:attrName>
                                        </p:attrNameLst>
                                      </p:cBhvr>
                                      <p:to>
                                        <p:strVal val="visible"/>
                                      </p:to>
                                    </p:set>
                                    <p:animEffect transition="in" filter="fade">
                                      <p:cBhvr>
                                        <p:cTn id="22" dur="500"/>
                                        <p:tgtEl>
                                          <p:spTgt spid="156"/>
                                        </p:tgtEl>
                                      </p:cBhvr>
                                    </p:animEffect>
                                  </p:childTnLst>
                                </p:cTn>
                              </p:par>
                              <p:par>
                                <p:cTn id="23" presetID="42" presetClass="path" presetSubtype="0" decel="100000" fill="hold" nodeType="withEffect">
                                  <p:stCondLst>
                                    <p:cond delay="750"/>
                                  </p:stCondLst>
                                  <p:childTnLst>
                                    <p:animMotion origin="layout" path="M 0 4.44444E-6 L 0 0.01898 " pathEditMode="relative" rAng="0" ptsTypes="AA">
                                      <p:cBhvr>
                                        <p:cTn id="24" dur="700" spd="-100000" fill="hold"/>
                                        <p:tgtEl>
                                          <p:spTgt spid="156"/>
                                        </p:tgtEl>
                                        <p:attrNameLst>
                                          <p:attrName>ppt_x</p:attrName>
                                          <p:attrName>ppt_y</p:attrName>
                                        </p:attrNameLst>
                                      </p:cBhvr>
                                      <p:rCtr x="0" y="949"/>
                                    </p:animMotion>
                                  </p:childTnLst>
                                </p:cTn>
                              </p:par>
                              <p:par>
                                <p:cTn id="25" presetID="10" presetClass="entr" presetSubtype="0" fill="hold" nodeType="withEffect">
                                  <p:stCondLst>
                                    <p:cond delay="1000"/>
                                  </p:stCondLst>
                                  <p:childTnLst>
                                    <p:set>
                                      <p:cBhvr>
                                        <p:cTn id="26" dur="1" fill="hold">
                                          <p:stCondLst>
                                            <p:cond delay="0"/>
                                          </p:stCondLst>
                                        </p:cTn>
                                        <p:tgtEl>
                                          <p:spTgt spid="157"/>
                                        </p:tgtEl>
                                        <p:attrNameLst>
                                          <p:attrName>style.visibility</p:attrName>
                                        </p:attrNameLst>
                                      </p:cBhvr>
                                      <p:to>
                                        <p:strVal val="visible"/>
                                      </p:to>
                                    </p:set>
                                    <p:animEffect transition="in" filter="fade">
                                      <p:cBhvr>
                                        <p:cTn id="27" dur="500"/>
                                        <p:tgtEl>
                                          <p:spTgt spid="157"/>
                                        </p:tgtEl>
                                      </p:cBhvr>
                                    </p:animEffect>
                                  </p:childTnLst>
                                </p:cTn>
                              </p:par>
                              <p:par>
                                <p:cTn id="28" presetID="42" presetClass="path" presetSubtype="0" decel="100000" fill="hold" nodeType="withEffect">
                                  <p:stCondLst>
                                    <p:cond delay="1000"/>
                                  </p:stCondLst>
                                  <p:childTnLst>
                                    <p:animMotion origin="layout" path="M 0 4.44444E-6 L 0 0.01898 " pathEditMode="relative" rAng="0" ptsTypes="AA">
                                      <p:cBhvr>
                                        <p:cTn id="29" dur="700" spd="-100000" fill="hold"/>
                                        <p:tgtEl>
                                          <p:spTgt spid="157"/>
                                        </p:tgtEl>
                                        <p:attrNameLst>
                                          <p:attrName>ppt_x</p:attrName>
                                          <p:attrName>ppt_y</p:attrName>
                                        </p:attrNameLst>
                                      </p:cBhvr>
                                      <p:rCtr x="0" y="949"/>
                                    </p:animMotion>
                                  </p:childTnLst>
                                </p:cTn>
                              </p:par>
                              <p:par>
                                <p:cTn id="30" presetID="10" presetClass="entr" presetSubtype="0" fill="hold" nodeType="withEffect">
                                  <p:stCondLst>
                                    <p:cond delay="1250"/>
                                  </p:stCondLst>
                                  <p:childTnLst>
                                    <p:set>
                                      <p:cBhvr>
                                        <p:cTn id="31" dur="1" fill="hold">
                                          <p:stCondLst>
                                            <p:cond delay="0"/>
                                          </p:stCondLst>
                                        </p:cTn>
                                        <p:tgtEl>
                                          <p:spTgt spid="158"/>
                                        </p:tgtEl>
                                        <p:attrNameLst>
                                          <p:attrName>style.visibility</p:attrName>
                                        </p:attrNameLst>
                                      </p:cBhvr>
                                      <p:to>
                                        <p:strVal val="visible"/>
                                      </p:to>
                                    </p:set>
                                    <p:animEffect transition="in" filter="fade">
                                      <p:cBhvr>
                                        <p:cTn id="32" dur="500"/>
                                        <p:tgtEl>
                                          <p:spTgt spid="158"/>
                                        </p:tgtEl>
                                      </p:cBhvr>
                                    </p:animEffect>
                                  </p:childTnLst>
                                </p:cTn>
                              </p:par>
                              <p:par>
                                <p:cTn id="33" presetID="42" presetClass="path" presetSubtype="0" decel="100000" fill="hold" nodeType="withEffect">
                                  <p:stCondLst>
                                    <p:cond delay="1250"/>
                                  </p:stCondLst>
                                  <p:childTnLst>
                                    <p:animMotion origin="layout" path="M 0 4.44444E-6 L 0 0.01898 " pathEditMode="relative" rAng="0" ptsTypes="AA">
                                      <p:cBhvr>
                                        <p:cTn id="34" dur="700" spd="-100000" fill="hold"/>
                                        <p:tgtEl>
                                          <p:spTgt spid="158"/>
                                        </p:tgtEl>
                                        <p:attrNameLst>
                                          <p:attrName>ppt_x</p:attrName>
                                          <p:attrName>ppt_y</p:attrName>
                                        </p:attrNameLst>
                                      </p:cBhvr>
                                      <p:rCtr x="0" y="949"/>
                                    </p:animMotion>
                                  </p:childTnLst>
                                </p:cTn>
                              </p:par>
                              <p:par>
                                <p:cTn id="35" presetID="10" presetClass="entr" presetSubtype="0" fill="hold" nodeType="withEffect">
                                  <p:stCondLst>
                                    <p:cond delay="1500"/>
                                  </p:stCondLst>
                                  <p:childTnLst>
                                    <p:set>
                                      <p:cBhvr>
                                        <p:cTn id="36" dur="1" fill="hold">
                                          <p:stCondLst>
                                            <p:cond delay="0"/>
                                          </p:stCondLst>
                                        </p:cTn>
                                        <p:tgtEl>
                                          <p:spTgt spid="159"/>
                                        </p:tgtEl>
                                        <p:attrNameLst>
                                          <p:attrName>style.visibility</p:attrName>
                                        </p:attrNameLst>
                                      </p:cBhvr>
                                      <p:to>
                                        <p:strVal val="visible"/>
                                      </p:to>
                                    </p:set>
                                    <p:animEffect transition="in" filter="fade">
                                      <p:cBhvr>
                                        <p:cTn id="37" dur="500"/>
                                        <p:tgtEl>
                                          <p:spTgt spid="159"/>
                                        </p:tgtEl>
                                      </p:cBhvr>
                                    </p:animEffect>
                                  </p:childTnLst>
                                </p:cTn>
                              </p:par>
                              <p:par>
                                <p:cTn id="38" presetID="42" presetClass="path" presetSubtype="0" decel="100000" fill="hold" nodeType="withEffect">
                                  <p:stCondLst>
                                    <p:cond delay="1500"/>
                                  </p:stCondLst>
                                  <p:childTnLst>
                                    <p:animMotion origin="layout" path="M 0 4.44444E-6 L 0 0.01898 " pathEditMode="relative" rAng="0" ptsTypes="AA">
                                      <p:cBhvr>
                                        <p:cTn id="39" dur="700" spd="-100000" fill="hold"/>
                                        <p:tgtEl>
                                          <p:spTgt spid="159"/>
                                        </p:tgtEl>
                                        <p:attrNameLst>
                                          <p:attrName>ppt_x</p:attrName>
                                          <p:attrName>ppt_y</p:attrName>
                                        </p:attrNameLst>
                                      </p:cBhvr>
                                      <p:rCtr x="0" y="949"/>
                                    </p:animMotion>
                                  </p:childTnLst>
                                </p:cTn>
                              </p:par>
                              <p:par>
                                <p:cTn id="40" presetID="10" presetClass="entr" presetSubtype="0" fill="hold" nodeType="withEffect">
                                  <p:stCondLst>
                                    <p:cond delay="1750"/>
                                  </p:stCondLst>
                                  <p:childTnLst>
                                    <p:set>
                                      <p:cBhvr>
                                        <p:cTn id="41" dur="1" fill="hold">
                                          <p:stCondLst>
                                            <p:cond delay="0"/>
                                          </p:stCondLst>
                                        </p:cTn>
                                        <p:tgtEl>
                                          <p:spTgt spid="160"/>
                                        </p:tgtEl>
                                        <p:attrNameLst>
                                          <p:attrName>style.visibility</p:attrName>
                                        </p:attrNameLst>
                                      </p:cBhvr>
                                      <p:to>
                                        <p:strVal val="visible"/>
                                      </p:to>
                                    </p:set>
                                    <p:animEffect transition="in" filter="fade">
                                      <p:cBhvr>
                                        <p:cTn id="42" dur="500"/>
                                        <p:tgtEl>
                                          <p:spTgt spid="160"/>
                                        </p:tgtEl>
                                      </p:cBhvr>
                                    </p:animEffect>
                                  </p:childTnLst>
                                </p:cTn>
                              </p:par>
                              <p:par>
                                <p:cTn id="43" presetID="42" presetClass="path" presetSubtype="0" decel="100000" fill="hold" nodeType="withEffect">
                                  <p:stCondLst>
                                    <p:cond delay="1750"/>
                                  </p:stCondLst>
                                  <p:childTnLst>
                                    <p:animMotion origin="layout" path="M 0 4.44444E-6 L 0 0.01898 " pathEditMode="relative" rAng="0" ptsTypes="AA">
                                      <p:cBhvr>
                                        <p:cTn id="44" dur="700" spd="-100000" fill="hold"/>
                                        <p:tgtEl>
                                          <p:spTgt spid="160"/>
                                        </p:tgtEl>
                                        <p:attrNameLst>
                                          <p:attrName>ppt_x</p:attrName>
                                          <p:attrName>ppt_y</p:attrName>
                                        </p:attrNameLst>
                                      </p:cBhvr>
                                      <p:rCtr x="0" y="94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022154-BB3B-4F39-8AA8-6E65C5EA422B}"/>
              </a:ext>
            </a:extLst>
          </p:cNvPr>
          <p:cNvSpPr>
            <a:spLocks noGrp="1"/>
          </p:cNvSpPr>
          <p:nvPr>
            <p:ph type="title"/>
          </p:nvPr>
        </p:nvSpPr>
        <p:spPr>
          <a:xfrm>
            <a:off x="589699" y="457201"/>
            <a:ext cx="11015651" cy="492443"/>
          </a:xfrm>
        </p:spPr>
        <p:txBody>
          <a:bodyPr/>
          <a:lstStyle/>
          <a:p>
            <a:r>
              <a:rPr lang="en-US" sz="3200"/>
              <a:t>Simplifying IoT with developer tools</a:t>
            </a:r>
          </a:p>
        </p:txBody>
      </p:sp>
      <p:sp>
        <p:nvSpPr>
          <p:cNvPr id="3" name="TextBox 2">
            <a:extLst>
              <a:ext uri="{FF2B5EF4-FFF2-40B4-BE49-F238E27FC236}">
                <a16:creationId xmlns:a16="http://schemas.microsoft.com/office/drawing/2014/main" id="{ABDFC5DA-3A20-42F4-8A44-6C1D75F06D65}"/>
              </a:ext>
            </a:extLst>
          </p:cNvPr>
          <p:cNvSpPr txBox="1"/>
          <p:nvPr/>
        </p:nvSpPr>
        <p:spPr>
          <a:xfrm>
            <a:off x="1511015" y="905814"/>
            <a:ext cx="3942108" cy="6862648"/>
          </a:xfrm>
          <a:prstGeom prst="rect">
            <a:avLst/>
          </a:prstGeom>
          <a:noFill/>
        </p:spPr>
        <p:txBody>
          <a:bodyPr wrap="square">
            <a:spAutoFit/>
          </a:bodyPr>
          <a:lstStyle/>
          <a:p>
            <a:pPr marL="0" marR="0" lvl="0" indent="0" algn="l" defTabSz="609443" rtl="0" eaLnBrk="1" fontAlgn="auto" latinLnBrk="0" hangingPunct="1">
              <a:lnSpc>
                <a:spcPct val="100000"/>
              </a:lnSpc>
              <a:spcBef>
                <a:spcPts val="0"/>
              </a:spcBef>
              <a:spcAft>
                <a:spcPts val="0"/>
              </a:spcAft>
              <a:buClrTx/>
              <a:buSzTx/>
              <a:buFontTx/>
              <a:buNone/>
              <a:tabLst/>
              <a:defRPr/>
            </a:pPr>
            <a:endParaRPr kumimoji="0" lang="en-US" sz="2399" b="0" i="0" u="sng" strike="noStrike" kern="1200" cap="none" spc="0" normalizeH="0" baseline="0" noProof="0" dirty="0">
              <a:ln>
                <a:noFill/>
              </a:ln>
              <a:solidFill>
                <a:srgbClr val="0070C0"/>
              </a:solidFill>
              <a:effectLst/>
              <a:uLnTx/>
              <a:uFillTx/>
              <a:latin typeface="Segoe UI Semibold" panose="020B0702040204020203" pitchFamily="34" charset="0"/>
              <a:ea typeface="+mn-ea"/>
              <a:cs typeface="+mn-cs"/>
            </a:endParaRPr>
          </a:p>
          <a:p>
            <a:pPr marL="0" marR="0" lvl="0" indent="0" algn="l" defTabSz="609443" rtl="0" eaLnBrk="1" fontAlgn="auto" latinLnBrk="0" hangingPunct="1">
              <a:lnSpc>
                <a:spcPct val="100000"/>
              </a:lnSpc>
              <a:spcBef>
                <a:spcPts val="0"/>
              </a:spcBef>
              <a:spcAft>
                <a:spcPts val="0"/>
              </a:spcAft>
              <a:buClrTx/>
              <a:buSzTx/>
              <a:buFontTx/>
              <a:buNone/>
              <a:tabLst/>
              <a:defRPr/>
            </a:pPr>
            <a:r>
              <a:rPr kumimoji="0" lang="en-US" sz="2399" b="0" i="0" u="none" strike="noStrike" kern="1200" cap="none" spc="0" normalizeH="0" baseline="0" noProof="0" dirty="0">
                <a:ln>
                  <a:noFill/>
                </a:ln>
                <a:solidFill>
                  <a:srgbClr val="50C7E8"/>
                </a:solidFill>
                <a:effectLst/>
                <a:uLnTx/>
                <a:uFillTx/>
                <a:latin typeface="Segoe UI Semibold" panose="020B0702040204020203" pitchFamily="34" charset="0"/>
                <a:ea typeface="+mn-ea"/>
                <a:cs typeface="+mn-cs"/>
              </a:rPr>
              <a:t>Azure IoT Explorer</a:t>
            </a:r>
          </a:p>
          <a:p>
            <a:pPr marL="342900" marR="0" lvl="0" indent="-342900" algn="l" defTabSz="609443"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1" u="none" strike="noStrike" kern="1200" cap="none" spc="0" normalizeH="0" baseline="0" noProof="0" dirty="0">
                <a:ln>
                  <a:noFill/>
                </a:ln>
                <a:solidFill>
                  <a:srgbClr val="171717"/>
                </a:solidFill>
                <a:effectLst/>
                <a:uLnTx/>
                <a:uFillTx/>
                <a:latin typeface="Segoe UI" panose="020B0502040204020203" pitchFamily="34" charset="0"/>
                <a:ea typeface="+mn-ea"/>
                <a:cs typeface="+mn-cs"/>
              </a:rPr>
              <a:t>Graphical tool for interacting with and testing your IoT devices </a:t>
            </a:r>
          </a:p>
          <a:p>
            <a:pPr marL="0" marR="0" lvl="0" indent="0" algn="l" defTabSz="609443" rtl="0" eaLnBrk="1" fontAlgn="auto" latinLnBrk="0" hangingPunct="1">
              <a:lnSpc>
                <a:spcPct val="100000"/>
              </a:lnSpc>
              <a:spcBef>
                <a:spcPts val="0"/>
              </a:spcBef>
              <a:spcAft>
                <a:spcPts val="0"/>
              </a:spcAft>
              <a:buClrTx/>
              <a:buSzTx/>
              <a:buFontTx/>
              <a:buNone/>
              <a:tabLst/>
              <a:defRPr/>
            </a:pPr>
            <a:r>
              <a:rPr kumimoji="0" lang="en-US" sz="2399" b="0" i="0" u="none" strike="noStrike" kern="1200" cap="none" spc="0" normalizeH="0" baseline="0" noProof="0" dirty="0">
                <a:ln>
                  <a:noFill/>
                </a:ln>
                <a:solidFill>
                  <a:srgbClr val="50C7E8"/>
                </a:solidFill>
                <a:effectLst/>
                <a:uLnTx/>
                <a:uFillTx/>
                <a:latin typeface="Segoe UI Semibold" panose="020B0702040204020203" pitchFamily="34" charset="0"/>
                <a:ea typeface="+mn-ea"/>
                <a:cs typeface="+mn-cs"/>
              </a:rPr>
              <a:t>VS Code</a:t>
            </a:r>
          </a:p>
          <a:p>
            <a:pPr marL="342900" marR="0" lvl="0" indent="-342900" algn="l" defTabSz="609443"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1" u="none" strike="noStrike" kern="1200" cap="none" spc="0" normalizeH="0" baseline="0" noProof="0" dirty="0">
                <a:ln>
                  <a:noFill/>
                </a:ln>
                <a:solidFill>
                  <a:srgbClr val="171717"/>
                </a:solidFill>
                <a:effectLst/>
                <a:uLnTx/>
                <a:uFillTx/>
                <a:latin typeface="Segoe UI" panose="020B0502040204020203" pitchFamily="34" charset="0"/>
                <a:ea typeface="+mn-ea"/>
                <a:cs typeface="+mn-cs"/>
              </a:rPr>
              <a:t>Azure IoT Tools Extension Pack</a:t>
            </a:r>
          </a:p>
          <a:p>
            <a:pPr marL="342900" marR="0" lvl="0" indent="-342900" algn="l" defTabSz="609443"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000" b="0" i="1" u="none" strike="noStrike" kern="1200" cap="none" spc="0" normalizeH="0" baseline="0" noProof="0" dirty="0">
              <a:ln>
                <a:noFill/>
              </a:ln>
              <a:solidFill>
                <a:srgbClr val="171717"/>
              </a:solidFill>
              <a:effectLst/>
              <a:uLnTx/>
              <a:uFillTx/>
              <a:latin typeface="Segoe UI" panose="020B0502040204020203" pitchFamily="34" charset="0"/>
              <a:ea typeface="+mn-ea"/>
              <a:cs typeface="+mn-cs"/>
            </a:endParaRPr>
          </a:p>
          <a:p>
            <a:pPr marL="0" marR="0" lvl="0" indent="0" algn="l" defTabSz="609443" rtl="0" eaLnBrk="1" fontAlgn="auto" latinLnBrk="0" hangingPunct="1">
              <a:lnSpc>
                <a:spcPct val="100000"/>
              </a:lnSpc>
              <a:spcBef>
                <a:spcPts val="0"/>
              </a:spcBef>
              <a:spcAft>
                <a:spcPts val="0"/>
              </a:spcAft>
              <a:buClrTx/>
              <a:buSzTx/>
              <a:buFontTx/>
              <a:buNone/>
              <a:tabLst/>
              <a:defRPr/>
            </a:pPr>
            <a:r>
              <a:rPr kumimoji="0" lang="en-US" sz="2399" b="0" i="0" u="none" strike="noStrike" kern="1200" cap="none" spc="0" normalizeH="0" baseline="0" noProof="0" dirty="0">
                <a:ln>
                  <a:noFill/>
                </a:ln>
                <a:solidFill>
                  <a:srgbClr val="50C7E8"/>
                </a:solidFill>
                <a:effectLst/>
                <a:uLnTx/>
                <a:uFillTx/>
                <a:latin typeface="Segoe UI Semibold" panose="020B0702040204020203" pitchFamily="34" charset="0"/>
                <a:ea typeface="+mn-ea"/>
                <a:cs typeface="+mn-cs"/>
              </a:rPr>
              <a:t>Visual Studio</a:t>
            </a:r>
          </a:p>
          <a:p>
            <a:pPr marL="342900" marR="0" lvl="0" indent="-342900" algn="l" defTabSz="609443"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1" u="none" strike="noStrike" kern="1200" cap="none" spc="0" normalizeH="0" baseline="0" noProof="0" dirty="0">
                <a:ln>
                  <a:noFill/>
                </a:ln>
                <a:solidFill>
                  <a:srgbClr val="171717"/>
                </a:solidFill>
                <a:effectLst/>
                <a:uLnTx/>
                <a:uFillTx/>
                <a:latin typeface="Segoe UI" panose="020B0502040204020203" pitchFamily="34" charset="0"/>
                <a:ea typeface="+mn-ea"/>
                <a:cs typeface="+mn-cs"/>
              </a:rPr>
              <a:t>Azure IoT Hub &amp; IoT Edge Support</a:t>
            </a:r>
          </a:p>
          <a:p>
            <a:pPr marL="342900" marR="0" lvl="0" indent="-342900" algn="l" defTabSz="609443"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000" b="0" i="1" u="none" strike="noStrike" kern="1200" cap="none" spc="0" normalizeH="0" baseline="0" noProof="0" dirty="0">
              <a:ln>
                <a:noFill/>
              </a:ln>
              <a:solidFill>
                <a:srgbClr val="171717"/>
              </a:solidFill>
              <a:effectLst/>
              <a:uLnTx/>
              <a:uFillTx/>
              <a:latin typeface="Segoe UI" panose="020B0502040204020203" pitchFamily="34" charset="0"/>
              <a:ea typeface="+mn-ea"/>
              <a:cs typeface="+mn-cs"/>
            </a:endParaRPr>
          </a:p>
          <a:p>
            <a:pPr marL="0" marR="0" lvl="0" indent="0" algn="l" defTabSz="609443" rtl="0" eaLnBrk="1" fontAlgn="auto" latinLnBrk="0" hangingPunct="1">
              <a:lnSpc>
                <a:spcPct val="100000"/>
              </a:lnSpc>
              <a:spcBef>
                <a:spcPts val="0"/>
              </a:spcBef>
              <a:spcAft>
                <a:spcPts val="0"/>
              </a:spcAft>
              <a:buClrTx/>
              <a:buSzTx/>
              <a:buFontTx/>
              <a:buNone/>
              <a:tabLst/>
              <a:defRPr/>
            </a:pPr>
            <a:r>
              <a:rPr kumimoji="0" lang="en-US" sz="2399" b="0" i="0" u="none" strike="noStrike" kern="1200" cap="none" spc="0" normalizeH="0" baseline="0" noProof="0" dirty="0">
                <a:ln>
                  <a:noFill/>
                </a:ln>
                <a:solidFill>
                  <a:srgbClr val="50C7E8"/>
                </a:solidFill>
                <a:effectLst/>
                <a:uLnTx/>
                <a:uFillTx/>
                <a:latin typeface="Segoe UI Semibold" panose="020B0702040204020203" pitchFamily="34" charset="0"/>
                <a:ea typeface="+mn-ea"/>
                <a:cs typeface="+mn-cs"/>
              </a:rPr>
              <a:t>Azure IoT CLI extension</a:t>
            </a:r>
          </a:p>
          <a:p>
            <a:pPr marL="342900" marR="0" lvl="0" indent="-342900" algn="l" defTabSz="609443"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1" u="none" strike="noStrike" kern="1200" cap="none" spc="0" normalizeH="0" baseline="0" noProof="0" dirty="0">
                <a:ln>
                  <a:noFill/>
                </a:ln>
                <a:solidFill>
                  <a:srgbClr val="171717"/>
                </a:solidFill>
                <a:effectLst/>
                <a:uLnTx/>
                <a:uFillTx/>
                <a:latin typeface="Segoe UI" panose="020B0502040204020203" pitchFamily="34" charset="0"/>
                <a:ea typeface="+mn-ea"/>
                <a:cs typeface="+mn-cs"/>
              </a:rPr>
              <a:t>Open-source cross platform command-line tool for managing Azure resources such as IoT Hub</a:t>
            </a:r>
          </a:p>
          <a:p>
            <a:pPr marL="0" marR="0" lvl="0" indent="0" algn="l" defTabSz="609443" rtl="0" eaLnBrk="1" fontAlgn="auto" latinLnBrk="0" hangingPunct="1">
              <a:lnSpc>
                <a:spcPct val="100000"/>
              </a:lnSpc>
              <a:spcBef>
                <a:spcPts val="0"/>
              </a:spcBef>
              <a:spcAft>
                <a:spcPts val="0"/>
              </a:spcAft>
              <a:buClrTx/>
              <a:buSzTx/>
              <a:buFontTx/>
              <a:buNone/>
              <a:tabLst/>
              <a:defRPr/>
            </a:pPr>
            <a:endParaRPr kumimoji="0" lang="en-US" sz="2000" b="0" i="1" u="none" strike="noStrike" kern="1200" cap="none" spc="0" normalizeH="0" baseline="0" noProof="0" dirty="0">
              <a:ln>
                <a:noFill/>
              </a:ln>
              <a:solidFill>
                <a:srgbClr val="171717"/>
              </a:solidFill>
              <a:effectLst/>
              <a:uLnTx/>
              <a:uFillTx/>
              <a:latin typeface="Segoe UI" panose="020B0502040204020203" pitchFamily="34" charset="0"/>
              <a:ea typeface="+mn-ea"/>
              <a:cs typeface="+mn-cs"/>
            </a:endParaRPr>
          </a:p>
          <a:p>
            <a:pPr marL="0" marR="0" lvl="0" indent="0" algn="l" defTabSz="609443" rtl="0" eaLnBrk="1" fontAlgn="auto" latinLnBrk="0" hangingPunct="1">
              <a:lnSpc>
                <a:spcPct val="100000"/>
              </a:lnSpc>
              <a:spcBef>
                <a:spcPts val="0"/>
              </a:spcBef>
              <a:spcAft>
                <a:spcPts val="0"/>
              </a:spcAft>
              <a:buClrTx/>
              <a:buSzTx/>
              <a:buFontTx/>
              <a:buNone/>
              <a:tabLst/>
              <a:defRPr/>
            </a:pPr>
            <a:endParaRPr kumimoji="0" lang="en-US" sz="2000" b="0" i="1" u="none" strike="noStrike" kern="1200" cap="none" spc="0" normalizeH="0" baseline="0" noProof="0" dirty="0">
              <a:ln>
                <a:noFill/>
              </a:ln>
              <a:solidFill>
                <a:srgbClr val="171717"/>
              </a:solidFill>
              <a:effectLst/>
              <a:uLnTx/>
              <a:uFillTx/>
              <a:latin typeface="Segoe UI" panose="020B0502040204020203" pitchFamily="34" charset="0"/>
              <a:ea typeface="+mn-ea"/>
              <a:cs typeface="+mn-cs"/>
            </a:endParaRPr>
          </a:p>
          <a:p>
            <a:pPr marL="0" marR="0" lvl="0" indent="0" algn="l" defTabSz="609443"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endParaRPr>
          </a:p>
          <a:p>
            <a:pPr marL="0" marR="0" lvl="0" indent="0" algn="l" defTabSz="609443" rtl="0" eaLnBrk="1" fontAlgn="auto" latinLnBrk="0" hangingPunct="1">
              <a:lnSpc>
                <a:spcPct val="100000"/>
              </a:lnSpc>
              <a:spcBef>
                <a:spcPts val="0"/>
              </a:spcBef>
              <a:spcAft>
                <a:spcPts val="0"/>
              </a:spcAft>
              <a:buClrTx/>
              <a:buSzTx/>
              <a:buFontTx/>
              <a:buNone/>
              <a:tabLst/>
              <a:defRPr/>
            </a:pPr>
            <a:r>
              <a:rPr kumimoji="0" lang="en-US" sz="1999" b="0" i="0" u="none" strike="noStrike" kern="1200" cap="none" spc="0" normalizeH="0" baseline="0" noProof="0" dirty="0">
                <a:ln>
                  <a:noFill/>
                </a:ln>
                <a:solidFill>
                  <a:srgbClr val="0070C0"/>
                </a:solidFill>
                <a:effectLst/>
                <a:uLnTx/>
                <a:uFillTx/>
                <a:latin typeface="Segoe UI Semibold" panose="020B0702040204020203" pitchFamily="34" charset="0"/>
                <a:ea typeface="+mn-ea"/>
                <a:cs typeface="+mn-cs"/>
              </a:rPr>
              <a:t>	</a:t>
            </a:r>
          </a:p>
        </p:txBody>
      </p:sp>
      <p:sp>
        <p:nvSpPr>
          <p:cNvPr id="10" name="TextBox 9">
            <a:extLst>
              <a:ext uri="{FF2B5EF4-FFF2-40B4-BE49-F238E27FC236}">
                <a16:creationId xmlns:a16="http://schemas.microsoft.com/office/drawing/2014/main" id="{EA576C40-A7A3-45F3-B975-04E16DE23C3E}"/>
              </a:ext>
            </a:extLst>
          </p:cNvPr>
          <p:cNvSpPr txBox="1"/>
          <p:nvPr/>
        </p:nvSpPr>
        <p:spPr>
          <a:xfrm>
            <a:off x="5900574" y="1259332"/>
            <a:ext cx="5329126" cy="1077090"/>
          </a:xfrm>
          <a:prstGeom prst="rect">
            <a:avLst/>
          </a:prstGeom>
          <a:noFill/>
        </p:spPr>
        <p:txBody>
          <a:bodyPr wrap="square">
            <a:spAutoFit/>
          </a:bodyPr>
          <a:lstStyle/>
          <a:p>
            <a:pPr marL="0" marR="0" lvl="0" indent="0" defTabSz="609443" rtl="0" eaLnBrk="1" fontAlgn="auto" latinLnBrk="0" hangingPunct="1">
              <a:lnSpc>
                <a:spcPct val="100000"/>
              </a:lnSpc>
              <a:spcBef>
                <a:spcPts val="0"/>
              </a:spcBef>
              <a:spcAft>
                <a:spcPts val="0"/>
              </a:spcAft>
              <a:buClrTx/>
              <a:buSzTx/>
              <a:buFontTx/>
              <a:buNone/>
              <a:tabLst/>
              <a:defRPr/>
            </a:pPr>
            <a:r>
              <a:rPr kumimoji="0" lang="en-US" sz="2399" b="0" i="0" u="none" strike="noStrike" kern="1200" cap="none" spc="0" normalizeH="0" baseline="0" noProof="0" dirty="0">
                <a:ln>
                  <a:noFill/>
                </a:ln>
                <a:solidFill>
                  <a:srgbClr val="50C7E8"/>
                </a:solidFill>
                <a:effectLst/>
                <a:uLnTx/>
                <a:uFillTx/>
                <a:latin typeface="Segoe UI Semibold" panose="020B0702040204020203" pitchFamily="34" charset="0"/>
                <a:ea typeface="+mn-ea"/>
                <a:cs typeface="+mn-cs"/>
              </a:rPr>
              <a:t>Vendor Tooling</a:t>
            </a:r>
          </a:p>
          <a:p>
            <a:pPr marL="0" marR="0" lvl="0" indent="0" defTabSz="609443" rtl="0" eaLnBrk="1" fontAlgn="auto" latinLnBrk="0" hangingPunct="1">
              <a:lnSpc>
                <a:spcPct val="100000"/>
              </a:lnSpc>
              <a:spcBef>
                <a:spcPts val="0"/>
              </a:spcBef>
              <a:spcAft>
                <a:spcPts val="0"/>
              </a:spcAft>
              <a:buClrTx/>
              <a:buSzTx/>
              <a:buFontTx/>
              <a:buNone/>
              <a:tabLst/>
              <a:defRPr/>
            </a:pPr>
            <a:r>
              <a:rPr kumimoji="0" lang="en-US" sz="2000" b="0" i="1" u="none" strike="noStrike" kern="1200" cap="none" spc="0" normalizeH="0" baseline="0" noProof="0" dirty="0">
                <a:ln>
                  <a:noFill/>
                </a:ln>
                <a:solidFill>
                  <a:srgbClr val="50C7E8"/>
                </a:solidFill>
                <a:effectLst/>
                <a:uLnTx/>
                <a:uFillTx/>
                <a:latin typeface="Segoe UI Semibold" panose="020B0702040204020203" pitchFamily="34" charset="0"/>
                <a:ea typeface="+mn-ea"/>
                <a:cs typeface="+mn-cs"/>
              </a:rPr>
              <a:t>Samples with Azure RTOS, Embedded C SDK, IoT Plug and Play</a:t>
            </a:r>
          </a:p>
        </p:txBody>
      </p:sp>
      <p:pic>
        <p:nvPicPr>
          <p:cNvPr id="1026" name="Picture 2" descr="MPLAB X IDE Badge">
            <a:extLst>
              <a:ext uri="{FF2B5EF4-FFF2-40B4-BE49-F238E27FC236}">
                <a16:creationId xmlns:a16="http://schemas.microsoft.com/office/drawing/2014/main" id="{61C25743-5D92-4901-A01F-D6FE79B886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46932" y="2456356"/>
            <a:ext cx="1156638" cy="1156638"/>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Visual Studio Code">
            <a:extLst>
              <a:ext uri="{FF2B5EF4-FFF2-40B4-BE49-F238E27FC236}">
                <a16:creationId xmlns:a16="http://schemas.microsoft.com/office/drawing/2014/main" id="{382B76B9-3FEB-419F-B19C-D29200B6E1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1834" y="2406784"/>
            <a:ext cx="1022128" cy="102212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E2874FD4-C54B-4BD3-9FA1-735114D7FC60}"/>
              </a:ext>
            </a:extLst>
          </p:cNvPr>
          <p:cNvPicPr>
            <a:picLocks noChangeAspect="1"/>
          </p:cNvPicPr>
          <p:nvPr/>
        </p:nvPicPr>
        <p:blipFill>
          <a:blip r:embed="rId5"/>
          <a:stretch>
            <a:fillRect/>
          </a:stretch>
        </p:blipFill>
        <p:spPr>
          <a:xfrm>
            <a:off x="371367" y="1286016"/>
            <a:ext cx="860541" cy="761903"/>
          </a:xfrm>
          <a:prstGeom prst="rect">
            <a:avLst/>
          </a:prstGeom>
        </p:spPr>
      </p:pic>
      <p:pic>
        <p:nvPicPr>
          <p:cNvPr id="4" name="Picture 2" descr="See the source image">
            <a:extLst>
              <a:ext uri="{FF2B5EF4-FFF2-40B4-BE49-F238E27FC236}">
                <a16:creationId xmlns:a16="http://schemas.microsoft.com/office/drawing/2014/main" id="{3BB27F74-1133-4869-A6FA-518AF9305CA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8539" y="3514992"/>
            <a:ext cx="1228718" cy="92153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MPLAB XC Compilers Badge">
            <a:extLst>
              <a:ext uri="{FF2B5EF4-FFF2-40B4-BE49-F238E27FC236}">
                <a16:creationId xmlns:a16="http://schemas.microsoft.com/office/drawing/2014/main" id="{36ABD393-8682-4F9A-B470-B0DA124E561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732230" y="3209134"/>
            <a:ext cx="1421882" cy="129746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AC6F57B7-092E-42BE-A81C-A62EB9C366E3}"/>
              </a:ext>
            </a:extLst>
          </p:cNvPr>
          <p:cNvPicPr>
            <a:picLocks noChangeAspect="1"/>
          </p:cNvPicPr>
          <p:nvPr/>
        </p:nvPicPr>
        <p:blipFill>
          <a:blip r:embed="rId8"/>
          <a:stretch>
            <a:fillRect/>
          </a:stretch>
        </p:blipFill>
        <p:spPr>
          <a:xfrm>
            <a:off x="7234737" y="3689704"/>
            <a:ext cx="1421882" cy="965111"/>
          </a:xfrm>
          <a:prstGeom prst="rect">
            <a:avLst/>
          </a:prstGeom>
        </p:spPr>
      </p:pic>
      <p:pic>
        <p:nvPicPr>
          <p:cNvPr id="15" name="Picture 14">
            <a:extLst>
              <a:ext uri="{FF2B5EF4-FFF2-40B4-BE49-F238E27FC236}">
                <a16:creationId xmlns:a16="http://schemas.microsoft.com/office/drawing/2014/main" id="{80E68328-4644-4424-B1C2-55F088C85532}"/>
              </a:ext>
            </a:extLst>
          </p:cNvPr>
          <p:cNvPicPr>
            <a:picLocks noChangeAspect="1"/>
          </p:cNvPicPr>
          <p:nvPr/>
        </p:nvPicPr>
        <p:blipFill>
          <a:blip r:embed="rId9"/>
          <a:stretch>
            <a:fillRect/>
          </a:stretch>
        </p:blipFill>
        <p:spPr>
          <a:xfrm>
            <a:off x="281834" y="4781411"/>
            <a:ext cx="1104900" cy="790575"/>
          </a:xfrm>
          <a:prstGeom prst="rect">
            <a:avLst/>
          </a:prstGeom>
        </p:spPr>
      </p:pic>
      <p:grpSp>
        <p:nvGrpSpPr>
          <p:cNvPr id="18" name="Group 17">
            <a:extLst>
              <a:ext uri="{FF2B5EF4-FFF2-40B4-BE49-F238E27FC236}">
                <a16:creationId xmlns:a16="http://schemas.microsoft.com/office/drawing/2014/main" id="{99A9EB65-7289-4D06-B8F6-41D6BEA5D3AD}"/>
              </a:ext>
            </a:extLst>
          </p:cNvPr>
          <p:cNvGrpSpPr/>
          <p:nvPr/>
        </p:nvGrpSpPr>
        <p:grpSpPr>
          <a:xfrm>
            <a:off x="8619693" y="2472684"/>
            <a:ext cx="3229740" cy="2280619"/>
            <a:chOff x="5142735" y="1148380"/>
            <a:chExt cx="7049265" cy="4561239"/>
          </a:xfrm>
        </p:grpSpPr>
        <p:pic>
          <p:nvPicPr>
            <p:cNvPr id="19" name="Picture 18" descr="A close up of a logo&#10;&#10;Description automatically generated">
              <a:extLst>
                <a:ext uri="{FF2B5EF4-FFF2-40B4-BE49-F238E27FC236}">
                  <a16:creationId xmlns:a16="http://schemas.microsoft.com/office/drawing/2014/main" id="{13BDEBE7-A79C-4108-B146-1C8578E4B834}"/>
                </a:ext>
              </a:extLst>
            </p:cNvPr>
            <p:cNvPicPr>
              <a:picLocks noChangeAspect="1"/>
            </p:cNvPicPr>
            <p:nvPr/>
          </p:nvPicPr>
          <p:blipFill rotWithShape="1">
            <a:blip r:embed="rId10" cstate="print">
              <a:extLst>
                <a:ext uri="{28A0092B-C50C-407E-A947-70E740481C1C}">
                  <a14:useLocalDpi xmlns:a14="http://schemas.microsoft.com/office/drawing/2010/main"/>
                </a:ext>
              </a:extLst>
            </a:blip>
            <a:srcRect/>
            <a:stretch/>
          </p:blipFill>
          <p:spPr>
            <a:xfrm>
              <a:off x="8966703" y="1167657"/>
              <a:ext cx="1872660" cy="415395"/>
            </a:xfrm>
            <a:prstGeom prst="rect">
              <a:avLst/>
            </a:prstGeom>
          </p:spPr>
        </p:pic>
        <p:pic>
          <p:nvPicPr>
            <p:cNvPr id="20" name="Picture 19" descr="A picture containing drawing&#10;&#10;Description automatically generated">
              <a:extLst>
                <a:ext uri="{FF2B5EF4-FFF2-40B4-BE49-F238E27FC236}">
                  <a16:creationId xmlns:a16="http://schemas.microsoft.com/office/drawing/2014/main" id="{9C0E6839-AA17-4331-BA68-9180206FD15B}"/>
                </a:ext>
              </a:extLst>
            </p:cNvPr>
            <p:cNvPicPr>
              <a:picLocks noChangeAspect="1"/>
            </p:cNvPicPr>
            <p:nvPr/>
          </p:nvPicPr>
          <p:blipFill rotWithShape="1">
            <a:blip r:embed="rId11" cstate="print">
              <a:extLst>
                <a:ext uri="{28A0092B-C50C-407E-A947-70E740481C1C}">
                  <a14:useLocalDpi xmlns:a14="http://schemas.microsoft.com/office/drawing/2010/main"/>
                </a:ext>
              </a:extLst>
            </a:blip>
            <a:srcRect b="40492"/>
            <a:stretch/>
          </p:blipFill>
          <p:spPr>
            <a:xfrm>
              <a:off x="5498494" y="2218856"/>
              <a:ext cx="1193482" cy="501890"/>
            </a:xfrm>
            <a:prstGeom prst="rect">
              <a:avLst/>
            </a:prstGeom>
          </p:spPr>
        </p:pic>
        <p:pic>
          <p:nvPicPr>
            <p:cNvPr id="21" name="Picture 20" descr="A picture containing drawing&#10;&#10;Description automatically generated">
              <a:extLst>
                <a:ext uri="{FF2B5EF4-FFF2-40B4-BE49-F238E27FC236}">
                  <a16:creationId xmlns:a16="http://schemas.microsoft.com/office/drawing/2014/main" id="{D5D9AB31-E766-4B4B-9FAD-E874F7F1AFFC}"/>
                </a:ext>
              </a:extLst>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7580750" y="2042308"/>
              <a:ext cx="1604527" cy="854987"/>
            </a:xfrm>
            <a:prstGeom prst="rect">
              <a:avLst/>
            </a:prstGeom>
          </p:spPr>
        </p:pic>
        <p:pic>
          <p:nvPicPr>
            <p:cNvPr id="22" name="Picture 21" descr="IAR Systems">
              <a:extLst>
                <a:ext uri="{FF2B5EF4-FFF2-40B4-BE49-F238E27FC236}">
                  <a16:creationId xmlns:a16="http://schemas.microsoft.com/office/drawing/2014/main" id="{4D61D181-7FFB-4970-8F28-C901A23B1353}"/>
                </a:ext>
              </a:extLst>
            </p:cNvPr>
            <p:cNvPicPr>
              <a:picLocks noChangeAspect="1" noChangeArrowheads="1"/>
            </p:cNvPicPr>
            <p:nvPr/>
          </p:nvPicPr>
          <p:blipFill>
            <a:blip r:embed="rId13">
              <a:extLst>
                <a:ext uri="{28A0092B-C50C-407E-A947-70E740481C1C}">
                  <a14:useLocalDpi xmlns:a14="http://schemas.microsoft.com/office/drawing/2010/main"/>
                </a:ext>
              </a:extLst>
            </a:blip>
            <a:srcRect/>
            <a:stretch>
              <a:fillRect/>
            </a:stretch>
          </p:blipFill>
          <p:spPr bwMode="auto">
            <a:xfrm>
              <a:off x="5301863" y="3545500"/>
              <a:ext cx="1586745" cy="1103054"/>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2" descr="ARM Keil Microcontroller Tools – L-Tek">
              <a:extLst>
                <a:ext uri="{FF2B5EF4-FFF2-40B4-BE49-F238E27FC236}">
                  <a16:creationId xmlns:a16="http://schemas.microsoft.com/office/drawing/2014/main" id="{6D9871D0-8ECE-4CF7-9539-14F0E8C5EA05}"/>
                </a:ext>
              </a:extLst>
            </p:cNvPr>
            <p:cNvPicPr>
              <a:picLocks noChangeAspect="1" noChangeArrowheads="1"/>
            </p:cNvPicPr>
            <p:nvPr/>
          </p:nvPicPr>
          <p:blipFill>
            <a:blip r:embed="rId14">
              <a:extLst>
                <a:ext uri="{28A0092B-C50C-407E-A947-70E740481C1C}">
                  <a14:useLocalDpi xmlns:a14="http://schemas.microsoft.com/office/drawing/2010/main"/>
                </a:ext>
              </a:extLst>
            </a:blip>
            <a:srcRect/>
            <a:stretch>
              <a:fillRect/>
            </a:stretch>
          </p:blipFill>
          <p:spPr bwMode="auto">
            <a:xfrm>
              <a:off x="7240319" y="3552343"/>
              <a:ext cx="2285388" cy="1089369"/>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descr="Cortex-M3 processors">
              <a:extLst>
                <a:ext uri="{FF2B5EF4-FFF2-40B4-BE49-F238E27FC236}">
                  <a16:creationId xmlns:a16="http://schemas.microsoft.com/office/drawing/2014/main" id="{424AABEF-3BE5-48DA-8D3D-191E91646E91}"/>
                </a:ext>
              </a:extLst>
            </p:cNvPr>
            <p:cNvPicPr>
              <a:picLocks noChangeAspect="1" noChangeArrowheads="1"/>
            </p:cNvPicPr>
            <p:nvPr/>
          </p:nvPicPr>
          <p:blipFill>
            <a:blip r:embed="rId15">
              <a:extLst>
                <a:ext uri="{28A0092B-C50C-407E-A947-70E740481C1C}">
                  <a14:useLocalDpi xmlns:a14="http://schemas.microsoft.com/office/drawing/2010/main"/>
                </a:ext>
              </a:extLst>
            </a:blip>
            <a:srcRect/>
            <a:stretch>
              <a:fillRect/>
            </a:stretch>
          </p:blipFill>
          <p:spPr bwMode="auto">
            <a:xfrm>
              <a:off x="7603479" y="5015833"/>
              <a:ext cx="1559068" cy="693786"/>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descr="A picture containing drawing&#10;&#10;Description automatically generated">
              <a:extLst>
                <a:ext uri="{FF2B5EF4-FFF2-40B4-BE49-F238E27FC236}">
                  <a16:creationId xmlns:a16="http://schemas.microsoft.com/office/drawing/2014/main" id="{56EA4D9D-60F0-47E3-B476-8820CAA832B1}"/>
                </a:ext>
              </a:extLst>
            </p:cNvPr>
            <p:cNvPicPr>
              <a:picLocks noChangeAspect="1"/>
            </p:cNvPicPr>
            <p:nvPr/>
          </p:nvPicPr>
          <p:blipFill rotWithShape="1">
            <a:blip r:embed="rId16">
              <a:extLst>
                <a:ext uri="{28A0092B-C50C-407E-A947-70E740481C1C}">
                  <a14:useLocalDpi xmlns:a14="http://schemas.microsoft.com/office/drawing/2010/main" val="0"/>
                </a:ext>
              </a:extLst>
            </a:blip>
            <a:srcRect l="10335" t="29526" r="11006" b="27371"/>
            <a:stretch/>
          </p:blipFill>
          <p:spPr>
            <a:xfrm>
              <a:off x="5921914" y="1148380"/>
              <a:ext cx="2149006" cy="449792"/>
            </a:xfrm>
            <a:prstGeom prst="rect">
              <a:avLst/>
            </a:prstGeom>
          </p:spPr>
        </p:pic>
        <p:pic>
          <p:nvPicPr>
            <p:cNvPr id="26" name="Picture 25" descr="Eclipse IDE">
              <a:extLst>
                <a:ext uri="{FF2B5EF4-FFF2-40B4-BE49-F238E27FC236}">
                  <a16:creationId xmlns:a16="http://schemas.microsoft.com/office/drawing/2014/main" id="{0D7EF26C-F49F-40FE-8268-3ACC926EE2C9}"/>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9903033" y="3858395"/>
              <a:ext cx="2045423" cy="477265"/>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a:extLst>
                <a:ext uri="{FF2B5EF4-FFF2-40B4-BE49-F238E27FC236}">
                  <a16:creationId xmlns:a16="http://schemas.microsoft.com/office/drawing/2014/main" id="{B2A94D53-7601-4D32-B9CF-3EA6F222AF97}"/>
                </a:ext>
              </a:extLst>
            </p:cNvPr>
            <p:cNvPicPr>
              <a:picLocks noChangeAspect="1"/>
            </p:cNvPicPr>
            <p:nvPr/>
          </p:nvPicPr>
          <p:blipFill>
            <a:blip r:embed="rId18"/>
            <a:stretch>
              <a:fillRect/>
            </a:stretch>
          </p:blipFill>
          <p:spPr>
            <a:xfrm>
              <a:off x="10238753" y="5263837"/>
              <a:ext cx="1373982" cy="197778"/>
            </a:xfrm>
            <a:prstGeom prst="rect">
              <a:avLst/>
            </a:prstGeom>
          </p:spPr>
        </p:pic>
        <p:pic>
          <p:nvPicPr>
            <p:cNvPr id="28" name="Picture 27" descr="A picture containing clock, meter&#10;&#10;Description generated with very high confidence">
              <a:extLst>
                <a:ext uri="{FF2B5EF4-FFF2-40B4-BE49-F238E27FC236}">
                  <a16:creationId xmlns:a16="http://schemas.microsoft.com/office/drawing/2014/main" id="{B2BB721D-3A35-4B81-BFF1-A91044BCB036}"/>
                </a:ext>
              </a:extLst>
            </p:cNvPr>
            <p:cNvPicPr>
              <a:picLocks noChangeAspect="1"/>
            </p:cNvPicPr>
            <p:nvPr/>
          </p:nvPicPr>
          <p:blipFill>
            <a:blip r:embed="rId19"/>
            <a:stretch>
              <a:fillRect/>
            </a:stretch>
          </p:blipFill>
          <p:spPr>
            <a:xfrm>
              <a:off x="5142735" y="5038281"/>
              <a:ext cx="1905001" cy="648891"/>
            </a:xfrm>
            <a:prstGeom prst="rect">
              <a:avLst/>
            </a:prstGeom>
          </p:spPr>
        </p:pic>
        <p:pic>
          <p:nvPicPr>
            <p:cNvPr id="29" name="Picture 28" descr="A picture containing light&#10;&#10;Description automatically generated">
              <a:extLst>
                <a:ext uri="{FF2B5EF4-FFF2-40B4-BE49-F238E27FC236}">
                  <a16:creationId xmlns:a16="http://schemas.microsoft.com/office/drawing/2014/main" id="{83F647F2-9836-4567-B3F3-1F9E3037FEB0}"/>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9659487" y="2062787"/>
              <a:ext cx="2532513" cy="966960"/>
            </a:xfrm>
            <a:prstGeom prst="rect">
              <a:avLst/>
            </a:prstGeom>
          </p:spPr>
        </p:pic>
      </p:grpSp>
    </p:spTree>
    <p:extLst>
      <p:ext uri="{BB962C8B-B14F-4D97-AF65-F5344CB8AC3E}">
        <p14:creationId xmlns:p14="http://schemas.microsoft.com/office/powerpoint/2010/main" val="2293516806"/>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7CF5A708-A003-4802-B2D1-52C880A3440A}"/>
              </a:ext>
            </a:extLst>
          </p:cNvPr>
          <p:cNvSpPr/>
          <p:nvPr/>
        </p:nvSpPr>
        <p:spPr bwMode="auto">
          <a:xfrm>
            <a:off x="0" y="0"/>
            <a:ext cx="12436476" cy="6858000"/>
          </a:xfrm>
          <a:prstGeom prst="ellipse">
            <a:avLst/>
          </a:prstGeom>
          <a:gradFill flip="none" rotWithShape="1">
            <a:gsLst>
              <a:gs pos="0">
                <a:srgbClr val="0078D3">
                  <a:lumMod val="50000"/>
                  <a:alpha val="80000"/>
                </a:srgbClr>
              </a:gs>
              <a:gs pos="90000">
                <a:srgbClr val="000000">
                  <a:alpha val="0"/>
                </a:srgbClr>
              </a:gs>
            </a:gsLst>
            <a:path path="circle">
              <a:fillToRect l="50000" t="50000" r="50000" b="50000"/>
            </a:path>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Title 2">
            <a:extLst>
              <a:ext uri="{FF2B5EF4-FFF2-40B4-BE49-F238E27FC236}">
                <a16:creationId xmlns:a16="http://schemas.microsoft.com/office/drawing/2014/main" id="{29A868D5-116B-48F8-A7CB-9AFEF1E36C9D}"/>
              </a:ext>
            </a:extLst>
          </p:cNvPr>
          <p:cNvSpPr txBox="1">
            <a:spLocks/>
          </p:cNvSpPr>
          <p:nvPr/>
        </p:nvSpPr>
        <p:spPr>
          <a:xfrm>
            <a:off x="525091" y="3111335"/>
            <a:ext cx="10492313" cy="3412128"/>
          </a:xfrm>
          <a:prstGeom prst="rect">
            <a:avLst/>
          </a:prstGeom>
          <a:noFill/>
        </p:spPr>
        <p:txBody>
          <a:bodyPr vert="horz" wrap="square" lIns="0" tIns="0" rIns="0" bIns="0" rtlCol="0" anchor="t" anchorCtr="0">
            <a:noAutofit/>
          </a:bodyPr>
          <a:lstStyle>
            <a:lvl1pPr algn="l" defTabSz="914367" rtl="0" eaLnBrk="1" latinLnBrk="0" hangingPunct="1">
              <a:lnSpc>
                <a:spcPct val="90000"/>
              </a:lnSpc>
              <a:spcBef>
                <a:spcPct val="0"/>
              </a:spcBef>
              <a:buNone/>
              <a:defRPr lang="en-US" sz="4705" b="0" kern="1200" cap="none" spc="-49" baseline="0" dirty="0">
                <a:ln w="3175">
                  <a:noFill/>
                </a:ln>
                <a:gradFill>
                  <a:gsLst>
                    <a:gs pos="0">
                      <a:schemeClr val="tx1"/>
                    </a:gs>
                    <a:gs pos="100000">
                      <a:schemeClr val="tx1"/>
                    </a:gs>
                  </a:gsLst>
                  <a:lin ang="5400000" scaled="1"/>
                </a:gradFill>
                <a:effectLst/>
                <a:latin typeface="+mj-lt"/>
                <a:ea typeface="+mn-ea"/>
                <a:cs typeface="Segoe UI" pitchFamily="34" charset="0"/>
              </a:defRPr>
            </a:lvl1pPr>
          </a:lstStyle>
          <a:p>
            <a:r>
              <a:rPr lang="en-US" sz="3600" dirty="0">
                <a:gradFill>
                  <a:gsLst>
                    <a:gs pos="0">
                      <a:schemeClr val="accent5"/>
                    </a:gs>
                    <a:gs pos="100000">
                      <a:schemeClr val="accent4"/>
                    </a:gs>
                  </a:gsLst>
                  <a:lin ang="2700000" scaled="1"/>
                </a:gradFill>
              </a:rPr>
              <a:t>Demo</a:t>
            </a:r>
          </a:p>
          <a:p>
            <a:pPr marL="742950" indent="-742950">
              <a:buAutoNum type="arabicPeriod"/>
            </a:pPr>
            <a:endParaRPr lang="en-US" sz="3600" dirty="0">
              <a:gradFill>
                <a:gsLst>
                  <a:gs pos="0">
                    <a:schemeClr val="accent5"/>
                  </a:gs>
                  <a:gs pos="100000">
                    <a:schemeClr val="accent4"/>
                  </a:gs>
                </a:gsLst>
                <a:lin ang="2700000" scaled="1"/>
              </a:gradFill>
            </a:endParaRPr>
          </a:p>
          <a:p>
            <a:pPr marL="742950" indent="-742950">
              <a:buAutoNum type="arabicPeriod"/>
            </a:pPr>
            <a:endParaRPr lang="en-US" sz="3600" dirty="0">
              <a:gradFill>
                <a:gsLst>
                  <a:gs pos="0">
                    <a:schemeClr val="accent5"/>
                  </a:gs>
                  <a:gs pos="100000">
                    <a:schemeClr val="accent4"/>
                  </a:gs>
                </a:gsLst>
                <a:lin ang="2700000" scaled="1"/>
              </a:gradFill>
            </a:endParaRPr>
          </a:p>
          <a:p>
            <a:pPr marL="742950" indent="-742950">
              <a:buAutoNum type="arabicPeriod"/>
            </a:pPr>
            <a:endParaRPr lang="en-US" sz="3600" dirty="0">
              <a:gradFill>
                <a:gsLst>
                  <a:gs pos="0">
                    <a:schemeClr val="accent5"/>
                  </a:gs>
                  <a:gs pos="100000">
                    <a:schemeClr val="accent4"/>
                  </a:gs>
                </a:gsLst>
                <a:lin ang="2700000" scaled="1"/>
              </a:gradFill>
            </a:endParaRPr>
          </a:p>
          <a:p>
            <a:endParaRPr lang="en-US" sz="3600" dirty="0">
              <a:gradFill>
                <a:gsLst>
                  <a:gs pos="0">
                    <a:schemeClr val="accent5"/>
                  </a:gs>
                  <a:gs pos="100000">
                    <a:schemeClr val="accent4"/>
                  </a:gs>
                </a:gsLst>
                <a:lin ang="2700000" scaled="1"/>
              </a:gradFill>
            </a:endParaRPr>
          </a:p>
        </p:txBody>
      </p:sp>
    </p:spTree>
    <p:extLst>
      <p:ext uri="{BB962C8B-B14F-4D97-AF65-F5344CB8AC3E}">
        <p14:creationId xmlns:p14="http://schemas.microsoft.com/office/powerpoint/2010/main" val="341249550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42" presetClass="path" presetSubtype="0" decel="100000" fill="hold" grpId="1" nodeType="withEffect">
                                  <p:stCondLst>
                                    <p:cond delay="0"/>
                                  </p:stCondLst>
                                  <p:childTnLst>
                                    <p:animMotion origin="layout" path="M 2.70833E-6 -4.81481E-6 L 2.70833E-6 0.01899 " pathEditMode="relative" rAng="0" ptsTypes="AA">
                                      <p:cBhvr>
                                        <p:cTn id="9" dur="700" spd="-100000" fill="hold"/>
                                        <p:tgtEl>
                                          <p:spTgt spid="4"/>
                                        </p:tgtEl>
                                        <p:attrNameLst>
                                          <p:attrName>ppt_x</p:attrName>
                                          <p:attrName>ppt_y</p:attrName>
                                        </p:attrNameLst>
                                      </p:cBhvr>
                                      <p:rCtr x="0" y="94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7CF5A708-A003-4802-B2D1-52C880A3440A}"/>
              </a:ext>
            </a:extLst>
          </p:cNvPr>
          <p:cNvSpPr/>
          <p:nvPr/>
        </p:nvSpPr>
        <p:spPr bwMode="auto">
          <a:xfrm>
            <a:off x="-1" y="0"/>
            <a:ext cx="12436476" cy="6858000"/>
          </a:xfrm>
          <a:prstGeom prst="ellipse">
            <a:avLst/>
          </a:prstGeom>
          <a:gradFill flip="none" rotWithShape="1">
            <a:gsLst>
              <a:gs pos="0">
                <a:srgbClr val="0078D3">
                  <a:lumMod val="50000"/>
                  <a:alpha val="80000"/>
                </a:srgbClr>
              </a:gs>
              <a:gs pos="90000">
                <a:srgbClr val="000000">
                  <a:alpha val="0"/>
                </a:srgbClr>
              </a:gs>
            </a:gsLst>
            <a:path path="circle">
              <a:fillToRect l="50000" t="50000" r="50000" b="50000"/>
            </a:path>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2">
            <a:extLst>
              <a:ext uri="{FF2B5EF4-FFF2-40B4-BE49-F238E27FC236}">
                <a16:creationId xmlns:a16="http://schemas.microsoft.com/office/drawing/2014/main" id="{172E3C13-FFE8-4014-BB88-7955570ABE76}"/>
              </a:ext>
            </a:extLst>
          </p:cNvPr>
          <p:cNvSpPr>
            <a:spLocks noGrp="1"/>
          </p:cNvSpPr>
          <p:nvPr>
            <p:ph type="title"/>
          </p:nvPr>
        </p:nvSpPr>
        <p:spPr>
          <a:xfrm>
            <a:off x="455994" y="3154507"/>
            <a:ext cx="7454643" cy="548985"/>
          </a:xfrm>
        </p:spPr>
        <p:txBody>
          <a:bodyPr/>
          <a:lstStyle/>
          <a:p>
            <a:r>
              <a:rPr lang="en-US" sz="4400" dirty="0">
                <a:gradFill>
                  <a:gsLst>
                    <a:gs pos="0">
                      <a:schemeClr val="accent5"/>
                    </a:gs>
                    <a:gs pos="100000">
                      <a:schemeClr val="accent4"/>
                    </a:gs>
                  </a:gsLst>
                  <a:lin ang="2700000" scaled="1"/>
                </a:gradFill>
              </a:rPr>
              <a:t>Resources</a:t>
            </a:r>
          </a:p>
        </p:txBody>
      </p:sp>
    </p:spTree>
    <p:extLst>
      <p:ext uri="{BB962C8B-B14F-4D97-AF65-F5344CB8AC3E}">
        <p14:creationId xmlns:p14="http://schemas.microsoft.com/office/powerpoint/2010/main" val="11152533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grpId="1" nodeType="withEffect">
                                  <p:stCondLst>
                                    <p:cond delay="0"/>
                                  </p:stCondLst>
                                  <p:childTnLst>
                                    <p:animMotion origin="layout" path="M 0 4.44444E-6 L 0 0.01898 " pathEditMode="relative" rAng="0" ptsTypes="AA">
                                      <p:cBhvr>
                                        <p:cTn id="9" dur="700" spd="-100000" fill="hold"/>
                                        <p:tgtEl>
                                          <p:spTgt spid="3"/>
                                        </p:tgtEl>
                                        <p:attrNameLst>
                                          <p:attrName>ppt_x</p:attrName>
                                          <p:attrName>ppt_y</p:attrName>
                                        </p:attrNameLst>
                                      </p:cBhvr>
                                      <p:rCtr x="0" y="94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5C2E69D-9309-4DBA-ABB2-D728CA9D3B76}"/>
              </a:ext>
            </a:extLst>
          </p:cNvPr>
          <p:cNvSpPr>
            <a:spLocks noGrp="1"/>
          </p:cNvSpPr>
          <p:nvPr>
            <p:ph type="title"/>
          </p:nvPr>
        </p:nvSpPr>
        <p:spPr>
          <a:xfrm>
            <a:off x="381695" y="223045"/>
            <a:ext cx="10512862" cy="671356"/>
          </a:xfrm>
        </p:spPr>
        <p:txBody>
          <a:bodyPr>
            <a:normAutofit/>
          </a:bodyPr>
          <a:lstStyle/>
          <a:p>
            <a:r>
              <a:rPr lang="en-US" sz="3200" dirty="0">
                <a:latin typeface="Segoe UI Semibold (Headings)"/>
                <a:cs typeface="Segoe UI Semibold"/>
              </a:rPr>
              <a:t>Azure RTOS – Connecting devices to the cloud</a:t>
            </a:r>
            <a:endParaRPr lang="en-US" sz="3200" dirty="0">
              <a:latin typeface="Segoe UI Semibold (Headings)"/>
            </a:endParaRPr>
          </a:p>
        </p:txBody>
      </p:sp>
      <p:sp>
        <p:nvSpPr>
          <p:cNvPr id="45" name="TextBox 44">
            <a:extLst>
              <a:ext uri="{FF2B5EF4-FFF2-40B4-BE49-F238E27FC236}">
                <a16:creationId xmlns:a16="http://schemas.microsoft.com/office/drawing/2014/main" id="{9154FD3D-927B-4CFB-AC04-86456F73F7FE}"/>
              </a:ext>
            </a:extLst>
          </p:cNvPr>
          <p:cNvSpPr txBox="1"/>
          <p:nvPr/>
        </p:nvSpPr>
        <p:spPr>
          <a:xfrm>
            <a:off x="872203" y="1544413"/>
            <a:ext cx="2593222" cy="584623"/>
          </a:xfrm>
          <a:prstGeom prst="rect">
            <a:avLst/>
          </a:prstGeom>
          <a:noFill/>
        </p:spPr>
        <p:txBody>
          <a:bodyPr wrap="square" rtlCol="0">
            <a:spAutoFit/>
          </a:bodyPr>
          <a:lstStyle/>
          <a:p>
            <a:pPr defTabSz="914126"/>
            <a:r>
              <a:rPr lang="en-US" sz="3199" b="1">
                <a:solidFill>
                  <a:prstClr val="black"/>
                </a:solidFill>
                <a:latin typeface="Calibri" panose="020F0502020204030204"/>
              </a:rPr>
              <a:t>MCU Device</a:t>
            </a:r>
          </a:p>
        </p:txBody>
      </p:sp>
      <p:grpSp>
        <p:nvGrpSpPr>
          <p:cNvPr id="76" name="Group 75">
            <a:extLst>
              <a:ext uri="{FF2B5EF4-FFF2-40B4-BE49-F238E27FC236}">
                <a16:creationId xmlns:a16="http://schemas.microsoft.com/office/drawing/2014/main" id="{DDD29A96-F09A-433A-8E6F-4221EE5918FC}"/>
              </a:ext>
            </a:extLst>
          </p:cNvPr>
          <p:cNvGrpSpPr/>
          <p:nvPr/>
        </p:nvGrpSpPr>
        <p:grpSpPr>
          <a:xfrm>
            <a:off x="6161265" y="412614"/>
            <a:ext cx="5816585" cy="6221509"/>
            <a:chOff x="6069992" y="-219853"/>
            <a:chExt cx="5818100" cy="6223130"/>
          </a:xfrm>
        </p:grpSpPr>
        <p:pic>
          <p:nvPicPr>
            <p:cNvPr id="18" name="Graphic 17" descr="Cloud">
              <a:extLst>
                <a:ext uri="{FF2B5EF4-FFF2-40B4-BE49-F238E27FC236}">
                  <a16:creationId xmlns:a16="http://schemas.microsoft.com/office/drawing/2014/main" id="{9384EF66-ACB3-4EFB-89DB-28837C3A115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069992" y="-219853"/>
              <a:ext cx="5818100" cy="6223130"/>
            </a:xfrm>
            <a:prstGeom prst="rect">
              <a:avLst/>
            </a:prstGeom>
          </p:spPr>
        </p:pic>
        <p:grpSp>
          <p:nvGrpSpPr>
            <p:cNvPr id="75" name="Group 74">
              <a:extLst>
                <a:ext uri="{FF2B5EF4-FFF2-40B4-BE49-F238E27FC236}">
                  <a16:creationId xmlns:a16="http://schemas.microsoft.com/office/drawing/2014/main" id="{437EF9F5-B71F-491B-8401-FCDCC2FDC5B6}"/>
                </a:ext>
              </a:extLst>
            </p:cNvPr>
            <p:cNvGrpSpPr/>
            <p:nvPr/>
          </p:nvGrpSpPr>
          <p:grpSpPr>
            <a:xfrm>
              <a:off x="6959776" y="2165908"/>
              <a:ext cx="3787179" cy="2279486"/>
              <a:chOff x="6959776" y="2165908"/>
              <a:chExt cx="3787179" cy="2279486"/>
            </a:xfrm>
          </p:grpSpPr>
          <p:grpSp>
            <p:nvGrpSpPr>
              <p:cNvPr id="6" name="Group 5">
                <a:extLst>
                  <a:ext uri="{FF2B5EF4-FFF2-40B4-BE49-F238E27FC236}">
                    <a16:creationId xmlns:a16="http://schemas.microsoft.com/office/drawing/2014/main" id="{0D8E1C19-F40B-402D-B69F-A3094FE57247}"/>
                  </a:ext>
                </a:extLst>
              </p:cNvPr>
              <p:cNvGrpSpPr>
                <a:grpSpLocks noChangeAspect="1"/>
              </p:cNvGrpSpPr>
              <p:nvPr/>
            </p:nvGrpSpPr>
            <p:grpSpPr>
              <a:xfrm>
                <a:off x="9478937" y="2165908"/>
                <a:ext cx="993279" cy="1099959"/>
                <a:chOff x="8275552" y="1296020"/>
                <a:chExt cx="1463040" cy="1620173"/>
              </a:xfrm>
            </p:grpSpPr>
            <p:sp>
              <p:nvSpPr>
                <p:cNvPr id="3" name="Oval 2">
                  <a:extLst>
                    <a:ext uri="{FF2B5EF4-FFF2-40B4-BE49-F238E27FC236}">
                      <a16:creationId xmlns:a16="http://schemas.microsoft.com/office/drawing/2014/main" id="{CCECE27A-A970-44E1-A04A-2257F95630BD}"/>
                    </a:ext>
                  </a:extLst>
                </p:cNvPr>
                <p:cNvSpPr/>
                <p:nvPr/>
              </p:nvSpPr>
              <p:spPr>
                <a:xfrm>
                  <a:off x="8395545" y="1296020"/>
                  <a:ext cx="1212171" cy="1212170"/>
                </a:xfrm>
                <a:prstGeom prst="ellipse">
                  <a:avLst/>
                </a:prstGeom>
                <a:solidFill>
                  <a:schemeClr val="bg1"/>
                </a:solidFill>
                <a:ln w="57150">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prstClr val="white"/>
                    </a:solidFill>
                    <a:latin typeface="Calibri" panose="020F0502020204030204"/>
                  </a:endParaRPr>
                </a:p>
              </p:txBody>
            </p:sp>
            <p:pic>
              <p:nvPicPr>
                <p:cNvPr id="21" name="Picture 20" descr="IoT Central">
                  <a:extLst>
                    <a:ext uri="{FF2B5EF4-FFF2-40B4-BE49-F238E27FC236}">
                      <a16:creationId xmlns:a16="http://schemas.microsoft.com/office/drawing/2014/main" id="{45B55860-319B-426B-A56A-26B7E241BF9A}"/>
                    </a:ext>
                  </a:extLst>
                </p:cNvPr>
                <p:cNvPicPr>
                  <a:picLocks noChangeAspect="1"/>
                </p:cNvPicPr>
                <p:nvPr/>
              </p:nvPicPr>
              <p:blipFill>
                <a:blip r:embed="rId5"/>
                <a:stretch>
                  <a:fillRect/>
                </a:stretch>
              </p:blipFill>
              <p:spPr>
                <a:xfrm>
                  <a:off x="8591023" y="1428430"/>
                  <a:ext cx="820752" cy="947350"/>
                </a:xfrm>
                <a:prstGeom prst="rect">
                  <a:avLst/>
                </a:prstGeom>
              </p:spPr>
            </p:pic>
            <p:sp>
              <p:nvSpPr>
                <p:cNvPr id="4" name="TextBox 3">
                  <a:extLst>
                    <a:ext uri="{FF2B5EF4-FFF2-40B4-BE49-F238E27FC236}">
                      <a16:creationId xmlns:a16="http://schemas.microsoft.com/office/drawing/2014/main" id="{766CD7C1-8E46-4374-8DC4-E7D6F4991D7F}"/>
                    </a:ext>
                  </a:extLst>
                </p:cNvPr>
                <p:cNvSpPr txBox="1"/>
                <p:nvPr/>
              </p:nvSpPr>
              <p:spPr>
                <a:xfrm>
                  <a:off x="8275552" y="2508190"/>
                  <a:ext cx="1463040" cy="408003"/>
                </a:xfrm>
                <a:prstGeom prst="rect">
                  <a:avLst/>
                </a:prstGeom>
                <a:noFill/>
              </p:spPr>
              <p:txBody>
                <a:bodyPr wrap="square" rtlCol="0">
                  <a:spAutoFit/>
                </a:bodyPr>
                <a:lstStyle/>
                <a:p>
                  <a:pPr defTabSz="914126"/>
                  <a:r>
                    <a:rPr lang="en-US" sz="1200" b="1">
                      <a:solidFill>
                        <a:prstClr val="black"/>
                      </a:solidFill>
                      <a:latin typeface="Segoe UI Semibold" panose="020B0702040204020203" pitchFamily="34" charset="0"/>
                      <a:cs typeface="Segoe UI Semibold" panose="020B0702040204020203" pitchFamily="34" charset="0"/>
                    </a:rPr>
                    <a:t>IoT Central</a:t>
                  </a:r>
                </a:p>
              </p:txBody>
            </p:sp>
          </p:grpSp>
          <p:grpSp>
            <p:nvGrpSpPr>
              <p:cNvPr id="12" name="Group 11">
                <a:extLst>
                  <a:ext uri="{FF2B5EF4-FFF2-40B4-BE49-F238E27FC236}">
                    <a16:creationId xmlns:a16="http://schemas.microsoft.com/office/drawing/2014/main" id="{5C9AE81C-F1FE-4AED-A43E-BADDEF3D5830}"/>
                  </a:ext>
                </a:extLst>
              </p:cNvPr>
              <p:cNvGrpSpPr/>
              <p:nvPr/>
            </p:nvGrpSpPr>
            <p:grpSpPr>
              <a:xfrm>
                <a:off x="6959776" y="2759734"/>
                <a:ext cx="958940" cy="1252993"/>
                <a:chOff x="7000748" y="2989720"/>
                <a:chExt cx="958940" cy="1252993"/>
              </a:xfrm>
            </p:grpSpPr>
            <p:grpSp>
              <p:nvGrpSpPr>
                <p:cNvPr id="11" name="Group 10">
                  <a:extLst>
                    <a:ext uri="{FF2B5EF4-FFF2-40B4-BE49-F238E27FC236}">
                      <a16:creationId xmlns:a16="http://schemas.microsoft.com/office/drawing/2014/main" id="{B2E41C47-2C93-4D74-B86F-0924A5176D9A}"/>
                    </a:ext>
                  </a:extLst>
                </p:cNvPr>
                <p:cNvGrpSpPr/>
                <p:nvPr/>
              </p:nvGrpSpPr>
              <p:grpSpPr>
                <a:xfrm>
                  <a:off x="7068739" y="2989720"/>
                  <a:ext cx="822960" cy="822960"/>
                  <a:chOff x="7068739" y="2989720"/>
                  <a:chExt cx="822960" cy="822960"/>
                </a:xfrm>
              </p:grpSpPr>
              <p:sp>
                <p:nvSpPr>
                  <p:cNvPr id="10" name="Oval 9">
                    <a:extLst>
                      <a:ext uri="{FF2B5EF4-FFF2-40B4-BE49-F238E27FC236}">
                        <a16:creationId xmlns:a16="http://schemas.microsoft.com/office/drawing/2014/main" id="{ECC8B7B3-57A9-403F-A774-5108BCC1066E}"/>
                      </a:ext>
                    </a:extLst>
                  </p:cNvPr>
                  <p:cNvSpPr/>
                  <p:nvPr/>
                </p:nvSpPr>
                <p:spPr>
                  <a:xfrm>
                    <a:off x="7068739" y="2989720"/>
                    <a:ext cx="822960" cy="822960"/>
                  </a:xfrm>
                  <a:prstGeom prst="ellipse">
                    <a:avLst/>
                  </a:prstGeom>
                  <a:solidFill>
                    <a:schemeClr val="bg1"/>
                  </a:solidFill>
                  <a:ln w="57150">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prstClr val="white"/>
                      </a:solidFill>
                      <a:latin typeface="Calibri" panose="020F0502020204030204"/>
                    </a:endParaRPr>
                  </a:p>
                </p:txBody>
              </p:sp>
              <p:pic>
                <p:nvPicPr>
                  <p:cNvPr id="32" name="Picture 31" descr="IoT Hub">
                    <a:extLst>
                      <a:ext uri="{FF2B5EF4-FFF2-40B4-BE49-F238E27FC236}">
                        <a16:creationId xmlns:a16="http://schemas.microsoft.com/office/drawing/2014/main" id="{FE3DDD0A-6DB6-40FF-85EC-72C853B2A9AD}"/>
                      </a:ext>
                    </a:extLst>
                  </p:cNvPr>
                  <p:cNvPicPr>
                    <a:picLocks noChangeAspect="1"/>
                  </p:cNvPicPr>
                  <p:nvPr/>
                </p:nvPicPr>
                <p:blipFill>
                  <a:blip r:embed="rId6"/>
                  <a:stretch>
                    <a:fillRect/>
                  </a:stretch>
                </p:blipFill>
                <p:spPr>
                  <a:xfrm>
                    <a:off x="7240222" y="3161121"/>
                    <a:ext cx="479991" cy="480158"/>
                  </a:xfrm>
                  <a:prstGeom prst="rect">
                    <a:avLst/>
                  </a:prstGeom>
                </p:spPr>
              </p:pic>
            </p:grpSp>
            <p:sp>
              <p:nvSpPr>
                <p:cNvPr id="33" name="TextBox 32">
                  <a:extLst>
                    <a:ext uri="{FF2B5EF4-FFF2-40B4-BE49-F238E27FC236}">
                      <a16:creationId xmlns:a16="http://schemas.microsoft.com/office/drawing/2014/main" id="{F5DC6A34-8B56-42C9-837D-FF5431EFF9E4}"/>
                    </a:ext>
                  </a:extLst>
                </p:cNvPr>
                <p:cNvSpPr txBox="1"/>
                <p:nvPr/>
              </p:nvSpPr>
              <p:spPr>
                <a:xfrm>
                  <a:off x="7000748" y="3781048"/>
                  <a:ext cx="958940" cy="461665"/>
                </a:xfrm>
                <a:prstGeom prst="rect">
                  <a:avLst/>
                </a:prstGeom>
                <a:noFill/>
              </p:spPr>
              <p:txBody>
                <a:bodyPr wrap="square">
                  <a:spAutoFit/>
                </a:bodyPr>
                <a:lstStyle/>
                <a:p>
                  <a:pPr algn="ctr" defTabSz="913828" fontAlgn="base">
                    <a:spcBef>
                      <a:spcPct val="0"/>
                    </a:spcBef>
                    <a:spcAft>
                      <a:spcPct val="0"/>
                    </a:spcAft>
                    <a:defRPr/>
                  </a:pPr>
                  <a:r>
                    <a:rPr lang="en-US" sz="1200" b="1">
                      <a:solidFill>
                        <a:srgbClr val="353535"/>
                      </a:solidFill>
                      <a:latin typeface="Segoe UI Semibold" panose="020B0702040204020203" pitchFamily="34" charset="0"/>
                      <a:cs typeface="Segoe UI Semibold" panose="020B0702040204020203" pitchFamily="34" charset="0"/>
                    </a:rPr>
                    <a:t>Azure IoT </a:t>
                  </a:r>
                </a:p>
                <a:p>
                  <a:pPr algn="ctr" defTabSz="913828" fontAlgn="base">
                    <a:spcBef>
                      <a:spcPct val="0"/>
                    </a:spcBef>
                    <a:spcAft>
                      <a:spcPct val="0"/>
                    </a:spcAft>
                    <a:defRPr/>
                  </a:pPr>
                  <a:r>
                    <a:rPr lang="en-US" sz="1200" b="1">
                      <a:solidFill>
                        <a:srgbClr val="353535"/>
                      </a:solidFill>
                      <a:latin typeface="Segoe UI Semibold" panose="020B0702040204020203" pitchFamily="34" charset="0"/>
                      <a:cs typeface="Segoe UI Semibold" panose="020B0702040204020203" pitchFamily="34" charset="0"/>
                    </a:rPr>
                    <a:t>Hub</a:t>
                  </a:r>
                </a:p>
              </p:txBody>
            </p:sp>
          </p:grpSp>
          <p:grpSp>
            <p:nvGrpSpPr>
              <p:cNvPr id="74" name="Group 73">
                <a:extLst>
                  <a:ext uri="{FF2B5EF4-FFF2-40B4-BE49-F238E27FC236}">
                    <a16:creationId xmlns:a16="http://schemas.microsoft.com/office/drawing/2014/main" id="{07AC4DA9-2EEC-486D-83A8-233C72E9F799}"/>
                  </a:ext>
                </a:extLst>
              </p:cNvPr>
              <p:cNvGrpSpPr/>
              <p:nvPr/>
            </p:nvGrpSpPr>
            <p:grpSpPr>
              <a:xfrm>
                <a:off x="9326234" y="3355762"/>
                <a:ext cx="1420721" cy="1089632"/>
                <a:chOff x="9326234" y="3355762"/>
                <a:chExt cx="1420721" cy="1089632"/>
              </a:xfrm>
            </p:grpSpPr>
            <p:grpSp>
              <p:nvGrpSpPr>
                <p:cNvPr id="42" name="Group 41">
                  <a:extLst>
                    <a:ext uri="{FF2B5EF4-FFF2-40B4-BE49-F238E27FC236}">
                      <a16:creationId xmlns:a16="http://schemas.microsoft.com/office/drawing/2014/main" id="{C84FB014-0343-48B8-AB39-F851ABC6A721}"/>
                    </a:ext>
                  </a:extLst>
                </p:cNvPr>
                <p:cNvGrpSpPr>
                  <a:grpSpLocks noChangeAspect="1"/>
                </p:cNvGrpSpPr>
                <p:nvPr/>
              </p:nvGrpSpPr>
              <p:grpSpPr>
                <a:xfrm>
                  <a:off x="9326234" y="3355762"/>
                  <a:ext cx="1420721" cy="1089632"/>
                  <a:chOff x="8056302" y="1296020"/>
                  <a:chExt cx="2092636" cy="1604962"/>
                </a:xfrm>
              </p:grpSpPr>
              <p:sp>
                <p:nvSpPr>
                  <p:cNvPr id="47" name="Oval 46">
                    <a:extLst>
                      <a:ext uri="{FF2B5EF4-FFF2-40B4-BE49-F238E27FC236}">
                        <a16:creationId xmlns:a16="http://schemas.microsoft.com/office/drawing/2014/main" id="{20FC454D-FECC-46E9-884C-84FDA7002FB7}"/>
                      </a:ext>
                    </a:extLst>
                  </p:cNvPr>
                  <p:cNvSpPr/>
                  <p:nvPr/>
                </p:nvSpPr>
                <p:spPr>
                  <a:xfrm>
                    <a:off x="8395545" y="1296020"/>
                    <a:ext cx="1212171" cy="1212170"/>
                  </a:xfrm>
                  <a:prstGeom prst="ellipse">
                    <a:avLst/>
                  </a:prstGeom>
                  <a:solidFill>
                    <a:schemeClr val="bg1"/>
                  </a:solidFill>
                  <a:ln w="57150">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prstClr val="white"/>
                      </a:solidFill>
                      <a:latin typeface="Calibri" panose="020F0502020204030204"/>
                    </a:endParaRPr>
                  </a:p>
                </p:txBody>
              </p:sp>
              <p:sp>
                <p:nvSpPr>
                  <p:cNvPr id="50" name="TextBox 49">
                    <a:extLst>
                      <a:ext uri="{FF2B5EF4-FFF2-40B4-BE49-F238E27FC236}">
                        <a16:creationId xmlns:a16="http://schemas.microsoft.com/office/drawing/2014/main" id="{F81C31A8-0467-4F13-B5C8-69F6D8EF3254}"/>
                      </a:ext>
                    </a:extLst>
                  </p:cNvPr>
                  <p:cNvSpPr txBox="1"/>
                  <p:nvPr/>
                </p:nvSpPr>
                <p:spPr>
                  <a:xfrm>
                    <a:off x="8056302" y="2492979"/>
                    <a:ext cx="2092636" cy="408003"/>
                  </a:xfrm>
                  <a:prstGeom prst="rect">
                    <a:avLst/>
                  </a:prstGeom>
                  <a:noFill/>
                </p:spPr>
                <p:txBody>
                  <a:bodyPr wrap="square" rtlCol="0">
                    <a:spAutoFit/>
                  </a:bodyPr>
                  <a:lstStyle/>
                  <a:p>
                    <a:pPr defTabSz="914126"/>
                    <a:r>
                      <a:rPr lang="en-US" sz="1200" b="1">
                        <a:solidFill>
                          <a:prstClr val="black"/>
                        </a:solidFill>
                        <a:latin typeface="Segoe UI Semibold" panose="020B0702040204020203" pitchFamily="34" charset="0"/>
                        <a:cs typeface="Segoe UI Semibold" panose="020B0702040204020203" pitchFamily="34" charset="0"/>
                      </a:rPr>
                      <a:t>Custom Solution</a:t>
                    </a:r>
                  </a:p>
                </p:txBody>
              </p:sp>
            </p:grpSp>
            <p:sp>
              <p:nvSpPr>
                <p:cNvPr id="43" name="Freeform 5">
                  <a:extLst>
                    <a:ext uri="{FF2B5EF4-FFF2-40B4-BE49-F238E27FC236}">
                      <a16:creationId xmlns:a16="http://schemas.microsoft.com/office/drawing/2014/main" id="{9F2A6433-CAA3-4B35-9239-4E2B99F09350}"/>
                    </a:ext>
                  </a:extLst>
                </p:cNvPr>
                <p:cNvSpPr>
                  <a:spLocks/>
                </p:cNvSpPr>
                <p:nvPr/>
              </p:nvSpPr>
              <p:spPr bwMode="auto">
                <a:xfrm>
                  <a:off x="9696328" y="3592147"/>
                  <a:ext cx="543405" cy="349623"/>
                </a:xfrm>
                <a:custGeom>
                  <a:avLst/>
                  <a:gdLst>
                    <a:gd name="T0" fmla="*/ 113 w 172"/>
                    <a:gd name="T1" fmla="*/ 103 h 104"/>
                    <a:gd name="T2" fmla="*/ 146 w 172"/>
                    <a:gd name="T3" fmla="*/ 103 h 104"/>
                    <a:gd name="T4" fmla="*/ 172 w 172"/>
                    <a:gd name="T5" fmla="*/ 77 h 104"/>
                    <a:gd name="T6" fmla="*/ 146 w 172"/>
                    <a:gd name="T7" fmla="*/ 51 h 104"/>
                    <a:gd name="T8" fmla="*/ 135 w 172"/>
                    <a:gd name="T9" fmla="*/ 54 h 104"/>
                    <a:gd name="T10" fmla="*/ 138 w 172"/>
                    <a:gd name="T11" fmla="*/ 40 h 104"/>
                    <a:gd name="T12" fmla="*/ 98 w 172"/>
                    <a:gd name="T13" fmla="*/ 0 h 104"/>
                    <a:gd name="T14" fmla="*/ 60 w 172"/>
                    <a:gd name="T15" fmla="*/ 31 h 104"/>
                    <a:gd name="T16" fmla="*/ 44 w 172"/>
                    <a:gd name="T17" fmla="*/ 24 h 104"/>
                    <a:gd name="T18" fmla="*/ 23 w 172"/>
                    <a:gd name="T19" fmla="*/ 46 h 104"/>
                    <a:gd name="T20" fmla="*/ 23 w 172"/>
                    <a:gd name="T21" fmla="*/ 46 h 104"/>
                    <a:gd name="T22" fmla="*/ 0 w 172"/>
                    <a:gd name="T23" fmla="*/ 74 h 104"/>
                    <a:gd name="T24" fmla="*/ 29 w 172"/>
                    <a:gd name="T25" fmla="*/ 103 h 104"/>
                    <a:gd name="T26" fmla="*/ 55 w 172"/>
                    <a:gd name="T27" fmla="*/ 104 h 104"/>
                    <a:gd name="T28" fmla="*/ 99 w 172"/>
                    <a:gd name="T29" fmla="*/ 7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2" h="104">
                      <a:moveTo>
                        <a:pt x="113" y="103"/>
                      </a:moveTo>
                      <a:cubicBezTo>
                        <a:pt x="132" y="103"/>
                        <a:pt x="146" y="103"/>
                        <a:pt x="146" y="103"/>
                      </a:cubicBezTo>
                      <a:cubicBezTo>
                        <a:pt x="160" y="103"/>
                        <a:pt x="172" y="92"/>
                        <a:pt x="172" y="77"/>
                      </a:cubicBezTo>
                      <a:cubicBezTo>
                        <a:pt x="172" y="63"/>
                        <a:pt x="160" y="51"/>
                        <a:pt x="146" y="51"/>
                      </a:cubicBezTo>
                      <a:cubicBezTo>
                        <a:pt x="142" y="51"/>
                        <a:pt x="139" y="52"/>
                        <a:pt x="135" y="54"/>
                      </a:cubicBezTo>
                      <a:cubicBezTo>
                        <a:pt x="137" y="49"/>
                        <a:pt x="138" y="45"/>
                        <a:pt x="138" y="40"/>
                      </a:cubicBezTo>
                      <a:cubicBezTo>
                        <a:pt x="138" y="18"/>
                        <a:pt x="120" y="0"/>
                        <a:pt x="98" y="0"/>
                      </a:cubicBezTo>
                      <a:cubicBezTo>
                        <a:pt x="79" y="0"/>
                        <a:pt x="64" y="13"/>
                        <a:pt x="60" y="31"/>
                      </a:cubicBezTo>
                      <a:cubicBezTo>
                        <a:pt x="56" y="27"/>
                        <a:pt x="50" y="24"/>
                        <a:pt x="44" y="24"/>
                      </a:cubicBezTo>
                      <a:cubicBezTo>
                        <a:pt x="33" y="24"/>
                        <a:pt x="23" y="34"/>
                        <a:pt x="23" y="46"/>
                      </a:cubicBezTo>
                      <a:cubicBezTo>
                        <a:pt x="23" y="46"/>
                        <a:pt x="23" y="46"/>
                        <a:pt x="23" y="46"/>
                      </a:cubicBezTo>
                      <a:cubicBezTo>
                        <a:pt x="10" y="49"/>
                        <a:pt x="0" y="60"/>
                        <a:pt x="0" y="74"/>
                      </a:cubicBezTo>
                      <a:cubicBezTo>
                        <a:pt x="0" y="90"/>
                        <a:pt x="13" y="103"/>
                        <a:pt x="29" y="103"/>
                      </a:cubicBezTo>
                      <a:cubicBezTo>
                        <a:pt x="30" y="103"/>
                        <a:pt x="30" y="104"/>
                        <a:pt x="55" y="104"/>
                      </a:cubicBezTo>
                      <a:cubicBezTo>
                        <a:pt x="76" y="104"/>
                        <a:pt x="80" y="95"/>
                        <a:pt x="99" y="74"/>
                      </a:cubicBezTo>
                    </a:path>
                  </a:pathLst>
                </a:cu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03" tIns="45701" rIns="91403" bIns="45701" numCol="1" anchor="t" anchorCtr="0" compatLnSpc="1">
                  <a:prstTxWarp prst="textNoShape">
                    <a:avLst/>
                  </a:prstTxWarp>
                </a:bodyPr>
                <a:lstStyle/>
                <a:p>
                  <a:pPr defTabSz="914126">
                    <a:defRPr/>
                  </a:pPr>
                  <a:endParaRPr lang="en-US" sz="1799">
                    <a:solidFill>
                      <a:srgbClr val="FFFFFF"/>
                    </a:solidFill>
                    <a:latin typeface="Segoe UI"/>
                  </a:endParaRPr>
                </a:p>
              </p:txBody>
            </p:sp>
          </p:grpSp>
          <p:cxnSp>
            <p:nvCxnSpPr>
              <p:cNvPr id="55" name="Connector: Elbow 54">
                <a:extLst>
                  <a:ext uri="{FF2B5EF4-FFF2-40B4-BE49-F238E27FC236}">
                    <a16:creationId xmlns:a16="http://schemas.microsoft.com/office/drawing/2014/main" id="{3F235F8C-7B1F-4956-A65E-812B0C0B1B88}"/>
                  </a:ext>
                </a:extLst>
              </p:cNvPr>
              <p:cNvCxnSpPr>
                <a:cxnSpLocks/>
                <a:stCxn id="10" idx="6"/>
                <a:endCxn id="3" idx="2"/>
              </p:cNvCxnSpPr>
              <p:nvPr/>
            </p:nvCxnSpPr>
            <p:spPr>
              <a:xfrm flipV="1">
                <a:off x="7850727" y="2577388"/>
                <a:ext cx="1709675" cy="593826"/>
              </a:xfrm>
              <a:prstGeom prst="bentConnector3">
                <a:avLst>
                  <a:gd name="adj1" fmla="val 2188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0" name="Connector: Elbow 59">
                <a:extLst>
                  <a:ext uri="{FF2B5EF4-FFF2-40B4-BE49-F238E27FC236}">
                    <a16:creationId xmlns:a16="http://schemas.microsoft.com/office/drawing/2014/main" id="{F3B6B36E-15BB-4F4F-A241-5E892EF43124}"/>
                  </a:ext>
                </a:extLst>
              </p:cNvPr>
              <p:cNvCxnSpPr>
                <a:cxnSpLocks/>
                <a:stCxn id="10" idx="6"/>
                <a:endCxn id="47" idx="2"/>
              </p:cNvCxnSpPr>
              <p:nvPr/>
            </p:nvCxnSpPr>
            <p:spPr>
              <a:xfrm>
                <a:off x="7850727" y="3171214"/>
                <a:ext cx="1705824" cy="596028"/>
              </a:xfrm>
              <a:prstGeom prst="bentConnector3">
                <a:avLst>
                  <a:gd name="adj1" fmla="val 21816"/>
                </a:avLst>
              </a:prstGeom>
              <a:ln>
                <a:solidFill>
                  <a:schemeClr val="accent1"/>
                </a:solidFill>
                <a:miter lim="800000"/>
                <a:tailEnd type="arrow" w="med" len="med"/>
              </a:ln>
            </p:spPr>
            <p:style>
              <a:lnRef idx="1">
                <a:schemeClr val="accent1"/>
              </a:lnRef>
              <a:fillRef idx="0">
                <a:schemeClr val="accent1"/>
              </a:fillRef>
              <a:effectRef idx="0">
                <a:schemeClr val="accent1"/>
              </a:effectRef>
              <a:fontRef idx="minor">
                <a:schemeClr val="tx1"/>
              </a:fontRef>
            </p:style>
          </p:cxnSp>
        </p:grpSp>
      </p:grpSp>
      <p:sp>
        <p:nvSpPr>
          <p:cNvPr id="77" name="TextBox 76">
            <a:extLst>
              <a:ext uri="{FF2B5EF4-FFF2-40B4-BE49-F238E27FC236}">
                <a16:creationId xmlns:a16="http://schemas.microsoft.com/office/drawing/2014/main" id="{A0EF0ABF-1997-4641-B186-4C4B0158A391}"/>
              </a:ext>
            </a:extLst>
          </p:cNvPr>
          <p:cNvSpPr txBox="1"/>
          <p:nvPr/>
        </p:nvSpPr>
        <p:spPr>
          <a:xfrm>
            <a:off x="7772946" y="1428952"/>
            <a:ext cx="2593222" cy="584623"/>
          </a:xfrm>
          <a:prstGeom prst="rect">
            <a:avLst/>
          </a:prstGeom>
          <a:noFill/>
        </p:spPr>
        <p:txBody>
          <a:bodyPr wrap="square" rtlCol="0">
            <a:spAutoFit/>
          </a:bodyPr>
          <a:lstStyle/>
          <a:p>
            <a:pPr defTabSz="914126"/>
            <a:r>
              <a:rPr lang="en-US" sz="3199" b="1">
                <a:solidFill>
                  <a:prstClr val="black"/>
                </a:solidFill>
                <a:latin typeface="Calibri" panose="020F0502020204030204"/>
              </a:rPr>
              <a:t>Azure Cloud</a:t>
            </a:r>
          </a:p>
        </p:txBody>
      </p:sp>
      <p:sp>
        <p:nvSpPr>
          <p:cNvPr id="2" name="Arrow: Left-Right 1">
            <a:extLst>
              <a:ext uri="{FF2B5EF4-FFF2-40B4-BE49-F238E27FC236}">
                <a16:creationId xmlns:a16="http://schemas.microsoft.com/office/drawing/2014/main" id="{4FEF2AA0-8A76-43B6-BD89-6AD43DCE16AA}"/>
              </a:ext>
            </a:extLst>
          </p:cNvPr>
          <p:cNvSpPr/>
          <p:nvPr/>
        </p:nvSpPr>
        <p:spPr>
          <a:xfrm>
            <a:off x="3718574" y="3436135"/>
            <a:ext cx="3298256" cy="977182"/>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defTabSz="609443"/>
            <a:r>
              <a:rPr lang="en-US" sz="1600">
                <a:solidFill>
                  <a:prstClr val="white"/>
                </a:solidFill>
                <a:latin typeface="Calibri" panose="020F0502020204030204"/>
              </a:rPr>
              <a:t>Device to Cloud</a:t>
            </a:r>
          </a:p>
          <a:p>
            <a:pPr algn="ctr" defTabSz="609443"/>
            <a:r>
              <a:rPr lang="en-US" sz="1600">
                <a:solidFill>
                  <a:prstClr val="white"/>
                </a:solidFill>
                <a:latin typeface="Calibri" panose="020F0502020204030204"/>
              </a:rPr>
              <a:t>&amp; Cloud to Device</a:t>
            </a:r>
          </a:p>
        </p:txBody>
      </p:sp>
      <p:pic>
        <p:nvPicPr>
          <p:cNvPr id="8" name="Picture 2" descr="product primary image">
            <a:extLst>
              <a:ext uri="{FF2B5EF4-FFF2-40B4-BE49-F238E27FC236}">
                <a16:creationId xmlns:a16="http://schemas.microsoft.com/office/drawing/2014/main" id="{8B7BD373-733D-4374-94E1-8CFEBA2ECAC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09334" y="856035"/>
            <a:ext cx="2546002" cy="1273001"/>
          </a:xfrm>
          <a:prstGeom prst="rect">
            <a:avLst/>
          </a:prstGeom>
          <a:noFill/>
          <a:extLst>
            <a:ext uri="{909E8E84-426E-40DD-AFC4-6F175D3DCCD1}">
              <a14:hiddenFill xmlns:a14="http://schemas.microsoft.com/office/drawing/2010/main">
                <a:solidFill>
                  <a:srgbClr val="FFFFFF"/>
                </a:solidFill>
              </a14:hiddenFill>
            </a:ext>
          </a:extLst>
        </p:spPr>
      </p:pic>
      <p:grpSp>
        <p:nvGrpSpPr>
          <p:cNvPr id="20" name="Group 19">
            <a:extLst>
              <a:ext uri="{FF2B5EF4-FFF2-40B4-BE49-F238E27FC236}">
                <a16:creationId xmlns:a16="http://schemas.microsoft.com/office/drawing/2014/main" id="{EE8C959C-5E5B-4E6C-994D-BF2E2E41F3DB}"/>
              </a:ext>
            </a:extLst>
          </p:cNvPr>
          <p:cNvGrpSpPr/>
          <p:nvPr/>
        </p:nvGrpSpPr>
        <p:grpSpPr>
          <a:xfrm>
            <a:off x="752049" y="2305389"/>
            <a:ext cx="2833533" cy="3184072"/>
            <a:chOff x="735262" y="2777710"/>
            <a:chExt cx="2833533" cy="3184072"/>
          </a:xfrm>
        </p:grpSpPr>
        <p:grpSp>
          <p:nvGrpSpPr>
            <p:cNvPr id="24" name="Group 23">
              <a:extLst>
                <a:ext uri="{FF2B5EF4-FFF2-40B4-BE49-F238E27FC236}">
                  <a16:creationId xmlns:a16="http://schemas.microsoft.com/office/drawing/2014/main" id="{42ADE7EF-4F0E-42AB-B6B0-19867332155C}"/>
                </a:ext>
              </a:extLst>
            </p:cNvPr>
            <p:cNvGrpSpPr/>
            <p:nvPr/>
          </p:nvGrpSpPr>
          <p:grpSpPr>
            <a:xfrm>
              <a:off x="735262" y="2777710"/>
              <a:ext cx="2833533" cy="3184072"/>
              <a:chOff x="714508" y="1799772"/>
              <a:chExt cx="3519715" cy="3955142"/>
            </a:xfrm>
          </p:grpSpPr>
          <p:sp>
            <p:nvSpPr>
              <p:cNvPr id="13" name="TextBox 12">
                <a:extLst>
                  <a:ext uri="{FF2B5EF4-FFF2-40B4-BE49-F238E27FC236}">
                    <a16:creationId xmlns:a16="http://schemas.microsoft.com/office/drawing/2014/main" id="{34808C3D-06FF-482D-81B6-DAF4844F8417}"/>
                  </a:ext>
                </a:extLst>
              </p:cNvPr>
              <p:cNvSpPr txBox="1"/>
              <p:nvPr/>
            </p:nvSpPr>
            <p:spPr>
              <a:xfrm>
                <a:off x="714508" y="1799772"/>
                <a:ext cx="3519715" cy="3955142"/>
              </a:xfrm>
              <a:prstGeom prst="rect">
                <a:avLst/>
              </a:prstGeom>
              <a:noFill/>
              <a:ln w="38100">
                <a:solidFill>
                  <a:srgbClr val="50C7E8"/>
                </a:solidFill>
              </a:ln>
            </p:spPr>
            <p:txBody>
              <a:bodyPr wrap="square" rtlCol="0">
                <a:noAutofit/>
              </a:bodyPr>
              <a:lstStyle/>
              <a:p>
                <a:pPr algn="ctr" defTabSz="914126"/>
                <a:endParaRPr lang="en-US" sz="1799" b="1" u="sng">
                  <a:solidFill>
                    <a:prstClr val="black"/>
                  </a:solidFill>
                  <a:latin typeface="Calibri" panose="020F0502020204030204"/>
                </a:endParaRPr>
              </a:p>
            </p:txBody>
          </p:sp>
          <p:sp>
            <p:nvSpPr>
              <p:cNvPr id="15" name="TextBox 14">
                <a:extLst>
                  <a:ext uri="{FF2B5EF4-FFF2-40B4-BE49-F238E27FC236}">
                    <a16:creationId xmlns:a16="http://schemas.microsoft.com/office/drawing/2014/main" id="{6765DD2B-BAB3-4A02-8AB2-8800C587067C}"/>
                  </a:ext>
                </a:extLst>
              </p:cNvPr>
              <p:cNvSpPr txBox="1">
                <a:spLocks noChangeAspect="1"/>
              </p:cNvSpPr>
              <p:nvPr/>
            </p:nvSpPr>
            <p:spPr>
              <a:xfrm>
                <a:off x="823387" y="1922121"/>
                <a:ext cx="3301956" cy="3710444"/>
              </a:xfrm>
              <a:prstGeom prst="rect">
                <a:avLst/>
              </a:prstGeom>
              <a:solidFill>
                <a:srgbClr val="1879C5"/>
              </a:solidFill>
              <a:ln>
                <a:solidFill>
                  <a:schemeClr val="accent5">
                    <a:lumMod val="75000"/>
                  </a:schemeClr>
                </a:solidFill>
              </a:ln>
            </p:spPr>
            <p:txBody>
              <a:bodyPr wrap="square" rtlCol="0">
                <a:noAutofit/>
              </a:bodyPr>
              <a:lstStyle/>
              <a:p>
                <a:pPr algn="ctr" defTabSz="914126"/>
                <a:r>
                  <a:rPr lang="en-US" sz="1999" b="1">
                    <a:solidFill>
                      <a:prstClr val="white"/>
                    </a:solidFill>
                    <a:latin typeface="Calibri" panose="020F0502020204030204"/>
                  </a:rPr>
                  <a:t>Azure RTOS</a:t>
                </a:r>
                <a:endParaRPr lang="en-US" sz="1799" b="1">
                  <a:solidFill>
                    <a:prstClr val="white"/>
                  </a:solidFill>
                  <a:latin typeface="Calibri" panose="020F0502020204030204"/>
                </a:endParaRPr>
              </a:p>
            </p:txBody>
          </p:sp>
          <p:sp>
            <p:nvSpPr>
              <p:cNvPr id="16" name="TextBox 15">
                <a:extLst>
                  <a:ext uri="{FF2B5EF4-FFF2-40B4-BE49-F238E27FC236}">
                    <a16:creationId xmlns:a16="http://schemas.microsoft.com/office/drawing/2014/main" id="{023BB1C0-36B4-4D25-B81C-99E87BE3A066}"/>
                  </a:ext>
                </a:extLst>
              </p:cNvPr>
              <p:cNvSpPr txBox="1"/>
              <p:nvPr/>
            </p:nvSpPr>
            <p:spPr>
              <a:xfrm>
                <a:off x="1291610" y="2693380"/>
                <a:ext cx="2365989" cy="2418589"/>
              </a:xfrm>
              <a:prstGeom prst="rect">
                <a:avLst/>
              </a:prstGeom>
              <a:solidFill>
                <a:srgbClr val="50C7E8"/>
              </a:solidFill>
              <a:ln w="76200">
                <a:solidFill>
                  <a:schemeClr val="bg1"/>
                </a:solidFill>
              </a:ln>
            </p:spPr>
            <p:txBody>
              <a:bodyPr wrap="square" rtlCol="0">
                <a:noAutofit/>
              </a:bodyPr>
              <a:lstStyle/>
              <a:p>
                <a:pPr algn="ctr" defTabSz="914126"/>
                <a:r>
                  <a:rPr lang="en-US" sz="1799" b="1">
                    <a:solidFill>
                      <a:prstClr val="black"/>
                    </a:solidFill>
                    <a:latin typeface="Calibri" panose="020F0502020204030204"/>
                  </a:rPr>
                  <a:t>Embedded C SDK</a:t>
                </a:r>
              </a:p>
            </p:txBody>
          </p:sp>
        </p:grpSp>
        <p:sp>
          <p:nvSpPr>
            <p:cNvPr id="9" name="Rectangle 8">
              <a:extLst>
                <a:ext uri="{FF2B5EF4-FFF2-40B4-BE49-F238E27FC236}">
                  <a16:creationId xmlns:a16="http://schemas.microsoft.com/office/drawing/2014/main" id="{DE56AE49-2DF5-4D87-A57D-E959125ECAE6}"/>
                </a:ext>
              </a:extLst>
            </p:cNvPr>
            <p:cNvSpPr/>
            <p:nvPr/>
          </p:nvSpPr>
          <p:spPr>
            <a:xfrm>
              <a:off x="1415562" y="4042813"/>
              <a:ext cx="1452302" cy="3705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443"/>
              <a:r>
                <a:rPr lang="en-US" sz="1600">
                  <a:solidFill>
                    <a:prstClr val="white"/>
                  </a:solidFill>
                  <a:latin typeface="Calibri" panose="020F0502020204030204"/>
                </a:rPr>
                <a:t>IoT Hub</a:t>
              </a:r>
            </a:p>
          </p:txBody>
        </p:sp>
        <p:sp>
          <p:nvSpPr>
            <p:cNvPr id="14" name="Rectangle 13">
              <a:extLst>
                <a:ext uri="{FF2B5EF4-FFF2-40B4-BE49-F238E27FC236}">
                  <a16:creationId xmlns:a16="http://schemas.microsoft.com/office/drawing/2014/main" id="{E28B7651-6F58-4A26-851B-F17A7CF48EBC}"/>
                </a:ext>
              </a:extLst>
            </p:cNvPr>
            <p:cNvSpPr/>
            <p:nvPr/>
          </p:nvSpPr>
          <p:spPr>
            <a:xfrm>
              <a:off x="1428220" y="4573152"/>
              <a:ext cx="1452302" cy="6318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443"/>
              <a:r>
                <a:rPr lang="en-US" sz="1200">
                  <a:solidFill>
                    <a:prstClr val="white"/>
                  </a:solidFill>
                  <a:latin typeface="Calibri" panose="020F0502020204030204"/>
                </a:rPr>
                <a:t>Device Provisioning Service</a:t>
              </a:r>
            </a:p>
          </p:txBody>
        </p:sp>
      </p:grpSp>
      <p:sp>
        <p:nvSpPr>
          <p:cNvPr id="34" name="TextBox 33">
            <a:extLst>
              <a:ext uri="{FF2B5EF4-FFF2-40B4-BE49-F238E27FC236}">
                <a16:creationId xmlns:a16="http://schemas.microsoft.com/office/drawing/2014/main" id="{88F6D3B6-994D-4ECA-858B-D90FFA318809}"/>
              </a:ext>
            </a:extLst>
          </p:cNvPr>
          <p:cNvSpPr txBox="1"/>
          <p:nvPr/>
        </p:nvSpPr>
        <p:spPr>
          <a:xfrm>
            <a:off x="536592" y="5919176"/>
            <a:ext cx="10025749" cy="646331"/>
          </a:xfrm>
          <a:prstGeom prst="rect">
            <a:avLst/>
          </a:prstGeom>
          <a:noFill/>
        </p:spPr>
        <p:txBody>
          <a:bodyPr wrap="square">
            <a:spAutoFit/>
          </a:bodyPr>
          <a:lstStyle/>
          <a:p>
            <a:r>
              <a:rPr lang="en-US" dirty="0">
                <a:solidFill>
                  <a:srgbClr val="0070C0"/>
                </a:solidFill>
                <a:hlinkClick r:id="rId8"/>
              </a:rPr>
              <a:t>https://github.com/azure-rtos</a:t>
            </a:r>
            <a:endParaRPr lang="en-US" dirty="0">
              <a:solidFill>
                <a:srgbClr val="0070C0"/>
              </a:solidFill>
            </a:endParaRPr>
          </a:p>
          <a:p>
            <a:r>
              <a:rPr lang="en-US" dirty="0">
                <a:solidFill>
                  <a:srgbClr val="0070C0"/>
                </a:solidFill>
              </a:rPr>
              <a:t>https://aka.ms/deepdive/eMASTERs-Microchip-Microsoft-Connecting-Devices</a:t>
            </a:r>
          </a:p>
        </p:txBody>
      </p:sp>
    </p:spTree>
    <p:extLst>
      <p:ext uri="{BB962C8B-B14F-4D97-AF65-F5344CB8AC3E}">
        <p14:creationId xmlns:p14="http://schemas.microsoft.com/office/powerpoint/2010/main" val="81015002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7CF5A708-A003-4802-B2D1-52C880A3440A}"/>
              </a:ext>
            </a:extLst>
          </p:cNvPr>
          <p:cNvSpPr/>
          <p:nvPr/>
        </p:nvSpPr>
        <p:spPr bwMode="auto">
          <a:xfrm>
            <a:off x="-1" y="0"/>
            <a:ext cx="12436476" cy="6858000"/>
          </a:xfrm>
          <a:prstGeom prst="ellipse">
            <a:avLst/>
          </a:prstGeom>
          <a:gradFill flip="none" rotWithShape="1">
            <a:gsLst>
              <a:gs pos="0">
                <a:srgbClr val="0078D3">
                  <a:lumMod val="50000"/>
                  <a:alpha val="80000"/>
                </a:srgbClr>
              </a:gs>
              <a:gs pos="90000">
                <a:srgbClr val="000000">
                  <a:alpha val="0"/>
                </a:srgbClr>
              </a:gs>
            </a:gsLst>
            <a:path path="circle">
              <a:fillToRect l="50000" t="50000" r="50000" b="50000"/>
            </a:path>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2">
            <a:extLst>
              <a:ext uri="{FF2B5EF4-FFF2-40B4-BE49-F238E27FC236}">
                <a16:creationId xmlns:a16="http://schemas.microsoft.com/office/drawing/2014/main" id="{172E3C13-FFE8-4014-BB88-7955570ABE76}"/>
              </a:ext>
            </a:extLst>
          </p:cNvPr>
          <p:cNvSpPr>
            <a:spLocks noGrp="1"/>
          </p:cNvSpPr>
          <p:nvPr>
            <p:ph type="title"/>
          </p:nvPr>
        </p:nvSpPr>
        <p:spPr>
          <a:xfrm>
            <a:off x="455994" y="3154507"/>
            <a:ext cx="10588058" cy="548985"/>
          </a:xfrm>
        </p:spPr>
        <p:txBody>
          <a:bodyPr/>
          <a:lstStyle/>
          <a:p>
            <a:r>
              <a:rPr lang="en-US" dirty="0">
                <a:solidFill>
                  <a:schemeClr val="tx1"/>
                </a:solidFill>
                <a:hlinkClick r:id="rId3">
                  <a:extLst>
                    <a:ext uri="{A12FA001-AC4F-418D-AE19-62706E023703}">
                      <ahyp:hlinkClr xmlns:ahyp="http://schemas.microsoft.com/office/drawing/2018/hyperlinkcolor" val="tx"/>
                    </a:ext>
                  </a:extLst>
                </a:hlinkClick>
              </a:rPr>
              <a:t>http://aka.ms/EmbeddedDevResearch</a:t>
            </a:r>
            <a:endParaRPr lang="en-US" sz="4400" dirty="0">
              <a:solidFill>
                <a:schemeClr val="tx1"/>
              </a:solidFill>
            </a:endParaRPr>
          </a:p>
        </p:txBody>
      </p:sp>
    </p:spTree>
    <p:extLst>
      <p:ext uri="{BB962C8B-B14F-4D97-AF65-F5344CB8AC3E}">
        <p14:creationId xmlns:p14="http://schemas.microsoft.com/office/powerpoint/2010/main" val="1281455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grpId="1" nodeType="withEffect">
                                  <p:stCondLst>
                                    <p:cond delay="0"/>
                                  </p:stCondLst>
                                  <p:childTnLst>
                                    <p:animMotion origin="layout" path="M -4.58333E-6 0 L -4.58333E-6 0.01898 " pathEditMode="relative" rAng="0" ptsTypes="AA">
                                      <p:cBhvr>
                                        <p:cTn id="9" dur="700" spd="-100000" fill="hold"/>
                                        <p:tgtEl>
                                          <p:spTgt spid="3"/>
                                        </p:tgtEl>
                                        <p:attrNameLst>
                                          <p:attrName>ppt_x</p:attrName>
                                          <p:attrName>ppt_y</p:attrName>
                                        </p:attrNameLst>
                                      </p:cBhvr>
                                      <p:rCtr x="0" y="94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7CF5A708-A003-4802-B2D1-52C880A3440A}"/>
              </a:ext>
            </a:extLst>
          </p:cNvPr>
          <p:cNvSpPr/>
          <p:nvPr/>
        </p:nvSpPr>
        <p:spPr bwMode="auto">
          <a:xfrm>
            <a:off x="-1" y="0"/>
            <a:ext cx="12436476" cy="6858000"/>
          </a:xfrm>
          <a:prstGeom prst="ellipse">
            <a:avLst/>
          </a:prstGeom>
          <a:gradFill flip="none" rotWithShape="1">
            <a:gsLst>
              <a:gs pos="0">
                <a:srgbClr val="0078D3">
                  <a:lumMod val="50000"/>
                  <a:alpha val="80000"/>
                </a:srgbClr>
              </a:gs>
              <a:gs pos="90000">
                <a:srgbClr val="000000">
                  <a:alpha val="0"/>
                </a:srgbClr>
              </a:gs>
            </a:gsLst>
            <a:path path="circle">
              <a:fillToRect l="50000" t="50000" r="50000" b="50000"/>
            </a:path>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Title 1">
            <a:extLst>
              <a:ext uri="{FF2B5EF4-FFF2-40B4-BE49-F238E27FC236}">
                <a16:creationId xmlns:a16="http://schemas.microsoft.com/office/drawing/2014/main" id="{8DB35291-7B17-4A0A-A3CD-C105FF3EC5CE}"/>
              </a:ext>
            </a:extLst>
          </p:cNvPr>
          <p:cNvSpPr txBox="1">
            <a:spLocks/>
          </p:cNvSpPr>
          <p:nvPr/>
        </p:nvSpPr>
        <p:spPr>
          <a:xfrm>
            <a:off x="344423" y="448492"/>
            <a:ext cx="11018520" cy="492443"/>
          </a:xfrm>
          <a:prstGeom prst="rect">
            <a:avLst/>
          </a:prstGeom>
          <a:noFill/>
        </p:spPr>
        <p:txBody>
          <a:bodyPr vert="horz" wrap="square" lIns="0" tIns="0" rIns="0" bIns="0" rtlCol="0" anchor="t" anchorCtr="0">
            <a:noAutofit/>
          </a:bodyPr>
          <a:lstStyle>
            <a:lvl1pPr algn="l" defTabSz="914367" rtl="0" eaLnBrk="1" latinLnBrk="0" hangingPunct="1">
              <a:lnSpc>
                <a:spcPct val="90000"/>
              </a:lnSpc>
              <a:spcBef>
                <a:spcPct val="0"/>
              </a:spcBef>
              <a:buNone/>
              <a:defRPr lang="en-US" sz="4705" b="0" kern="1200" cap="none" spc="-49" baseline="0" dirty="0">
                <a:ln w="3175">
                  <a:noFill/>
                </a:ln>
                <a:gradFill>
                  <a:gsLst>
                    <a:gs pos="0">
                      <a:schemeClr val="tx1"/>
                    </a:gs>
                    <a:gs pos="100000">
                      <a:schemeClr val="tx1"/>
                    </a:gs>
                  </a:gsLst>
                  <a:lin ang="5400000" scaled="1"/>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49" normalizeH="0" baseline="0" noProof="0">
                <a:ln w="3175">
                  <a:noFill/>
                </a:ln>
                <a:gradFill>
                  <a:gsLst>
                    <a:gs pos="0">
                      <a:srgbClr val="FFFFFF"/>
                    </a:gs>
                    <a:gs pos="100000">
                      <a:srgbClr val="FFFFFF"/>
                    </a:gs>
                  </a:gsLst>
                  <a:lin ang="5400000" scaled="1"/>
                </a:gradFill>
                <a:effectLst/>
                <a:uLnTx/>
                <a:uFillTx/>
                <a:latin typeface="Segoe UI Semibold"/>
                <a:ea typeface="+mn-ea"/>
                <a:cs typeface="Segoe UI" pitchFamily="34" charset="0"/>
              </a:rPr>
              <a:t>30 Days to Learn Cloud Skills Challenge </a:t>
            </a:r>
          </a:p>
        </p:txBody>
      </p:sp>
      <p:pic>
        <p:nvPicPr>
          <p:cNvPr id="8" name="Picture 7">
            <a:extLst>
              <a:ext uri="{FF2B5EF4-FFF2-40B4-BE49-F238E27FC236}">
                <a16:creationId xmlns:a16="http://schemas.microsoft.com/office/drawing/2014/main" id="{ACAC14D8-A27F-4F61-90DE-19B89B570EE3}"/>
              </a:ext>
            </a:extLst>
          </p:cNvPr>
          <p:cNvPicPr>
            <a:picLocks noChangeAspect="1"/>
          </p:cNvPicPr>
          <p:nvPr/>
        </p:nvPicPr>
        <p:blipFill>
          <a:blip r:embed="rId3"/>
          <a:stretch>
            <a:fillRect/>
          </a:stretch>
        </p:blipFill>
        <p:spPr>
          <a:xfrm>
            <a:off x="6136782" y="1756682"/>
            <a:ext cx="6055218" cy="3344636"/>
          </a:xfrm>
          <a:prstGeom prst="rect">
            <a:avLst/>
          </a:prstGeom>
        </p:spPr>
      </p:pic>
      <p:sp>
        <p:nvSpPr>
          <p:cNvPr id="10" name="TextBox 9">
            <a:extLst>
              <a:ext uri="{FF2B5EF4-FFF2-40B4-BE49-F238E27FC236}">
                <a16:creationId xmlns:a16="http://schemas.microsoft.com/office/drawing/2014/main" id="{28FE0C75-AF51-4353-8B60-6E0829783FCD}"/>
              </a:ext>
            </a:extLst>
          </p:cNvPr>
          <p:cNvSpPr txBox="1"/>
          <p:nvPr/>
        </p:nvSpPr>
        <p:spPr>
          <a:xfrm>
            <a:off x="208844" y="1756682"/>
            <a:ext cx="5130800" cy="203132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’30 Days to Learn it’ offers a time-bound, personalized, Cloud Skills Challenge that is built upon Microsoft Learn. It is designed to help developers build in-demand skills that advance their career, while preparing them to earn the Microsoft Certification for the Azure IoT Developer (AZ220) exam. </a:t>
            </a:r>
          </a:p>
        </p:txBody>
      </p:sp>
      <p:sp>
        <p:nvSpPr>
          <p:cNvPr id="12" name="TextBox 11">
            <a:extLst>
              <a:ext uri="{FF2B5EF4-FFF2-40B4-BE49-F238E27FC236}">
                <a16:creationId xmlns:a16="http://schemas.microsoft.com/office/drawing/2014/main" id="{8AD81E54-B65E-4F1D-A4F9-42CEE64F93CD}"/>
              </a:ext>
            </a:extLst>
          </p:cNvPr>
          <p:cNvSpPr txBox="1"/>
          <p:nvPr/>
        </p:nvSpPr>
        <p:spPr>
          <a:xfrm>
            <a:off x="208844" y="4297016"/>
            <a:ext cx="6220178"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sng" strike="noStrike" kern="1200" cap="none" spc="0" normalizeH="0" baseline="0" noProof="0" dirty="0">
                <a:ln>
                  <a:noFill/>
                </a:ln>
                <a:solidFill>
                  <a:srgbClr val="0563C1"/>
                </a:solidFill>
                <a:effectLst/>
                <a:uLnTx/>
                <a:uFillTx/>
                <a:latin typeface="Calibri" panose="020F0502020204030204" pitchFamily="34" charset="0"/>
                <a:ea typeface="Times New Roman" panose="02020603050405020304" pitchFamily="18" charset="0"/>
                <a:cs typeface="+mn-cs"/>
                <a:hlinkClick r:id="rId4"/>
              </a:rPr>
              <a:t>https://aka.ms/30DaysCSC/IoT</a:t>
            </a:r>
            <a:r>
              <a:rPr kumimoji="0" lang="en-US" sz="3200" b="1" i="0" u="none" strike="noStrike" kern="1200" cap="none" spc="0" normalizeH="0" baseline="0" noProof="0" dirty="0">
                <a:ln>
                  <a:noFill/>
                </a:ln>
                <a:solidFill>
                  <a:srgbClr val="FFFFFF"/>
                </a:solidFill>
                <a:effectLst/>
                <a:uLnTx/>
                <a:uFillTx/>
                <a:latin typeface="Calibri" panose="020F0502020204030204" pitchFamily="34" charset="0"/>
                <a:ea typeface="Times New Roman" panose="02020603050405020304" pitchFamily="18" charset="0"/>
                <a:cs typeface="+mn-cs"/>
              </a:rPr>
              <a:t> </a:t>
            </a:r>
            <a:endParaRPr kumimoji="0" lang="en-US" sz="3200" b="0" i="0" u="none" strike="noStrike" kern="120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1945299015"/>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7CF5A708-A003-4802-B2D1-52C880A3440A}"/>
              </a:ext>
            </a:extLst>
          </p:cNvPr>
          <p:cNvSpPr/>
          <p:nvPr/>
        </p:nvSpPr>
        <p:spPr bwMode="auto">
          <a:xfrm>
            <a:off x="-1" y="0"/>
            <a:ext cx="12436476" cy="6858000"/>
          </a:xfrm>
          <a:prstGeom prst="ellipse">
            <a:avLst/>
          </a:prstGeom>
          <a:gradFill flip="none" rotWithShape="1">
            <a:gsLst>
              <a:gs pos="0">
                <a:srgbClr val="0078D3">
                  <a:lumMod val="50000"/>
                  <a:alpha val="80000"/>
                </a:srgbClr>
              </a:gs>
              <a:gs pos="90000">
                <a:srgbClr val="000000">
                  <a:alpha val="0"/>
                </a:srgbClr>
              </a:gs>
            </a:gsLst>
            <a:path path="circle">
              <a:fillToRect l="50000" t="50000" r="50000" b="50000"/>
            </a:path>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aphicFrame>
        <p:nvGraphicFramePr>
          <p:cNvPr id="4" name="Table 9">
            <a:extLst>
              <a:ext uri="{FF2B5EF4-FFF2-40B4-BE49-F238E27FC236}">
                <a16:creationId xmlns:a16="http://schemas.microsoft.com/office/drawing/2014/main" id="{3D060D57-26E7-440C-88B9-1DD2150036EB}"/>
              </a:ext>
            </a:extLst>
          </p:cNvPr>
          <p:cNvGraphicFramePr>
            <a:graphicFrameLocks noGrp="1"/>
          </p:cNvGraphicFramePr>
          <p:nvPr/>
        </p:nvGraphicFramePr>
        <p:xfrm>
          <a:off x="220238" y="924368"/>
          <a:ext cx="11802764" cy="2852522"/>
        </p:xfrm>
        <a:graphic>
          <a:graphicData uri="http://schemas.openxmlformats.org/drawingml/2006/table">
            <a:tbl>
              <a:tblPr firstRow="1" bandRow="1">
                <a:tableStyleId>{2D5ABB26-0587-4C30-8999-92F81FD0307C}</a:tableStyleId>
              </a:tblPr>
              <a:tblGrid>
                <a:gridCol w="2751562">
                  <a:extLst>
                    <a:ext uri="{9D8B030D-6E8A-4147-A177-3AD203B41FA5}">
                      <a16:colId xmlns:a16="http://schemas.microsoft.com/office/drawing/2014/main" val="2577026644"/>
                    </a:ext>
                  </a:extLst>
                </a:gridCol>
                <a:gridCol w="3149820">
                  <a:extLst>
                    <a:ext uri="{9D8B030D-6E8A-4147-A177-3AD203B41FA5}">
                      <a16:colId xmlns:a16="http://schemas.microsoft.com/office/drawing/2014/main" val="1557014971"/>
                    </a:ext>
                  </a:extLst>
                </a:gridCol>
                <a:gridCol w="2950691">
                  <a:extLst>
                    <a:ext uri="{9D8B030D-6E8A-4147-A177-3AD203B41FA5}">
                      <a16:colId xmlns:a16="http://schemas.microsoft.com/office/drawing/2014/main" val="2178097593"/>
                    </a:ext>
                  </a:extLst>
                </a:gridCol>
                <a:gridCol w="2950691">
                  <a:extLst>
                    <a:ext uri="{9D8B030D-6E8A-4147-A177-3AD203B41FA5}">
                      <a16:colId xmlns:a16="http://schemas.microsoft.com/office/drawing/2014/main" val="2760844868"/>
                    </a:ext>
                  </a:extLst>
                </a:gridCol>
              </a:tblGrid>
              <a:tr h="438547">
                <a:tc>
                  <a:txBody>
                    <a:bodyPr/>
                    <a:lstStyle/>
                    <a:p>
                      <a:pPr algn="ctr"/>
                      <a:r>
                        <a:rPr lang="en-US" sz="1800" kern="1200" dirty="0">
                          <a:solidFill>
                            <a:srgbClr val="FFFFFF"/>
                          </a:solidFill>
                          <a:effectLst/>
                        </a:rPr>
                        <a:t>Hands on Learning </a:t>
                      </a:r>
                      <a:endParaRPr lang="en-US" dirty="0"/>
                    </a:p>
                  </a:txBody>
                  <a:tcPr/>
                </a:tc>
                <a:tc>
                  <a:txBody>
                    <a:bodyPr/>
                    <a:lstStyle/>
                    <a:p>
                      <a:pPr algn="ctr"/>
                      <a:r>
                        <a:rPr lang="en-US" sz="1800" dirty="0">
                          <a:solidFill>
                            <a:schemeClr val="tx1"/>
                          </a:solidFill>
                        </a:rPr>
                        <a:t>Watch</a:t>
                      </a:r>
                      <a:endParaRPr lang="en-US" dirty="0">
                        <a:solidFill>
                          <a:schemeClr val="tx1"/>
                        </a:solidFill>
                      </a:endParaRPr>
                    </a:p>
                  </a:txBody>
                  <a:tcPr/>
                </a:tc>
                <a:tc>
                  <a:txBody>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lang="en-US" dirty="0">
                          <a:solidFill>
                            <a:prstClr val="white"/>
                          </a:solidFill>
                        </a:rPr>
                        <a:t>Discover and Discuss</a:t>
                      </a:r>
                      <a:endParaRPr lang="en-US" dirty="0">
                        <a:solidFill>
                          <a:prstClr val="white"/>
                        </a:solidFill>
                        <a:latin typeface="Segoe UI Semibold"/>
                      </a:endParaRPr>
                    </a:p>
                  </a:txBody>
                  <a:tcPr/>
                </a:tc>
                <a:tc>
                  <a:txBody>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lang="en-US" dirty="0">
                          <a:solidFill>
                            <a:prstClr val="white"/>
                          </a:solidFill>
                        </a:rPr>
                        <a:t>Get Started Building</a:t>
                      </a:r>
                      <a:endParaRPr lang="en-US" dirty="0">
                        <a:solidFill>
                          <a:prstClr val="white"/>
                        </a:solidFill>
                        <a:latin typeface="Segoe UI Semibold"/>
                      </a:endParaRPr>
                    </a:p>
                  </a:txBody>
                  <a:tcPr/>
                </a:tc>
                <a:extLst>
                  <a:ext uri="{0D108BD9-81ED-4DB2-BD59-A6C34878D82A}">
                    <a16:rowId xmlns:a16="http://schemas.microsoft.com/office/drawing/2014/main" val="4130269991"/>
                  </a:ext>
                </a:extLst>
              </a:tr>
              <a:tr h="617429">
                <a:tc>
                  <a:txBody>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lang="en-US" sz="2000" dirty="0">
                          <a:solidFill>
                            <a:srgbClr val="00B0F0"/>
                          </a:solidFill>
                        </a:rPr>
                        <a:t>Microsoft Learn</a:t>
                      </a:r>
                      <a:endParaRPr lang="en-US" sz="2000" dirty="0">
                        <a:solidFill>
                          <a:srgbClr val="00B0F0"/>
                        </a:solidFill>
                        <a:latin typeface="Segoe UI Semibold"/>
                      </a:endParaRPr>
                    </a:p>
                  </a:txBody>
                  <a:tcPr/>
                </a:tc>
                <a:tc>
                  <a:txBody>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lang="en-US" sz="2000" dirty="0">
                          <a:solidFill>
                            <a:srgbClr val="00B0F0"/>
                          </a:solidFill>
                        </a:rPr>
                        <a:t>Microsoft IoT Developers Channel </a:t>
                      </a:r>
                      <a:endParaRPr lang="en-US" sz="2000" dirty="0">
                        <a:solidFill>
                          <a:srgbClr val="00B0F0"/>
                        </a:solidFill>
                        <a:latin typeface="Segoe UI"/>
                      </a:endParaRPr>
                    </a:p>
                  </a:txBody>
                  <a:tcPr/>
                </a:tc>
                <a:tc>
                  <a:txBody>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lang="en-US" sz="2000" dirty="0">
                          <a:solidFill>
                            <a:srgbClr val="00B0F0"/>
                          </a:solidFill>
                        </a:rPr>
                        <a:t>IoT Tech Community</a:t>
                      </a:r>
                      <a:endParaRPr lang="en-US" sz="2000" dirty="0">
                        <a:solidFill>
                          <a:srgbClr val="00B0F0"/>
                        </a:solidFill>
                        <a:latin typeface="Segoe UI"/>
                      </a:endParaRPr>
                    </a:p>
                  </a:txBody>
                  <a:tcPr/>
                </a:tc>
                <a:tc>
                  <a:txBody>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lang="en-US" sz="2000" dirty="0">
                          <a:solidFill>
                            <a:srgbClr val="00B0F0"/>
                          </a:solidFill>
                        </a:rPr>
                        <a:t>Azure IoT Docs</a:t>
                      </a:r>
                      <a:endParaRPr lang="en-US" sz="2000" dirty="0">
                        <a:solidFill>
                          <a:srgbClr val="00B0F0"/>
                        </a:solidFill>
                        <a:latin typeface="Segoe UI"/>
                      </a:endParaRPr>
                    </a:p>
                  </a:txBody>
                  <a:tcPr/>
                </a:tc>
                <a:extLst>
                  <a:ext uri="{0D108BD9-81ED-4DB2-BD59-A6C34878D82A}">
                    <a16:rowId xmlns:a16="http://schemas.microsoft.com/office/drawing/2014/main" val="3612168474"/>
                  </a:ext>
                </a:extLst>
              </a:tr>
              <a:tr h="438547">
                <a:tc>
                  <a:txBody>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lang="en-US" sz="1400" u="sng" dirty="0">
                          <a:solidFill>
                            <a:srgbClr val="7EB0EB"/>
                          </a:solidFill>
                          <a:hlinkClick r:id="rId3">
                            <a:extLst>
                              <a:ext uri="{A12FA001-AC4F-418D-AE19-62706E023703}">
                                <ahyp:hlinkClr xmlns:ahyp="http://schemas.microsoft.com/office/drawing/2018/hyperlinkcolor" val="tx"/>
                              </a:ext>
                            </a:extLst>
                          </a:hlinkClick>
                        </a:rPr>
                        <a:t>https://aka.ms/mslearniot</a:t>
                      </a:r>
                      <a:endParaRPr lang="en-US" sz="1400" u="sng" dirty="0">
                        <a:solidFill>
                          <a:srgbClr val="7EB0EB"/>
                        </a:solidFill>
                        <a:latin typeface="Segoe UI"/>
                      </a:endParaRPr>
                    </a:p>
                  </a:txBody>
                  <a:tcPr/>
                </a:tc>
                <a:tc>
                  <a:txBody>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lang="en-US" sz="1400" u="sng" dirty="0">
                          <a:solidFill>
                            <a:srgbClr val="7EB0EB"/>
                          </a:solidFill>
                          <a:hlinkClick r:id="rId4">
                            <a:extLst>
                              <a:ext uri="{A12FA001-AC4F-418D-AE19-62706E023703}">
                                <ahyp:hlinkClr xmlns:ahyp="http://schemas.microsoft.com/office/drawing/2018/hyperlinkcolor" val="tx"/>
                              </a:ext>
                            </a:extLst>
                          </a:hlinkClick>
                        </a:rPr>
                        <a:t>https://aka.ms/msiotdevs</a:t>
                      </a:r>
                      <a:endParaRPr lang="en-US" sz="1400" u="sng" dirty="0">
                        <a:solidFill>
                          <a:srgbClr val="7EB0EB"/>
                        </a:solidFill>
                        <a:latin typeface="Segoe UI"/>
                      </a:endParaRPr>
                    </a:p>
                  </a:txBody>
                  <a:tcPr/>
                </a:tc>
                <a:tc>
                  <a:txBody>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lang="en-US" sz="1400" u="sng" dirty="0">
                          <a:solidFill>
                            <a:srgbClr val="7EB0EB"/>
                          </a:solidFill>
                          <a:hlinkClick r:id="rId5">
                            <a:extLst>
                              <a:ext uri="{A12FA001-AC4F-418D-AE19-62706E023703}">
                                <ahyp:hlinkClr xmlns:ahyp="http://schemas.microsoft.com/office/drawing/2018/hyperlinkcolor" val="tx"/>
                              </a:ext>
                            </a:extLst>
                          </a:hlinkClick>
                        </a:rPr>
                        <a:t>https://aka.ms/iottechcommunity</a:t>
                      </a:r>
                      <a:endParaRPr lang="en-US" sz="1400" u="sng" dirty="0">
                        <a:solidFill>
                          <a:srgbClr val="7EB0EB"/>
                        </a:solidFill>
                        <a:latin typeface="Segoe UI"/>
                      </a:endParaRPr>
                    </a:p>
                  </a:txBody>
                  <a:tcPr/>
                </a:tc>
                <a:tc>
                  <a:txBody>
                    <a:bodyPr/>
                    <a:lstStyle/>
                    <a:p>
                      <a:pPr algn="ctr"/>
                      <a:r>
                        <a:rPr lang="en-US" sz="1400" u="sng" dirty="0">
                          <a:solidFill>
                            <a:srgbClr val="7EB0EB"/>
                          </a:solidFill>
                          <a:hlinkClick r:id="rId6">
                            <a:extLst>
                              <a:ext uri="{A12FA001-AC4F-418D-AE19-62706E023703}">
                                <ahyp:hlinkClr xmlns:ahyp="http://schemas.microsoft.com/office/drawing/2018/hyperlinkcolor" val="tx"/>
                              </a:ext>
                            </a:extLst>
                          </a:hlinkClick>
                        </a:rPr>
                        <a:t>https://docs.microsoft.com/en-us/azure/iot-fundamentals/</a:t>
                      </a:r>
                      <a:endParaRPr lang="en-US" sz="1400" u="sng" dirty="0">
                        <a:solidFill>
                          <a:srgbClr val="7EB0EB"/>
                        </a:solidFill>
                      </a:endParaRPr>
                    </a:p>
                  </a:txBody>
                  <a:tcPr/>
                </a:tc>
                <a:extLst>
                  <a:ext uri="{0D108BD9-81ED-4DB2-BD59-A6C34878D82A}">
                    <a16:rowId xmlns:a16="http://schemas.microsoft.com/office/drawing/2014/main" val="1706665077"/>
                  </a:ext>
                </a:extLst>
              </a:tr>
              <a:tr h="119477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srgbClr val="FFFFFF"/>
                              </a:gs>
                              <a:gs pos="30000">
                                <a:srgbClr val="FFFFFF"/>
                              </a:gs>
                            </a:gsLst>
                            <a:lin ang="5400000" scaled="0"/>
                          </a:gradFill>
                          <a:effectLst/>
                          <a:uLnTx/>
                          <a:uFillTx/>
                          <a:latin typeface="+mn-lt"/>
                          <a:ea typeface="+mn-ea"/>
                          <a:cs typeface="+mn-cs"/>
                        </a:rPr>
                        <a:t>MS Learn is the go-to site for self-paced, step-by-step learning. We offer </a:t>
                      </a:r>
                      <a:r>
                        <a:rPr kumimoji="0" lang="en-US" sz="1200" b="1" i="0" u="none" strike="noStrike" kern="1200" cap="none" spc="0" normalizeH="0" baseline="0" noProof="0" dirty="0">
                          <a:ln>
                            <a:noFill/>
                          </a:ln>
                          <a:gradFill>
                            <a:gsLst>
                              <a:gs pos="2917">
                                <a:srgbClr val="FFFFFF"/>
                              </a:gs>
                              <a:gs pos="30000">
                                <a:srgbClr val="FFFFFF"/>
                              </a:gs>
                            </a:gsLst>
                            <a:lin ang="5400000" scaled="0"/>
                          </a:gradFill>
                          <a:effectLst/>
                          <a:uLnTx/>
                          <a:uFillTx/>
                          <a:latin typeface="+mn-lt"/>
                          <a:ea typeface="+mn-ea"/>
                          <a:cs typeface="+mn-cs"/>
                        </a:rPr>
                        <a:t>over 40+ individual learn modules</a:t>
                      </a:r>
                      <a:r>
                        <a:rPr kumimoji="0" lang="en-US" sz="1200" b="0" i="0" u="none" strike="noStrike" kern="1200" cap="none" spc="0" normalizeH="0" baseline="0" noProof="0" dirty="0">
                          <a:ln>
                            <a:noFill/>
                          </a:ln>
                          <a:gradFill>
                            <a:gsLst>
                              <a:gs pos="2917">
                                <a:srgbClr val="FFFFFF"/>
                              </a:gs>
                              <a:gs pos="30000">
                                <a:srgbClr val="FFFFFF"/>
                              </a:gs>
                            </a:gsLst>
                            <a:lin ang="5400000" scaled="0"/>
                          </a:gradFill>
                          <a:effectLst/>
                          <a:uLnTx/>
                          <a:uFillTx/>
                          <a:latin typeface="+mn-lt"/>
                          <a:ea typeface="+mn-ea"/>
                          <a:cs typeface="+mn-cs"/>
                        </a:rPr>
                        <a:t> covering products such as Azure IoT Hub, IoT Edge, Digital Twins, and more. </a:t>
                      </a:r>
                      <a:endParaRPr lang="en-US" sz="1200" dirty="0">
                        <a:solidFill>
                          <a:schemeClr val="tx1"/>
                        </a:solidFill>
                        <a:latin typeface="+mn-lt"/>
                      </a:endParaRPr>
                    </a:p>
                  </a:txBody>
                  <a:tcPr/>
                </a:tc>
                <a:tc>
                  <a:txBody>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lang="en-US" sz="1200" dirty="0">
                          <a:solidFill>
                            <a:schemeClr val="tx1"/>
                          </a:solidFill>
                        </a:rPr>
                        <a:t>Watch and learn about our products! View Deep Dives for deep technical learning.</a:t>
                      </a:r>
                      <a:endParaRPr lang="en-US" sz="1200" i="1" dirty="0">
                        <a:solidFill>
                          <a:schemeClr val="tx1"/>
                        </a:solidFill>
                        <a:latin typeface="+mn-lt"/>
                        <a:cs typeface="Segoe UI"/>
                      </a:endParaRPr>
                    </a:p>
                  </a:txBody>
                  <a:tcPr/>
                </a:tc>
                <a:tc>
                  <a:txBody>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lang="en-US" sz="1200" dirty="0">
                          <a:solidFill>
                            <a:schemeClr val="tx1"/>
                          </a:solidFill>
                        </a:rPr>
                        <a:t>Check out the blog to  find technical posts describing and walking through latest IoT products services and features as well as news and announcements.</a:t>
                      </a:r>
                      <a:endParaRPr lang="en-US" sz="1200" i="1" dirty="0">
                        <a:solidFill>
                          <a:schemeClr val="tx1"/>
                        </a:solidFill>
                        <a:latin typeface="+mn-lt"/>
                        <a:cs typeface="Segoe UI"/>
                      </a:endParaRPr>
                    </a:p>
                  </a:txBody>
                  <a:tcPr/>
                </a:tc>
                <a:tc>
                  <a:txBody>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lang="en-US" sz="1200" dirty="0">
                          <a:solidFill>
                            <a:schemeClr val="tx1"/>
                          </a:solidFill>
                        </a:rPr>
                        <a:t>Check out the quick starts, how-to guides, and tutorials on Azure IoT Docs to learn how to build your IoT solutions.</a:t>
                      </a:r>
                    </a:p>
                    <a:p>
                      <a:pPr algn="ctr"/>
                      <a:endParaRPr lang="en-US" sz="1200" dirty="0">
                        <a:solidFill>
                          <a:schemeClr val="tx1"/>
                        </a:solidFill>
                        <a:latin typeface="+mn-lt"/>
                      </a:endParaRPr>
                    </a:p>
                  </a:txBody>
                  <a:tcPr/>
                </a:tc>
                <a:extLst>
                  <a:ext uri="{0D108BD9-81ED-4DB2-BD59-A6C34878D82A}">
                    <a16:rowId xmlns:a16="http://schemas.microsoft.com/office/drawing/2014/main" val="2656155932"/>
                  </a:ext>
                </a:extLst>
              </a:tr>
            </a:tbl>
          </a:graphicData>
        </a:graphic>
      </p:graphicFrame>
      <p:sp>
        <p:nvSpPr>
          <p:cNvPr id="6" name="Rectangle 5">
            <a:extLst>
              <a:ext uri="{FF2B5EF4-FFF2-40B4-BE49-F238E27FC236}">
                <a16:creationId xmlns:a16="http://schemas.microsoft.com/office/drawing/2014/main" id="{7B185810-390E-474A-8042-E86A3D132417}"/>
              </a:ext>
            </a:extLst>
          </p:cNvPr>
          <p:cNvSpPr/>
          <p:nvPr/>
        </p:nvSpPr>
        <p:spPr>
          <a:xfrm>
            <a:off x="3012248" y="897020"/>
            <a:ext cx="3074823" cy="5563458"/>
          </a:xfrm>
          <a:prstGeom prst="rect">
            <a:avLst/>
          </a:prstGeom>
          <a:noFill/>
          <a:ln w="190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Title 3">
            <a:extLst>
              <a:ext uri="{FF2B5EF4-FFF2-40B4-BE49-F238E27FC236}">
                <a16:creationId xmlns:a16="http://schemas.microsoft.com/office/drawing/2014/main" id="{DFEA0320-94CD-4EEC-91B3-DE5DE59F24C9}"/>
              </a:ext>
            </a:extLst>
          </p:cNvPr>
          <p:cNvSpPr txBox="1">
            <a:spLocks/>
          </p:cNvSpPr>
          <p:nvPr/>
        </p:nvSpPr>
        <p:spPr>
          <a:xfrm>
            <a:off x="257297" y="195793"/>
            <a:ext cx="11541280" cy="74086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225"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50" normalizeH="0" baseline="0" noProof="0" dirty="0">
                <a:ln w="3175">
                  <a:noFill/>
                </a:ln>
                <a:solidFill>
                  <a:prstClr val="white"/>
                </a:solidFill>
                <a:effectLst/>
                <a:uLnTx/>
                <a:uFillTx/>
                <a:latin typeface="Segoe UI Semibold" panose="020B0702040204020203" pitchFamily="34" charset="0"/>
                <a:ea typeface="+mj-ea"/>
                <a:cs typeface="Segoe UI Semibold" panose="020B0702040204020203" pitchFamily="34" charset="0"/>
              </a:rPr>
              <a:t>Start upskilling on Azure IoT today! </a:t>
            </a:r>
          </a:p>
        </p:txBody>
      </p:sp>
      <p:sp>
        <p:nvSpPr>
          <p:cNvPr id="10" name="Rectangle 9">
            <a:extLst>
              <a:ext uri="{FF2B5EF4-FFF2-40B4-BE49-F238E27FC236}">
                <a16:creationId xmlns:a16="http://schemas.microsoft.com/office/drawing/2014/main" id="{E588C066-29C2-4D23-8438-230BDB6BE43C}"/>
              </a:ext>
            </a:extLst>
          </p:cNvPr>
          <p:cNvSpPr/>
          <p:nvPr/>
        </p:nvSpPr>
        <p:spPr>
          <a:xfrm>
            <a:off x="3065145" y="1281541"/>
            <a:ext cx="2846189" cy="21033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225" rtl="0" eaLnBrk="1" fontAlgn="auto" latinLnBrk="0" hangingPunct="1">
              <a:lnSpc>
                <a:spcPct val="100000"/>
              </a:lnSpc>
              <a:spcBef>
                <a:spcPts val="0"/>
              </a:spcBef>
              <a:spcAft>
                <a:spcPts val="600"/>
              </a:spcAft>
              <a:buClrTx/>
              <a:buSzTx/>
              <a:buFontTx/>
              <a:buNone/>
              <a:tabLst/>
              <a:defRPr/>
            </a:pPr>
            <a:endParaRPr kumimoji="0" lang="en-US" sz="1200" b="0" i="1" u="none" strike="noStrike" kern="1200" cap="none" spc="0" normalizeH="0" baseline="0" noProof="0" dirty="0">
              <a:ln>
                <a:noFill/>
              </a:ln>
              <a:solidFill>
                <a:prstClr val="white"/>
              </a:solidFill>
              <a:effectLst/>
              <a:uLnTx/>
              <a:uFillTx/>
              <a:latin typeface="Segoe UI"/>
              <a:ea typeface="+mn-ea"/>
              <a:cs typeface="Segoe UI"/>
            </a:endParaRPr>
          </a:p>
        </p:txBody>
      </p:sp>
      <p:pic>
        <p:nvPicPr>
          <p:cNvPr id="12" name="Picture 11">
            <a:extLst>
              <a:ext uri="{FF2B5EF4-FFF2-40B4-BE49-F238E27FC236}">
                <a16:creationId xmlns:a16="http://schemas.microsoft.com/office/drawing/2014/main" id="{E7C676E7-F995-4512-A7ED-A0A3F811C705}"/>
              </a:ext>
            </a:extLst>
          </p:cNvPr>
          <p:cNvPicPr>
            <a:picLocks noChangeAspect="1"/>
          </p:cNvPicPr>
          <p:nvPr/>
        </p:nvPicPr>
        <p:blipFill>
          <a:blip r:embed="rId7"/>
          <a:stretch>
            <a:fillRect/>
          </a:stretch>
        </p:blipFill>
        <p:spPr>
          <a:xfrm>
            <a:off x="3161308" y="3357665"/>
            <a:ext cx="2543018" cy="2247575"/>
          </a:xfrm>
          <a:prstGeom prst="rect">
            <a:avLst/>
          </a:prstGeom>
          <a:ln w="12700">
            <a:solidFill>
              <a:schemeClr val="accent1"/>
            </a:solidFill>
          </a:ln>
        </p:spPr>
      </p:pic>
      <p:sp>
        <p:nvSpPr>
          <p:cNvPr id="18" name="AutoShape 2">
            <a:extLst>
              <a:ext uri="{FF2B5EF4-FFF2-40B4-BE49-F238E27FC236}">
                <a16:creationId xmlns:a16="http://schemas.microsoft.com/office/drawing/2014/main" id="{9619E72A-2075-4196-9248-8B1C102F95B5}"/>
              </a:ext>
            </a:extLst>
          </p:cNvPr>
          <p:cNvSpPr>
            <a:spLocks noChangeAspect="1" noChangeArrowheads="1"/>
          </p:cNvSpPr>
          <p:nvPr/>
        </p:nvSpPr>
        <p:spPr bwMode="auto">
          <a:xfrm>
            <a:off x="5911334" y="3244334"/>
            <a:ext cx="369332" cy="369332"/>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26" name="Graphic 25">
            <a:extLst>
              <a:ext uri="{FF2B5EF4-FFF2-40B4-BE49-F238E27FC236}">
                <a16:creationId xmlns:a16="http://schemas.microsoft.com/office/drawing/2014/main" id="{4C6C61ED-F7A3-46E6-A754-70FB754C0C1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48120" y="4409207"/>
            <a:ext cx="902614" cy="1071327"/>
          </a:xfrm>
          <a:prstGeom prst="rect">
            <a:avLst/>
          </a:prstGeom>
        </p:spPr>
      </p:pic>
      <p:pic>
        <p:nvPicPr>
          <p:cNvPr id="28" name="Graphic 27">
            <a:extLst>
              <a:ext uri="{FF2B5EF4-FFF2-40B4-BE49-F238E27FC236}">
                <a16:creationId xmlns:a16="http://schemas.microsoft.com/office/drawing/2014/main" id="{45E18FED-CFC3-4889-A124-4D5E47466AE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088793" y="4833549"/>
            <a:ext cx="1373619" cy="1630370"/>
          </a:xfrm>
          <a:prstGeom prst="rect">
            <a:avLst/>
          </a:prstGeom>
        </p:spPr>
      </p:pic>
      <p:pic>
        <p:nvPicPr>
          <p:cNvPr id="30" name="Picture 29">
            <a:extLst>
              <a:ext uri="{FF2B5EF4-FFF2-40B4-BE49-F238E27FC236}">
                <a16:creationId xmlns:a16="http://schemas.microsoft.com/office/drawing/2014/main" id="{69A58FC5-D10A-460C-BA32-6F8B394C7E70}"/>
              </a:ext>
            </a:extLst>
          </p:cNvPr>
          <p:cNvPicPr>
            <a:picLocks noChangeAspect="1"/>
          </p:cNvPicPr>
          <p:nvPr/>
        </p:nvPicPr>
        <p:blipFill>
          <a:blip r:embed="rId12"/>
          <a:stretch>
            <a:fillRect/>
          </a:stretch>
        </p:blipFill>
        <p:spPr>
          <a:xfrm>
            <a:off x="3953947" y="5110360"/>
            <a:ext cx="1957387" cy="1100137"/>
          </a:xfrm>
          <a:prstGeom prst="rect">
            <a:avLst/>
          </a:prstGeom>
        </p:spPr>
      </p:pic>
      <p:pic>
        <p:nvPicPr>
          <p:cNvPr id="32" name="Picture 31">
            <a:extLst>
              <a:ext uri="{FF2B5EF4-FFF2-40B4-BE49-F238E27FC236}">
                <a16:creationId xmlns:a16="http://schemas.microsoft.com/office/drawing/2014/main" id="{FFE6B2D3-1A30-4A23-B475-A66D605B4FEC}"/>
              </a:ext>
            </a:extLst>
          </p:cNvPr>
          <p:cNvPicPr>
            <a:picLocks noChangeAspect="1"/>
          </p:cNvPicPr>
          <p:nvPr/>
        </p:nvPicPr>
        <p:blipFill>
          <a:blip r:embed="rId13"/>
          <a:stretch>
            <a:fillRect/>
          </a:stretch>
        </p:blipFill>
        <p:spPr>
          <a:xfrm>
            <a:off x="6202773" y="3868193"/>
            <a:ext cx="2715812" cy="1829968"/>
          </a:xfrm>
          <a:prstGeom prst="rect">
            <a:avLst/>
          </a:prstGeom>
          <a:ln w="12700">
            <a:solidFill>
              <a:schemeClr val="accent1"/>
            </a:solidFill>
          </a:ln>
        </p:spPr>
      </p:pic>
      <p:pic>
        <p:nvPicPr>
          <p:cNvPr id="34" name="Picture 33">
            <a:extLst>
              <a:ext uri="{FF2B5EF4-FFF2-40B4-BE49-F238E27FC236}">
                <a16:creationId xmlns:a16="http://schemas.microsoft.com/office/drawing/2014/main" id="{90DA9D98-3A97-4227-8505-B1863DCF4533}"/>
              </a:ext>
            </a:extLst>
          </p:cNvPr>
          <p:cNvPicPr>
            <a:picLocks noChangeAspect="1"/>
          </p:cNvPicPr>
          <p:nvPr/>
        </p:nvPicPr>
        <p:blipFill>
          <a:blip r:embed="rId14"/>
          <a:stretch>
            <a:fillRect/>
          </a:stretch>
        </p:blipFill>
        <p:spPr>
          <a:xfrm>
            <a:off x="7233031" y="4913465"/>
            <a:ext cx="1472073" cy="1221616"/>
          </a:xfrm>
          <a:prstGeom prst="rect">
            <a:avLst/>
          </a:prstGeom>
          <a:ln w="12700">
            <a:solidFill>
              <a:schemeClr val="accent1"/>
            </a:solidFill>
          </a:ln>
        </p:spPr>
      </p:pic>
      <p:sp>
        <p:nvSpPr>
          <p:cNvPr id="36" name="Rectangle 35">
            <a:extLst>
              <a:ext uri="{FF2B5EF4-FFF2-40B4-BE49-F238E27FC236}">
                <a16:creationId xmlns:a16="http://schemas.microsoft.com/office/drawing/2014/main" id="{8CD98B1B-E3A2-41AB-927F-CFADDD2F4B61}"/>
              </a:ext>
            </a:extLst>
          </p:cNvPr>
          <p:cNvSpPr/>
          <p:nvPr/>
        </p:nvSpPr>
        <p:spPr>
          <a:xfrm>
            <a:off x="9074436" y="897020"/>
            <a:ext cx="2948565" cy="5623938"/>
          </a:xfrm>
          <a:prstGeom prst="rect">
            <a:avLst/>
          </a:prstGeom>
          <a:noFill/>
          <a:ln w="190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8" name="Picture 37">
            <a:extLst>
              <a:ext uri="{FF2B5EF4-FFF2-40B4-BE49-F238E27FC236}">
                <a16:creationId xmlns:a16="http://schemas.microsoft.com/office/drawing/2014/main" id="{1120499E-AF4E-4709-BF60-11CF1A480BD1}"/>
              </a:ext>
            </a:extLst>
          </p:cNvPr>
          <p:cNvPicPr>
            <a:picLocks noChangeAspect="1"/>
          </p:cNvPicPr>
          <p:nvPr/>
        </p:nvPicPr>
        <p:blipFill>
          <a:blip r:embed="rId15"/>
          <a:stretch>
            <a:fillRect/>
          </a:stretch>
        </p:blipFill>
        <p:spPr>
          <a:xfrm>
            <a:off x="9507166" y="4245891"/>
            <a:ext cx="2291411" cy="1525053"/>
          </a:xfrm>
          <a:prstGeom prst="rect">
            <a:avLst/>
          </a:prstGeom>
          <a:ln w="12700">
            <a:solidFill>
              <a:schemeClr val="accent1"/>
            </a:solidFill>
          </a:ln>
        </p:spPr>
      </p:pic>
      <p:pic>
        <p:nvPicPr>
          <p:cNvPr id="40" name="Picture 39">
            <a:extLst>
              <a:ext uri="{FF2B5EF4-FFF2-40B4-BE49-F238E27FC236}">
                <a16:creationId xmlns:a16="http://schemas.microsoft.com/office/drawing/2014/main" id="{91E5FD47-34F7-4CD6-95EF-BF69A4D45088}"/>
              </a:ext>
            </a:extLst>
          </p:cNvPr>
          <p:cNvPicPr>
            <a:picLocks noChangeAspect="1"/>
          </p:cNvPicPr>
          <p:nvPr/>
        </p:nvPicPr>
        <p:blipFill>
          <a:blip r:embed="rId16"/>
          <a:stretch>
            <a:fillRect/>
          </a:stretch>
        </p:blipFill>
        <p:spPr>
          <a:xfrm>
            <a:off x="9196814" y="3636317"/>
            <a:ext cx="2254685" cy="876379"/>
          </a:xfrm>
          <a:prstGeom prst="rect">
            <a:avLst/>
          </a:prstGeom>
          <a:ln w="12700">
            <a:solidFill>
              <a:schemeClr val="accent1"/>
            </a:solidFill>
          </a:ln>
        </p:spPr>
      </p:pic>
      <p:sp>
        <p:nvSpPr>
          <p:cNvPr id="41" name="TextBox 4">
            <a:extLst>
              <a:ext uri="{FF2B5EF4-FFF2-40B4-BE49-F238E27FC236}">
                <a16:creationId xmlns:a16="http://schemas.microsoft.com/office/drawing/2014/main" id="{BCFE153D-965E-48D2-942E-A755707B92C0}"/>
              </a:ext>
            </a:extLst>
          </p:cNvPr>
          <p:cNvSpPr txBox="1"/>
          <p:nvPr/>
        </p:nvSpPr>
        <p:spPr>
          <a:xfrm>
            <a:off x="188818" y="3745112"/>
            <a:ext cx="2787824" cy="861774"/>
          </a:xfrm>
          <a:prstGeom prst="rect">
            <a:avLst/>
          </a:prstGeom>
          <a:noFill/>
        </p:spPr>
        <p:txBody>
          <a:bodyPr wrap="square">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hlinkClick r:id="rId17"/>
              </a:rPr>
              <a:t>https://aka.ms/IntroAzureIoTLearningPath</a:t>
            </a: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896714995"/>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7CF5A708-A003-4802-B2D1-52C880A3440A}"/>
              </a:ext>
            </a:extLst>
          </p:cNvPr>
          <p:cNvSpPr/>
          <p:nvPr/>
        </p:nvSpPr>
        <p:spPr bwMode="auto">
          <a:xfrm>
            <a:off x="0" y="0"/>
            <a:ext cx="12436476" cy="6858000"/>
          </a:xfrm>
          <a:prstGeom prst="ellipse">
            <a:avLst/>
          </a:prstGeom>
          <a:gradFill flip="none" rotWithShape="1">
            <a:gsLst>
              <a:gs pos="0">
                <a:srgbClr val="0078D3">
                  <a:lumMod val="50000"/>
                  <a:alpha val="80000"/>
                </a:srgbClr>
              </a:gs>
              <a:gs pos="90000">
                <a:srgbClr val="000000">
                  <a:alpha val="0"/>
                </a:srgbClr>
              </a:gs>
            </a:gsLst>
            <a:path path="circle">
              <a:fillToRect l="50000" t="50000" r="50000" b="50000"/>
            </a:path>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2">
            <a:extLst>
              <a:ext uri="{FF2B5EF4-FFF2-40B4-BE49-F238E27FC236}">
                <a16:creationId xmlns:a16="http://schemas.microsoft.com/office/drawing/2014/main" id="{172E3C13-FFE8-4014-BB88-7955570ABE76}"/>
              </a:ext>
            </a:extLst>
          </p:cNvPr>
          <p:cNvSpPr>
            <a:spLocks noGrp="1"/>
          </p:cNvSpPr>
          <p:nvPr>
            <p:ph type="title"/>
          </p:nvPr>
        </p:nvSpPr>
        <p:spPr>
          <a:xfrm>
            <a:off x="410838" y="422596"/>
            <a:ext cx="9263739" cy="548985"/>
          </a:xfrm>
        </p:spPr>
        <p:txBody>
          <a:bodyPr/>
          <a:lstStyle/>
          <a:p>
            <a:r>
              <a:rPr lang="en-US" sz="4400" dirty="0">
                <a:solidFill>
                  <a:schemeClr val="tx1"/>
                </a:solidFill>
              </a:rPr>
              <a:t>Agenda</a:t>
            </a:r>
            <a:endParaRPr lang="en-US" sz="4400" dirty="0">
              <a:gradFill>
                <a:gsLst>
                  <a:gs pos="0">
                    <a:schemeClr val="accent5"/>
                  </a:gs>
                  <a:gs pos="100000">
                    <a:schemeClr val="accent4"/>
                  </a:gs>
                </a:gsLst>
                <a:lin ang="2700000" scaled="1"/>
              </a:gradFill>
            </a:endParaRPr>
          </a:p>
        </p:txBody>
      </p:sp>
      <p:sp>
        <p:nvSpPr>
          <p:cNvPr id="4" name="Title 2">
            <a:extLst>
              <a:ext uri="{FF2B5EF4-FFF2-40B4-BE49-F238E27FC236}">
                <a16:creationId xmlns:a16="http://schemas.microsoft.com/office/drawing/2014/main" id="{29A868D5-116B-48F8-A7CB-9AFEF1E36C9D}"/>
              </a:ext>
            </a:extLst>
          </p:cNvPr>
          <p:cNvSpPr txBox="1">
            <a:spLocks/>
          </p:cNvSpPr>
          <p:nvPr/>
        </p:nvSpPr>
        <p:spPr>
          <a:xfrm>
            <a:off x="525091" y="1214899"/>
            <a:ext cx="10492313" cy="5308564"/>
          </a:xfrm>
          <a:prstGeom prst="rect">
            <a:avLst/>
          </a:prstGeom>
          <a:noFill/>
        </p:spPr>
        <p:txBody>
          <a:bodyPr vert="horz" wrap="square" lIns="0" tIns="0" rIns="0" bIns="0" rtlCol="0" anchor="t" anchorCtr="0">
            <a:noAutofit/>
          </a:bodyPr>
          <a:lstStyle>
            <a:lvl1pPr algn="l" defTabSz="914367" rtl="0" eaLnBrk="1" latinLnBrk="0" hangingPunct="1">
              <a:lnSpc>
                <a:spcPct val="90000"/>
              </a:lnSpc>
              <a:spcBef>
                <a:spcPct val="0"/>
              </a:spcBef>
              <a:buNone/>
              <a:defRPr lang="en-US" sz="4705" b="0" kern="1200" cap="none" spc="-49" baseline="0" dirty="0">
                <a:ln w="3175">
                  <a:noFill/>
                </a:ln>
                <a:gradFill>
                  <a:gsLst>
                    <a:gs pos="0">
                      <a:schemeClr val="tx1"/>
                    </a:gs>
                    <a:gs pos="100000">
                      <a:schemeClr val="tx1"/>
                    </a:gs>
                  </a:gsLst>
                  <a:lin ang="5400000" scaled="1"/>
                </a:gradFill>
                <a:effectLst/>
                <a:latin typeface="+mj-lt"/>
                <a:ea typeface="+mn-ea"/>
                <a:cs typeface="Segoe UI" pitchFamily="34" charset="0"/>
              </a:defRPr>
            </a:lvl1pPr>
          </a:lstStyle>
          <a:p>
            <a:pPr marL="742950" indent="-742950">
              <a:buAutoNum type="arabicPeriod"/>
            </a:pPr>
            <a:r>
              <a:rPr lang="en-US" sz="3600" dirty="0">
                <a:gradFill>
                  <a:gsLst>
                    <a:gs pos="0">
                      <a:schemeClr val="accent5"/>
                    </a:gs>
                    <a:gs pos="100000">
                      <a:schemeClr val="accent4"/>
                    </a:gs>
                  </a:gsLst>
                  <a:lin ang="2700000" scaled="1"/>
                </a:gradFill>
              </a:rPr>
              <a:t>What is Azure IoT Hub</a:t>
            </a:r>
          </a:p>
          <a:p>
            <a:pPr marL="742950" indent="-742950">
              <a:buAutoNum type="arabicPeriod"/>
            </a:pPr>
            <a:r>
              <a:rPr lang="en-US" sz="3600" dirty="0">
                <a:gradFill>
                  <a:gsLst>
                    <a:gs pos="0">
                      <a:schemeClr val="accent5"/>
                    </a:gs>
                    <a:gs pos="100000">
                      <a:schemeClr val="accent4"/>
                    </a:gs>
                  </a:gsLst>
                  <a:lin ang="2700000" scaled="1"/>
                </a:gradFill>
              </a:rPr>
              <a:t>Connectivity Models</a:t>
            </a:r>
          </a:p>
          <a:p>
            <a:pPr marL="742950" indent="-742950">
              <a:buAutoNum type="arabicPeriod"/>
            </a:pPr>
            <a:r>
              <a:rPr lang="en-US" sz="3600" dirty="0">
                <a:gradFill>
                  <a:gsLst>
                    <a:gs pos="0">
                      <a:schemeClr val="accent5"/>
                    </a:gs>
                    <a:gs pos="100000">
                      <a:schemeClr val="accent4"/>
                    </a:gs>
                  </a:gsLst>
                  <a:lin ang="2700000" scaled="1"/>
                </a:gradFill>
              </a:rPr>
              <a:t>Communication Protocols</a:t>
            </a:r>
          </a:p>
          <a:p>
            <a:pPr marL="742950" indent="-742950">
              <a:buAutoNum type="arabicPeriod"/>
            </a:pPr>
            <a:r>
              <a:rPr lang="en-US" sz="3600" dirty="0">
                <a:gradFill>
                  <a:gsLst>
                    <a:gs pos="0">
                      <a:schemeClr val="accent5"/>
                    </a:gs>
                    <a:gs pos="100000">
                      <a:schemeClr val="accent4"/>
                    </a:gs>
                  </a:gsLst>
                  <a:lin ang="2700000" scaled="1"/>
                </a:gradFill>
              </a:rPr>
              <a:t>Azure IoT SDKs</a:t>
            </a:r>
          </a:p>
          <a:p>
            <a:pPr marL="742950" indent="-742950">
              <a:buAutoNum type="arabicPeriod"/>
            </a:pPr>
            <a:r>
              <a:rPr lang="en-US" sz="3600" dirty="0">
                <a:gradFill>
                  <a:gsLst>
                    <a:gs pos="0">
                      <a:schemeClr val="accent5"/>
                    </a:gs>
                    <a:gs pos="100000">
                      <a:schemeClr val="accent4"/>
                    </a:gs>
                  </a:gsLst>
                  <a:lin ang="2700000" scaled="1"/>
                </a:gradFill>
              </a:rPr>
              <a:t>Azure IoT Hub Message</a:t>
            </a:r>
          </a:p>
          <a:p>
            <a:pPr marL="742950" indent="-742950">
              <a:buAutoNum type="arabicPeriod"/>
            </a:pPr>
            <a:r>
              <a:rPr lang="en-US" sz="3600" dirty="0">
                <a:gradFill>
                  <a:gsLst>
                    <a:gs pos="0">
                      <a:schemeClr val="accent5"/>
                    </a:gs>
                    <a:gs pos="100000">
                      <a:schemeClr val="accent4"/>
                    </a:gs>
                  </a:gsLst>
                  <a:lin ang="2700000" scaled="1"/>
                </a:gradFill>
              </a:rPr>
              <a:t>Device Update for IoT Hub</a:t>
            </a:r>
          </a:p>
          <a:p>
            <a:pPr marL="742950" indent="-742950">
              <a:buAutoNum type="arabicPeriod"/>
            </a:pPr>
            <a:r>
              <a:rPr lang="en-US" sz="3600" dirty="0">
                <a:gradFill>
                  <a:gsLst>
                    <a:gs pos="0">
                      <a:schemeClr val="accent5"/>
                    </a:gs>
                    <a:gs pos="100000">
                      <a:schemeClr val="accent4"/>
                    </a:gs>
                  </a:gsLst>
                  <a:lin ang="2700000" scaled="1"/>
                </a:gradFill>
              </a:rPr>
              <a:t>Tooling</a:t>
            </a:r>
          </a:p>
          <a:p>
            <a:pPr marL="742950" indent="-742950">
              <a:buFontTx/>
              <a:buAutoNum type="arabicPeriod"/>
            </a:pPr>
            <a:r>
              <a:rPr lang="en-US" sz="3600" dirty="0"/>
              <a:t>DEMO: </a:t>
            </a:r>
            <a:r>
              <a:rPr lang="en-US" sz="3600" dirty="0">
                <a:gradFill>
                  <a:gsLst>
                    <a:gs pos="0">
                      <a:schemeClr val="accent5"/>
                    </a:gs>
                    <a:gs pos="100000">
                      <a:schemeClr val="accent4"/>
                    </a:gs>
                  </a:gsLst>
                  <a:lin ang="2700000" scaled="1"/>
                </a:gradFill>
              </a:rPr>
              <a:t>Azure IoT Hub Walkthrough</a:t>
            </a:r>
          </a:p>
          <a:p>
            <a:pPr marL="742950" indent="-742950">
              <a:buAutoNum type="arabicPeriod"/>
            </a:pPr>
            <a:r>
              <a:rPr lang="en-US" sz="3600" dirty="0">
                <a:gradFill>
                  <a:gsLst>
                    <a:gs pos="0">
                      <a:schemeClr val="accent5"/>
                    </a:gs>
                    <a:gs pos="100000">
                      <a:schemeClr val="accent4"/>
                    </a:gs>
                  </a:gsLst>
                  <a:lin ang="2700000" scaled="1"/>
                </a:gradFill>
              </a:rPr>
              <a:t>Resources</a:t>
            </a:r>
          </a:p>
          <a:p>
            <a:pPr marL="742950" indent="-742950">
              <a:buAutoNum type="arabicPeriod"/>
            </a:pPr>
            <a:r>
              <a:rPr lang="en-US" sz="3600" dirty="0">
                <a:gradFill>
                  <a:gsLst>
                    <a:gs pos="0">
                      <a:schemeClr val="accent5"/>
                    </a:gs>
                    <a:gs pos="100000">
                      <a:schemeClr val="accent4"/>
                    </a:gs>
                  </a:gsLst>
                  <a:lin ang="2700000" scaled="1"/>
                </a:gradFill>
              </a:rPr>
              <a:t>Live Q&amp;A</a:t>
            </a:r>
          </a:p>
          <a:p>
            <a:pPr marL="742950" indent="-742950">
              <a:buAutoNum type="arabicPeriod"/>
            </a:pPr>
            <a:endParaRPr lang="en-US" sz="3600" dirty="0">
              <a:gradFill>
                <a:gsLst>
                  <a:gs pos="0">
                    <a:schemeClr val="accent5"/>
                  </a:gs>
                  <a:gs pos="100000">
                    <a:schemeClr val="accent4"/>
                  </a:gs>
                </a:gsLst>
                <a:lin ang="2700000" scaled="1"/>
              </a:gradFill>
            </a:endParaRPr>
          </a:p>
          <a:p>
            <a:pPr marL="742950" indent="-742950">
              <a:buAutoNum type="arabicPeriod"/>
            </a:pPr>
            <a:endParaRPr lang="en-US" sz="3600" dirty="0">
              <a:gradFill>
                <a:gsLst>
                  <a:gs pos="0">
                    <a:schemeClr val="accent5"/>
                  </a:gs>
                  <a:gs pos="100000">
                    <a:schemeClr val="accent4"/>
                  </a:gs>
                </a:gsLst>
                <a:lin ang="2700000" scaled="1"/>
              </a:gradFill>
            </a:endParaRPr>
          </a:p>
          <a:p>
            <a:pPr marL="742950" indent="-742950">
              <a:buAutoNum type="arabicPeriod"/>
            </a:pPr>
            <a:endParaRPr lang="en-US" sz="3600" dirty="0">
              <a:gradFill>
                <a:gsLst>
                  <a:gs pos="0">
                    <a:schemeClr val="accent5"/>
                  </a:gs>
                  <a:gs pos="100000">
                    <a:schemeClr val="accent4"/>
                  </a:gs>
                </a:gsLst>
                <a:lin ang="2700000" scaled="1"/>
              </a:gradFill>
            </a:endParaRPr>
          </a:p>
          <a:p>
            <a:pPr marL="742950" indent="-742950">
              <a:buAutoNum type="arabicPeriod"/>
            </a:pPr>
            <a:endParaRPr lang="en-US" sz="3600" dirty="0">
              <a:gradFill>
                <a:gsLst>
                  <a:gs pos="0">
                    <a:schemeClr val="accent5"/>
                  </a:gs>
                  <a:gs pos="100000">
                    <a:schemeClr val="accent4"/>
                  </a:gs>
                </a:gsLst>
                <a:lin ang="2700000" scaled="1"/>
              </a:gradFill>
            </a:endParaRPr>
          </a:p>
          <a:p>
            <a:endParaRPr lang="en-US" sz="3600" dirty="0">
              <a:gradFill>
                <a:gsLst>
                  <a:gs pos="0">
                    <a:schemeClr val="accent5"/>
                  </a:gs>
                  <a:gs pos="100000">
                    <a:schemeClr val="accent4"/>
                  </a:gs>
                </a:gsLst>
                <a:lin ang="2700000" scaled="1"/>
              </a:gradFill>
            </a:endParaRPr>
          </a:p>
        </p:txBody>
      </p:sp>
    </p:spTree>
    <p:extLst>
      <p:ext uri="{BB962C8B-B14F-4D97-AF65-F5344CB8AC3E}">
        <p14:creationId xmlns:p14="http://schemas.microsoft.com/office/powerpoint/2010/main" val="14851588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grpId="1" nodeType="withEffect">
                                  <p:stCondLst>
                                    <p:cond delay="0"/>
                                  </p:stCondLst>
                                  <p:childTnLst>
                                    <p:animMotion origin="layout" path="M -1.66667E-6 -3.7037E-7 L -1.66667E-6 0.01898 " pathEditMode="relative" rAng="0" ptsTypes="AA">
                                      <p:cBhvr>
                                        <p:cTn id="9" dur="700" spd="-100000" fill="hold"/>
                                        <p:tgtEl>
                                          <p:spTgt spid="3"/>
                                        </p:tgtEl>
                                        <p:attrNameLst>
                                          <p:attrName>ppt_x</p:attrName>
                                          <p:attrName>ppt_y</p:attrName>
                                        </p:attrNameLst>
                                      </p:cBhvr>
                                      <p:rCtr x="0" y="949"/>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42" presetClass="path" presetSubtype="0" decel="100000" fill="hold" grpId="1" nodeType="withEffect">
                                  <p:stCondLst>
                                    <p:cond delay="0"/>
                                  </p:stCondLst>
                                  <p:childTnLst>
                                    <p:animMotion origin="layout" path="M 2.70833E-6 -3.7037E-7 L 2.70833E-6 0.01898 " pathEditMode="relative" rAng="0" ptsTypes="AA">
                                      <p:cBhvr>
                                        <p:cTn id="14" dur="700" spd="-100000" fill="hold"/>
                                        <p:tgtEl>
                                          <p:spTgt spid="4"/>
                                        </p:tgtEl>
                                        <p:attrNameLst>
                                          <p:attrName>ppt_x</p:attrName>
                                          <p:attrName>ppt_y</p:attrName>
                                        </p:attrNameLst>
                                      </p:cBhvr>
                                      <p:rCtr x="0" y="94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4" grpId="0"/>
      <p:bldP spid="4" grpId="1"/>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7CF5A708-A003-4802-B2D1-52C880A3440A}"/>
              </a:ext>
            </a:extLst>
          </p:cNvPr>
          <p:cNvSpPr/>
          <p:nvPr/>
        </p:nvSpPr>
        <p:spPr bwMode="auto">
          <a:xfrm>
            <a:off x="-1" y="0"/>
            <a:ext cx="12436476" cy="6858000"/>
          </a:xfrm>
          <a:prstGeom prst="ellipse">
            <a:avLst/>
          </a:prstGeom>
          <a:gradFill flip="none" rotWithShape="1">
            <a:gsLst>
              <a:gs pos="0">
                <a:srgbClr val="0078D3">
                  <a:lumMod val="50000"/>
                  <a:alpha val="80000"/>
                </a:srgbClr>
              </a:gs>
              <a:gs pos="90000">
                <a:srgbClr val="000000">
                  <a:alpha val="0"/>
                </a:srgbClr>
              </a:gs>
            </a:gsLst>
            <a:path path="circle">
              <a:fillToRect l="50000" t="50000" r="50000" b="50000"/>
            </a:path>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2">
            <a:extLst>
              <a:ext uri="{FF2B5EF4-FFF2-40B4-BE49-F238E27FC236}">
                <a16:creationId xmlns:a16="http://schemas.microsoft.com/office/drawing/2014/main" id="{172E3C13-FFE8-4014-BB88-7955570ABE76}"/>
              </a:ext>
            </a:extLst>
          </p:cNvPr>
          <p:cNvSpPr>
            <a:spLocks noGrp="1"/>
          </p:cNvSpPr>
          <p:nvPr>
            <p:ph type="title"/>
          </p:nvPr>
        </p:nvSpPr>
        <p:spPr>
          <a:xfrm>
            <a:off x="455994" y="1281102"/>
            <a:ext cx="11085518" cy="4774010"/>
          </a:xfrm>
        </p:spPr>
        <p:txBody>
          <a:bodyPr/>
          <a:lstStyle/>
          <a:p>
            <a:r>
              <a:rPr lang="en-US" sz="4400" dirty="0">
                <a:gradFill>
                  <a:gsLst>
                    <a:gs pos="0">
                      <a:schemeClr val="accent5"/>
                    </a:gs>
                    <a:gs pos="100000">
                      <a:schemeClr val="accent4"/>
                    </a:gs>
                  </a:gsLst>
                  <a:lin ang="2700000" scaled="1"/>
                </a:gradFill>
              </a:rPr>
              <a:t>Live Q&amp;A </a:t>
            </a:r>
            <a:br>
              <a:rPr lang="en-US" sz="4400" dirty="0">
                <a:gradFill>
                  <a:gsLst>
                    <a:gs pos="0">
                      <a:schemeClr val="accent5"/>
                    </a:gs>
                    <a:gs pos="100000">
                      <a:schemeClr val="accent4"/>
                    </a:gs>
                  </a:gsLst>
                  <a:lin ang="2700000" scaled="1"/>
                </a:gradFill>
              </a:rPr>
            </a:br>
            <a:r>
              <a:rPr lang="en-US" sz="4400" dirty="0">
                <a:gradFill>
                  <a:gsLst>
                    <a:gs pos="0">
                      <a:schemeClr val="accent5"/>
                    </a:gs>
                    <a:gs pos="100000">
                      <a:schemeClr val="accent4"/>
                    </a:gs>
                  </a:gsLst>
                  <a:lin ang="2700000" scaled="1"/>
                </a:gradFill>
              </a:rPr>
              <a:t>Thank you!</a:t>
            </a:r>
            <a:br>
              <a:rPr lang="en-US" sz="4400" dirty="0">
                <a:gradFill>
                  <a:gsLst>
                    <a:gs pos="0">
                      <a:schemeClr val="accent5"/>
                    </a:gs>
                    <a:gs pos="100000">
                      <a:schemeClr val="accent4"/>
                    </a:gs>
                  </a:gsLst>
                  <a:lin ang="2700000" scaled="1"/>
                </a:gradFill>
              </a:rPr>
            </a:br>
            <a:br>
              <a:rPr lang="en-US" sz="4400" dirty="0">
                <a:gradFill>
                  <a:gsLst>
                    <a:gs pos="0">
                      <a:schemeClr val="accent5"/>
                    </a:gs>
                    <a:gs pos="100000">
                      <a:schemeClr val="accent4"/>
                    </a:gs>
                  </a:gsLst>
                  <a:lin ang="2700000" scaled="1"/>
                </a:gradFill>
              </a:rPr>
            </a:br>
            <a:r>
              <a:rPr lang="en-US" sz="2000" dirty="0"/>
              <a:t>IoT Arch Reference: </a:t>
            </a:r>
            <a:r>
              <a:rPr lang="en-US" sz="2000" dirty="0">
                <a:hlinkClick r:id="rId3"/>
              </a:rPr>
              <a:t>https://aka.ms/iotrefarchitecture</a:t>
            </a:r>
            <a:br>
              <a:rPr lang="en-US" sz="2000" dirty="0"/>
            </a:br>
            <a:r>
              <a:rPr lang="en-US" sz="2000" dirty="0"/>
              <a:t>Azure Account Signup: </a:t>
            </a:r>
            <a:r>
              <a:rPr lang="en-US" sz="2000" dirty="0">
                <a:hlinkClick r:id="rId4"/>
              </a:rPr>
              <a:t>https://aka.ms/get-started-azure-2021</a:t>
            </a:r>
            <a:br>
              <a:rPr lang="en-US" sz="2000" dirty="0"/>
            </a:br>
            <a:r>
              <a:rPr lang="en-US" sz="2000" dirty="0"/>
              <a:t>Azure IoT Central: </a:t>
            </a:r>
            <a:r>
              <a:rPr lang="en-US" sz="2000" dirty="0">
                <a:hlinkClick r:id="rId5"/>
              </a:rPr>
              <a:t>https://apps.azureiotcentral.com/myapps</a:t>
            </a:r>
            <a:br>
              <a:rPr lang="en-US" sz="2000" dirty="0"/>
            </a:br>
            <a:r>
              <a:rPr lang="en-US" sz="2000" dirty="0"/>
              <a:t>Cloud Skills Challenge: </a:t>
            </a:r>
            <a:r>
              <a:rPr lang="en-US" sz="2000" dirty="0">
                <a:hlinkClick r:id="rId6"/>
              </a:rPr>
              <a:t>https://aka.ms/30DaysCSC/IoT </a:t>
            </a:r>
            <a:br>
              <a:rPr lang="en-US" sz="2000" dirty="0"/>
            </a:br>
            <a:r>
              <a:rPr lang="en-US" sz="2000" dirty="0"/>
              <a:t>MS Learn: </a:t>
            </a:r>
            <a:r>
              <a:rPr lang="en-US" sz="2000" dirty="0">
                <a:hlinkClick r:id="rId7"/>
              </a:rPr>
              <a:t>https://aka.ms/mslearniot</a:t>
            </a:r>
            <a:br>
              <a:rPr lang="en-US" sz="2000" dirty="0"/>
            </a:br>
            <a:r>
              <a:rPr lang="en-US" sz="2000" dirty="0"/>
              <a:t>MSFT IoT Developer Video Channel: </a:t>
            </a:r>
            <a:r>
              <a:rPr lang="en-US" sz="2000" dirty="0">
                <a:hlinkClick r:id="rId8"/>
              </a:rPr>
              <a:t>https://aka.ms/msiotdevs</a:t>
            </a:r>
            <a:br>
              <a:rPr lang="en-US" sz="2000" dirty="0"/>
            </a:br>
            <a:r>
              <a:rPr lang="en-US" sz="2000" dirty="0"/>
              <a:t>IoT Tech Community: </a:t>
            </a:r>
            <a:r>
              <a:rPr lang="en-US" sz="2000" dirty="0">
                <a:hlinkClick r:id="rId9"/>
              </a:rPr>
              <a:t>https://aka.ms/iottechcommunity</a:t>
            </a:r>
            <a:br>
              <a:rPr lang="en-US" sz="2000" dirty="0"/>
            </a:br>
            <a:r>
              <a:rPr lang="en-US" sz="2000" dirty="0"/>
              <a:t>Azure IoT Docs: </a:t>
            </a:r>
            <a:r>
              <a:rPr lang="en-US" sz="2000" dirty="0">
                <a:hlinkClick r:id="rId10"/>
              </a:rPr>
              <a:t>https://docs.microsoft.com/en-us/azure/iot-fundamentals/</a:t>
            </a:r>
            <a:br>
              <a:rPr lang="en-US" dirty="0"/>
            </a:br>
            <a:br>
              <a:rPr lang="en-US" sz="4400" dirty="0">
                <a:gradFill>
                  <a:gsLst>
                    <a:gs pos="0">
                      <a:schemeClr val="accent5"/>
                    </a:gs>
                    <a:gs pos="100000">
                      <a:schemeClr val="accent4"/>
                    </a:gs>
                  </a:gsLst>
                  <a:lin ang="2700000" scaled="1"/>
                </a:gradFill>
              </a:rPr>
            </a:br>
            <a:br>
              <a:rPr lang="en-US" sz="4400" dirty="0">
                <a:gradFill>
                  <a:gsLst>
                    <a:gs pos="0">
                      <a:schemeClr val="accent5"/>
                    </a:gs>
                    <a:gs pos="100000">
                      <a:schemeClr val="accent4"/>
                    </a:gs>
                  </a:gsLst>
                  <a:lin ang="2700000" scaled="1"/>
                </a:gradFill>
              </a:rPr>
            </a:br>
            <a:endParaRPr lang="en-US" sz="4400" dirty="0">
              <a:gradFill>
                <a:gsLst>
                  <a:gs pos="0">
                    <a:schemeClr val="accent5"/>
                  </a:gs>
                  <a:gs pos="100000">
                    <a:schemeClr val="accent4"/>
                  </a:gs>
                </a:gsLst>
                <a:lin ang="2700000" scaled="1"/>
              </a:gradFill>
            </a:endParaRPr>
          </a:p>
        </p:txBody>
      </p:sp>
    </p:spTree>
    <p:extLst>
      <p:ext uri="{BB962C8B-B14F-4D97-AF65-F5344CB8AC3E}">
        <p14:creationId xmlns:p14="http://schemas.microsoft.com/office/powerpoint/2010/main" val="33655181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grpId="1" nodeType="withEffect">
                                  <p:stCondLst>
                                    <p:cond delay="0"/>
                                  </p:stCondLst>
                                  <p:childTnLst>
                                    <p:animMotion origin="layout" path="M 2.91667E-6 -2.22222E-6 L 2.91667E-6 0.01898 " pathEditMode="relative" rAng="0" ptsTypes="AA">
                                      <p:cBhvr>
                                        <p:cTn id="9" dur="700" spd="-100000" fill="hold"/>
                                        <p:tgtEl>
                                          <p:spTgt spid="3"/>
                                        </p:tgtEl>
                                        <p:attrNameLst>
                                          <p:attrName>ppt_x</p:attrName>
                                          <p:attrName>ppt_y</p:attrName>
                                        </p:attrNameLst>
                                      </p:cBhvr>
                                      <p:rCtr x="0" y="94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D001690-357E-41D6-936F-61C6DF3159DA}"/>
              </a:ext>
            </a:extLst>
          </p:cNvPr>
          <p:cNvSpPr>
            <a:spLocks noGrp="1"/>
          </p:cNvSpPr>
          <p:nvPr>
            <p:ph type="title"/>
          </p:nvPr>
        </p:nvSpPr>
        <p:spPr>
          <a:xfrm>
            <a:off x="588263" y="457200"/>
            <a:ext cx="11018520" cy="492443"/>
          </a:xfrm>
        </p:spPr>
        <p:txBody>
          <a:bodyPr/>
          <a:lstStyle/>
          <a:p>
            <a:pPr algn="ctr"/>
            <a:r>
              <a:rPr lang="en-US" sz="3200"/>
              <a:t>Microsoft’s comprehensive IoT product portfolio</a:t>
            </a:r>
          </a:p>
        </p:txBody>
      </p:sp>
      <p:sp>
        <p:nvSpPr>
          <p:cNvPr id="92" name="Rectangle 91">
            <a:extLst>
              <a:ext uri="{FF2B5EF4-FFF2-40B4-BE49-F238E27FC236}">
                <a16:creationId xmlns:a16="http://schemas.microsoft.com/office/drawing/2014/main" id="{90F0B97A-9D52-487F-92BD-4FD4D509C5FF}"/>
              </a:ext>
              <a:ext uri="{C183D7F6-B498-43B3-948B-1728B52AA6E4}">
                <adec:decorative xmlns:adec="http://schemas.microsoft.com/office/drawing/2017/decorative" val="1"/>
              </a:ext>
            </a:extLst>
          </p:cNvPr>
          <p:cNvSpPr/>
          <p:nvPr/>
        </p:nvSpPr>
        <p:spPr bwMode="auto">
          <a:xfrm>
            <a:off x="348473" y="1534937"/>
            <a:ext cx="1653436" cy="5056782"/>
          </a:xfrm>
          <a:prstGeom prst="rect">
            <a:avLst/>
          </a:prstGeom>
          <a:gradFill flip="none" rotWithShape="1">
            <a:gsLst>
              <a:gs pos="2000">
                <a:srgbClr val="50E6FF">
                  <a:alpha val="31000"/>
                </a:srgbClr>
              </a:gs>
              <a:gs pos="73000">
                <a:srgbClr val="000000">
                  <a:alpha val="0"/>
                </a:srgbClr>
              </a:gs>
            </a:gsLst>
            <a:lin ang="10800000" scaled="0"/>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96" name="Rectangle 95">
            <a:extLst>
              <a:ext uri="{FF2B5EF4-FFF2-40B4-BE49-F238E27FC236}">
                <a16:creationId xmlns:a16="http://schemas.microsoft.com/office/drawing/2014/main" id="{27077EE2-DB1E-4B8A-A35F-6E9335B2C22B}"/>
              </a:ext>
            </a:extLst>
          </p:cNvPr>
          <p:cNvSpPr/>
          <p:nvPr/>
        </p:nvSpPr>
        <p:spPr bwMode="auto">
          <a:xfrm>
            <a:off x="2075232" y="1584485"/>
            <a:ext cx="2120541" cy="326861"/>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1200" b="1" i="0" u="none" strike="noStrike" kern="0" cap="none" spc="0" normalizeH="0" baseline="0" noProof="0">
                <a:ln>
                  <a:noFill/>
                </a:ln>
                <a:solidFill>
                  <a:srgbClr val="FFFFFF"/>
                </a:solidFill>
                <a:effectLst/>
                <a:uLnTx/>
                <a:uFillTx/>
                <a:latin typeface="Segoe UI Semibold"/>
                <a:ea typeface="+mn-ea"/>
                <a:cs typeface="Segoe UI" pitchFamily="34" charset="0"/>
              </a:rPr>
              <a:t>Azure IoT </a:t>
            </a:r>
            <a:br>
              <a:rPr kumimoji="0" lang="en-US" sz="1200" b="1" i="0" u="none" strike="noStrike" kern="0" cap="none" spc="0" normalizeH="0" baseline="0" noProof="0">
                <a:ln>
                  <a:noFill/>
                </a:ln>
                <a:solidFill>
                  <a:srgbClr val="FFFFFF"/>
                </a:solidFill>
                <a:effectLst/>
                <a:uLnTx/>
                <a:uFillTx/>
                <a:latin typeface="Segoe UI Semibold"/>
                <a:ea typeface="+mn-ea"/>
                <a:cs typeface="Segoe UI" pitchFamily="34" charset="0"/>
              </a:rPr>
            </a:br>
            <a:r>
              <a:rPr kumimoji="0" lang="en-US" sz="1200" b="1" i="0" u="none" strike="noStrike" kern="0" cap="none" spc="0" normalizeH="0" baseline="0" noProof="0">
                <a:ln>
                  <a:noFill/>
                </a:ln>
                <a:solidFill>
                  <a:srgbClr val="FFFFFF"/>
                </a:solidFill>
                <a:effectLst/>
                <a:uLnTx/>
                <a:uFillTx/>
                <a:latin typeface="Segoe UI Semibold"/>
                <a:ea typeface="+mn-ea"/>
                <a:cs typeface="Segoe UI" pitchFamily="34" charset="0"/>
              </a:rPr>
              <a:t>priority verticals</a:t>
            </a:r>
          </a:p>
        </p:txBody>
      </p:sp>
      <p:sp>
        <p:nvSpPr>
          <p:cNvPr id="97" name="Rectangle 96">
            <a:extLst>
              <a:ext uri="{FF2B5EF4-FFF2-40B4-BE49-F238E27FC236}">
                <a16:creationId xmlns:a16="http://schemas.microsoft.com/office/drawing/2014/main" id="{4609A874-4516-4150-97CB-331D88C65337}"/>
              </a:ext>
            </a:extLst>
          </p:cNvPr>
          <p:cNvSpPr/>
          <p:nvPr/>
        </p:nvSpPr>
        <p:spPr bwMode="auto">
          <a:xfrm>
            <a:off x="2247621" y="4027292"/>
            <a:ext cx="2066989" cy="326861"/>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0" tIns="146284" rIns="182854" bIns="146284"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1200" b="1" i="0" u="none" strike="noStrike" kern="0" cap="none" spc="0" normalizeH="0" baseline="0" noProof="0">
                <a:ln>
                  <a:noFill/>
                </a:ln>
                <a:solidFill>
                  <a:srgbClr val="50E6FF"/>
                </a:solidFill>
                <a:effectLst/>
                <a:uLnTx/>
                <a:uFillTx/>
                <a:latin typeface="Segoe UI Semibold"/>
                <a:ea typeface="+mn-ea"/>
                <a:cs typeface="Segoe UI" pitchFamily="34" charset="0"/>
              </a:rPr>
              <a:t>Azure Services for IoT</a:t>
            </a:r>
          </a:p>
        </p:txBody>
      </p:sp>
      <p:sp>
        <p:nvSpPr>
          <p:cNvPr id="98" name="Rectangle 97">
            <a:extLst>
              <a:ext uri="{FF2B5EF4-FFF2-40B4-BE49-F238E27FC236}">
                <a16:creationId xmlns:a16="http://schemas.microsoft.com/office/drawing/2014/main" id="{AD892763-FBCB-430F-80B6-11DF3F03A662}"/>
              </a:ext>
            </a:extLst>
          </p:cNvPr>
          <p:cNvSpPr/>
          <p:nvPr/>
        </p:nvSpPr>
        <p:spPr>
          <a:xfrm>
            <a:off x="4087637" y="3473407"/>
            <a:ext cx="7755889" cy="1373420"/>
          </a:xfrm>
          <a:prstGeom prst="rect">
            <a:avLst/>
          </a:prstGeom>
        </p:spPr>
        <p:txBody>
          <a:bodyPr wrap="square" lIns="91427" numCol="3" anchor="ctr">
            <a:noAutofit/>
          </a:bodyPr>
          <a:lstStyle/>
          <a:p>
            <a:pPr marL="0" marR="0" lvl="0" indent="0" algn="l" defTabSz="931834" rtl="0" eaLnBrk="1" fontAlgn="base" latinLnBrk="0" hangingPunct="1">
              <a:lnSpc>
                <a:spcPct val="90000"/>
              </a:lnSpc>
              <a:spcBef>
                <a:spcPct val="0"/>
              </a:spcBef>
              <a:spcAft>
                <a:spcPts val="40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Arial Unicode MS" pitchFamily="34" charset="-128"/>
                <a:cs typeface="Segoe UI" pitchFamily="34" charset="0"/>
              </a:rPr>
              <a:t>Azure IoT Hub</a:t>
            </a:r>
          </a:p>
          <a:p>
            <a:pPr marL="0" marR="0" lvl="0" indent="0" algn="l" defTabSz="931834" rtl="0" eaLnBrk="1" fontAlgn="base" latinLnBrk="0" hangingPunct="1">
              <a:lnSpc>
                <a:spcPct val="90000"/>
              </a:lnSpc>
              <a:spcBef>
                <a:spcPct val="0"/>
              </a:spcBef>
              <a:spcAft>
                <a:spcPts val="40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Arial Unicode MS" pitchFamily="34" charset="-128"/>
                <a:cs typeface="Segoe UI" pitchFamily="34" charset="0"/>
              </a:rPr>
              <a:t>Azure IoT Hub Device</a:t>
            </a:r>
            <a:br>
              <a:rPr kumimoji="0" lang="en-US" sz="1200" b="0" i="0" u="none" strike="noStrike" kern="0" cap="none" spc="0" normalizeH="0" baseline="0" noProof="0">
                <a:ln>
                  <a:noFill/>
                </a:ln>
                <a:solidFill>
                  <a:srgbClr val="FFFFFF"/>
                </a:solidFill>
                <a:effectLst/>
                <a:uLnTx/>
                <a:uFillTx/>
                <a:latin typeface="Segoe UI"/>
                <a:ea typeface="Arial Unicode MS" pitchFamily="34" charset="-128"/>
                <a:cs typeface="Segoe UI" pitchFamily="34" charset="0"/>
              </a:rPr>
            </a:br>
            <a:r>
              <a:rPr kumimoji="0" lang="en-US" sz="1200" b="0" i="0" u="none" strike="noStrike" kern="0" cap="none" spc="0" normalizeH="0" baseline="0" noProof="0">
                <a:ln>
                  <a:noFill/>
                </a:ln>
                <a:solidFill>
                  <a:srgbClr val="FFFFFF"/>
                </a:solidFill>
                <a:effectLst/>
                <a:uLnTx/>
                <a:uFillTx/>
                <a:latin typeface="Segoe UI"/>
                <a:ea typeface="Arial Unicode MS" pitchFamily="34" charset="-128"/>
                <a:cs typeface="Segoe UI" pitchFamily="34" charset="0"/>
              </a:rPr>
              <a:t>Provisioning Service</a:t>
            </a:r>
          </a:p>
          <a:p>
            <a:pPr marL="0" marR="0" lvl="0" indent="0" algn="l" defTabSz="931834" rtl="0" eaLnBrk="1" fontAlgn="base" latinLnBrk="0" hangingPunct="1">
              <a:lnSpc>
                <a:spcPct val="90000"/>
              </a:lnSpc>
              <a:spcBef>
                <a:spcPct val="0"/>
              </a:spcBef>
              <a:spcAft>
                <a:spcPts val="40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Arial Unicode MS" pitchFamily="34" charset="-128"/>
                <a:cs typeface="Segoe UI" pitchFamily="34" charset="0"/>
              </a:rPr>
              <a:t>Azure Digital Twins</a:t>
            </a:r>
          </a:p>
          <a:p>
            <a:pPr marL="0" marR="0" lvl="0" indent="0" algn="l" defTabSz="931834" rtl="0" eaLnBrk="1" fontAlgn="base" latinLnBrk="0" hangingPunct="1">
              <a:lnSpc>
                <a:spcPct val="90000"/>
              </a:lnSpc>
              <a:spcBef>
                <a:spcPct val="0"/>
              </a:spcBef>
              <a:spcAft>
                <a:spcPts val="40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Arial Unicode MS" pitchFamily="34" charset="-128"/>
                <a:cs typeface="Segoe UI" pitchFamily="34" charset="0"/>
              </a:rPr>
              <a:t>Azure Time Series Insights</a:t>
            </a:r>
          </a:p>
          <a:p>
            <a:pPr marL="0" marR="0" lvl="0" indent="0" algn="l" defTabSz="931834" rtl="0" eaLnBrk="1" fontAlgn="base" latinLnBrk="0" hangingPunct="1">
              <a:lnSpc>
                <a:spcPct val="90000"/>
              </a:lnSpc>
              <a:spcBef>
                <a:spcPct val="0"/>
              </a:spcBef>
              <a:spcAft>
                <a:spcPts val="40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Arial Unicode MS" pitchFamily="34" charset="-128"/>
                <a:cs typeface="Segoe UI" pitchFamily="34" charset="0"/>
              </a:rPr>
              <a:t>Azure Maps</a:t>
            </a:r>
          </a:p>
          <a:p>
            <a:pPr marL="0" marR="0" lvl="0" indent="0" algn="l" defTabSz="931834" rtl="0" eaLnBrk="1" fontAlgn="base" latinLnBrk="0" hangingPunct="1">
              <a:lnSpc>
                <a:spcPct val="90000"/>
              </a:lnSpc>
              <a:spcBef>
                <a:spcPct val="0"/>
              </a:spcBef>
              <a:spcAft>
                <a:spcPts val="40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Arial Unicode MS" pitchFamily="34" charset="-128"/>
                <a:cs typeface="Segoe UI" pitchFamily="34" charset="0"/>
              </a:rPr>
              <a:t>Azure Stream Analytics</a:t>
            </a:r>
          </a:p>
          <a:p>
            <a:pPr marL="0" marR="0" lvl="0" indent="0" algn="l" defTabSz="931834" rtl="0" eaLnBrk="1" fontAlgn="base" latinLnBrk="0" hangingPunct="1">
              <a:lnSpc>
                <a:spcPct val="90000"/>
              </a:lnSpc>
              <a:spcBef>
                <a:spcPct val="0"/>
              </a:spcBef>
              <a:spcAft>
                <a:spcPts val="40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Arial Unicode MS" pitchFamily="34" charset="-128"/>
                <a:cs typeface="Segoe UI" pitchFamily="34" charset="0"/>
              </a:rPr>
              <a:t>Azure Cosmos DB</a:t>
            </a:r>
          </a:p>
          <a:p>
            <a:pPr marL="0" marR="0" lvl="0" indent="0" algn="l" defTabSz="931834" rtl="0" eaLnBrk="1" fontAlgn="base" latinLnBrk="0" hangingPunct="1">
              <a:lnSpc>
                <a:spcPct val="90000"/>
              </a:lnSpc>
              <a:spcBef>
                <a:spcPct val="0"/>
              </a:spcBef>
              <a:spcAft>
                <a:spcPts val="40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Arial Unicode MS" pitchFamily="34" charset="-128"/>
                <a:cs typeface="Segoe UI" pitchFamily="34" charset="0"/>
              </a:rPr>
              <a:t>Azure AI</a:t>
            </a:r>
          </a:p>
          <a:p>
            <a:pPr marL="0" marR="0" lvl="0" indent="0" algn="l" defTabSz="931834" rtl="0" eaLnBrk="1" fontAlgn="base" latinLnBrk="0" hangingPunct="1">
              <a:lnSpc>
                <a:spcPct val="90000"/>
              </a:lnSpc>
              <a:spcBef>
                <a:spcPct val="0"/>
              </a:spcBef>
              <a:spcAft>
                <a:spcPts val="40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Arial Unicode MS" pitchFamily="34" charset="-128"/>
                <a:cs typeface="Segoe UI" pitchFamily="34" charset="0"/>
              </a:rPr>
              <a:t>Azure Cognitive Services</a:t>
            </a:r>
          </a:p>
          <a:p>
            <a:pPr marL="0" marR="0" lvl="0" indent="0" algn="l" defTabSz="931834" rtl="0" eaLnBrk="1" fontAlgn="base" latinLnBrk="0" hangingPunct="1">
              <a:lnSpc>
                <a:spcPct val="90000"/>
              </a:lnSpc>
              <a:spcBef>
                <a:spcPct val="0"/>
              </a:spcBef>
              <a:spcAft>
                <a:spcPts val="40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Arial Unicode MS" pitchFamily="34" charset="-128"/>
                <a:cs typeface="Segoe UI" pitchFamily="34" charset="0"/>
              </a:rPr>
              <a:t>Azure ML</a:t>
            </a:r>
          </a:p>
          <a:p>
            <a:pPr marL="0" marR="0" lvl="0" indent="0" algn="l" defTabSz="931834" rtl="0" eaLnBrk="1" fontAlgn="base" latinLnBrk="0" hangingPunct="1">
              <a:lnSpc>
                <a:spcPct val="90000"/>
              </a:lnSpc>
              <a:spcBef>
                <a:spcPct val="0"/>
              </a:spcBef>
              <a:spcAft>
                <a:spcPts val="40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Arial Unicode MS" pitchFamily="34" charset="-128"/>
                <a:cs typeface="Segoe UI" pitchFamily="34" charset="0"/>
              </a:rPr>
              <a:t>Azure Logic Apps</a:t>
            </a:r>
          </a:p>
          <a:p>
            <a:pPr marL="0" marR="0" lvl="0" indent="0" algn="l" defTabSz="931834" rtl="0" eaLnBrk="1" fontAlgn="base" latinLnBrk="0" hangingPunct="1">
              <a:lnSpc>
                <a:spcPct val="90000"/>
              </a:lnSpc>
              <a:spcBef>
                <a:spcPct val="0"/>
              </a:spcBef>
              <a:spcAft>
                <a:spcPts val="40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Arial Unicode MS" pitchFamily="34" charset="-128"/>
                <a:cs typeface="Segoe UI" pitchFamily="34" charset="0"/>
              </a:rPr>
              <a:t>Azure Active Directory</a:t>
            </a:r>
          </a:p>
          <a:p>
            <a:pPr marL="0" marR="0" lvl="0" indent="0" algn="l" defTabSz="931834" rtl="0" eaLnBrk="1" fontAlgn="base" latinLnBrk="0" hangingPunct="1">
              <a:lnSpc>
                <a:spcPct val="90000"/>
              </a:lnSpc>
              <a:spcBef>
                <a:spcPct val="0"/>
              </a:spcBef>
              <a:spcAft>
                <a:spcPts val="40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Arial Unicode MS" pitchFamily="34" charset="-128"/>
                <a:cs typeface="Segoe UI" pitchFamily="34" charset="0"/>
              </a:rPr>
              <a:t>Azure Monitor</a:t>
            </a:r>
          </a:p>
          <a:p>
            <a:pPr marL="0" marR="0" lvl="0" indent="0" algn="l" defTabSz="931834" rtl="0" eaLnBrk="1" fontAlgn="base" latinLnBrk="0" hangingPunct="1">
              <a:lnSpc>
                <a:spcPct val="90000"/>
              </a:lnSpc>
              <a:spcBef>
                <a:spcPct val="0"/>
              </a:spcBef>
              <a:spcAft>
                <a:spcPts val="40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Arial Unicode MS" pitchFamily="34" charset="-128"/>
                <a:cs typeface="Segoe UI" pitchFamily="34" charset="0"/>
              </a:rPr>
              <a:t>Azure DevOps</a:t>
            </a:r>
          </a:p>
          <a:p>
            <a:pPr marL="0" marR="0" lvl="0" indent="0" algn="l" defTabSz="931834" rtl="0" eaLnBrk="1" fontAlgn="base" latinLnBrk="0" hangingPunct="1">
              <a:lnSpc>
                <a:spcPct val="90000"/>
              </a:lnSpc>
              <a:spcBef>
                <a:spcPct val="0"/>
              </a:spcBef>
              <a:spcAft>
                <a:spcPts val="40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Arial Unicode MS" pitchFamily="34" charset="-128"/>
                <a:cs typeface="Segoe UI" pitchFamily="34" charset="0"/>
              </a:rPr>
              <a:t>Power BI</a:t>
            </a:r>
          </a:p>
          <a:p>
            <a:pPr marL="0" marR="0" lvl="0" indent="0" algn="l" defTabSz="931834" rtl="0" eaLnBrk="1" fontAlgn="base" latinLnBrk="0" hangingPunct="1">
              <a:lnSpc>
                <a:spcPct val="90000"/>
              </a:lnSpc>
              <a:spcBef>
                <a:spcPct val="0"/>
              </a:spcBef>
              <a:spcAft>
                <a:spcPts val="40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Arial Unicode MS" pitchFamily="34" charset="-128"/>
                <a:cs typeface="Segoe UI" pitchFamily="34" charset="0"/>
              </a:rPr>
              <a:t>Azure Data Share</a:t>
            </a:r>
          </a:p>
          <a:p>
            <a:pPr marL="0" marR="0" lvl="0" indent="0" algn="l" defTabSz="931834" rtl="0" eaLnBrk="1" fontAlgn="base" latinLnBrk="0" hangingPunct="1">
              <a:lnSpc>
                <a:spcPct val="90000"/>
              </a:lnSpc>
              <a:spcBef>
                <a:spcPct val="0"/>
              </a:spcBef>
              <a:spcAft>
                <a:spcPts val="40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Arial Unicode MS" pitchFamily="34" charset="-128"/>
                <a:cs typeface="Segoe UI" pitchFamily="34" charset="0"/>
              </a:rPr>
              <a:t>Azure Spatial Anchors </a:t>
            </a:r>
          </a:p>
        </p:txBody>
      </p:sp>
      <p:sp>
        <p:nvSpPr>
          <p:cNvPr id="99" name="Rectangle 98">
            <a:extLst>
              <a:ext uri="{FF2B5EF4-FFF2-40B4-BE49-F238E27FC236}">
                <a16:creationId xmlns:a16="http://schemas.microsoft.com/office/drawing/2014/main" id="{161FE5A5-3267-4773-9CBF-99B36F3DDD73}"/>
              </a:ext>
            </a:extLst>
          </p:cNvPr>
          <p:cNvSpPr/>
          <p:nvPr/>
        </p:nvSpPr>
        <p:spPr bwMode="auto">
          <a:xfrm>
            <a:off x="2247621" y="5594187"/>
            <a:ext cx="2066989" cy="326861"/>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0" tIns="146284" rIns="182854" bIns="146284"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1200" b="1" i="0" u="none" strike="noStrike" kern="0" cap="none" spc="0" normalizeH="0" baseline="0" noProof="0">
                <a:ln>
                  <a:noFill/>
                </a:ln>
                <a:solidFill>
                  <a:srgbClr val="50E6FF"/>
                </a:solidFill>
                <a:effectLst/>
                <a:uLnTx/>
                <a:uFillTx/>
                <a:latin typeface="Segoe UI Semibold"/>
                <a:ea typeface="Segoe UI" pitchFamily="34" charset="0"/>
                <a:cs typeface="Segoe UI" pitchFamily="34" charset="0"/>
              </a:rPr>
              <a:t>IoT &amp; Edge</a:t>
            </a:r>
          </a:p>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1200" b="1" i="0" u="none" strike="noStrike" kern="0" cap="none" spc="0" normalizeH="0" baseline="0" noProof="0">
                <a:ln>
                  <a:noFill/>
                </a:ln>
                <a:solidFill>
                  <a:srgbClr val="50E6FF"/>
                </a:solidFill>
                <a:effectLst/>
                <a:uLnTx/>
                <a:uFillTx/>
                <a:latin typeface="Segoe UI Semibold"/>
                <a:ea typeface="Segoe UI" pitchFamily="34" charset="0"/>
                <a:cs typeface="Segoe UI" pitchFamily="34" charset="0"/>
              </a:rPr>
              <a:t>Device Support</a:t>
            </a:r>
          </a:p>
        </p:txBody>
      </p:sp>
      <p:sp>
        <p:nvSpPr>
          <p:cNvPr id="100" name="Rectangle 99">
            <a:extLst>
              <a:ext uri="{FF2B5EF4-FFF2-40B4-BE49-F238E27FC236}">
                <a16:creationId xmlns:a16="http://schemas.microsoft.com/office/drawing/2014/main" id="{0A1B0496-F650-4E85-8FE9-C02771F4AC75}"/>
              </a:ext>
            </a:extLst>
          </p:cNvPr>
          <p:cNvSpPr/>
          <p:nvPr/>
        </p:nvSpPr>
        <p:spPr>
          <a:xfrm>
            <a:off x="4087643" y="5204056"/>
            <a:ext cx="7755883" cy="1141016"/>
          </a:xfrm>
          <a:prstGeom prst="rect">
            <a:avLst/>
          </a:prstGeom>
        </p:spPr>
        <p:txBody>
          <a:bodyPr wrap="square" lIns="91427" numCol="3" anchor="ctr">
            <a:noAutofit/>
          </a:bodyPr>
          <a:lstStyle/>
          <a:p>
            <a:pPr marL="0" marR="0" lvl="0" indent="0" algn="l" defTabSz="931834" rtl="0" eaLnBrk="1" fontAlgn="base" latinLnBrk="0" hangingPunct="1">
              <a:lnSpc>
                <a:spcPct val="90000"/>
              </a:lnSpc>
              <a:spcBef>
                <a:spcPct val="0"/>
              </a:spcBef>
              <a:spcAft>
                <a:spcPts val="40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Arial Unicode MS" pitchFamily="34" charset="-128"/>
                <a:cs typeface="Segoe UI" pitchFamily="34" charset="0"/>
              </a:rPr>
              <a:t>Azure RTOS</a:t>
            </a:r>
          </a:p>
          <a:p>
            <a:pPr marL="0" marR="0" lvl="0" indent="0" algn="l" defTabSz="931834" rtl="0" eaLnBrk="1" fontAlgn="base" latinLnBrk="0" hangingPunct="1">
              <a:lnSpc>
                <a:spcPct val="90000"/>
              </a:lnSpc>
              <a:spcBef>
                <a:spcPct val="0"/>
              </a:spcBef>
              <a:spcAft>
                <a:spcPts val="40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Arial Unicode MS" pitchFamily="34" charset="-128"/>
                <a:cs typeface="Segoe UI" pitchFamily="34" charset="0"/>
              </a:rPr>
              <a:t>Azure Sphere</a:t>
            </a:r>
          </a:p>
          <a:p>
            <a:pPr marL="0" marR="0" lvl="0" indent="0" algn="l" defTabSz="931834" rtl="0" eaLnBrk="1" fontAlgn="base" latinLnBrk="0" hangingPunct="1">
              <a:lnSpc>
                <a:spcPct val="90000"/>
              </a:lnSpc>
              <a:spcBef>
                <a:spcPct val="0"/>
              </a:spcBef>
              <a:spcAft>
                <a:spcPts val="40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Arial Unicode MS" pitchFamily="34" charset="-128"/>
                <a:cs typeface="Segoe UI" pitchFamily="34" charset="0"/>
              </a:rPr>
              <a:t>Azure IoT Device SDK</a:t>
            </a:r>
          </a:p>
          <a:p>
            <a:pPr marL="0" marR="0" lvl="0" indent="0" algn="l" defTabSz="931834" rtl="0" eaLnBrk="1" fontAlgn="base" latinLnBrk="0" hangingPunct="1">
              <a:lnSpc>
                <a:spcPct val="90000"/>
              </a:lnSpc>
              <a:spcBef>
                <a:spcPct val="0"/>
              </a:spcBef>
              <a:spcAft>
                <a:spcPts val="40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Arial Unicode MS" pitchFamily="34" charset="-128"/>
                <a:cs typeface="Segoe UI" pitchFamily="34" charset="0"/>
              </a:rPr>
              <a:t>Azure IoT Edge</a:t>
            </a:r>
          </a:p>
          <a:p>
            <a:pPr marL="0" marR="0" lvl="0" indent="0" algn="l" defTabSz="931834" rtl="0" eaLnBrk="1" fontAlgn="base" latinLnBrk="0" hangingPunct="1">
              <a:lnSpc>
                <a:spcPct val="90000"/>
              </a:lnSpc>
              <a:spcBef>
                <a:spcPct val="0"/>
              </a:spcBef>
              <a:spcAft>
                <a:spcPts val="40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Arial Unicode MS" pitchFamily="34" charset="-128"/>
                <a:cs typeface="Segoe UI" pitchFamily="34" charset="0"/>
              </a:rPr>
              <a:t>Azure Stack Edge</a:t>
            </a:r>
          </a:p>
          <a:p>
            <a:pPr marL="0" marR="0" lvl="0" indent="0" algn="l" defTabSz="931834" rtl="0" eaLnBrk="1" fontAlgn="base" latinLnBrk="0" hangingPunct="1">
              <a:lnSpc>
                <a:spcPct val="90000"/>
              </a:lnSpc>
              <a:spcBef>
                <a:spcPct val="0"/>
              </a:spcBef>
              <a:spcAft>
                <a:spcPts val="40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Arial Unicode MS" pitchFamily="34" charset="-128"/>
                <a:cs typeface="Segoe UI" pitchFamily="34" charset="0"/>
              </a:rPr>
              <a:t>Windows IoT </a:t>
            </a:r>
          </a:p>
          <a:p>
            <a:pPr marL="0" marR="0" lvl="0" indent="0" algn="l" defTabSz="931834" rtl="0" eaLnBrk="1" fontAlgn="base" latinLnBrk="0" hangingPunct="1">
              <a:lnSpc>
                <a:spcPct val="90000"/>
              </a:lnSpc>
              <a:spcBef>
                <a:spcPct val="0"/>
              </a:spcBef>
              <a:spcAft>
                <a:spcPts val="40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Arial Unicode MS" pitchFamily="34" charset="-128"/>
                <a:cs typeface="Segoe UI" pitchFamily="34" charset="0"/>
              </a:rPr>
              <a:t>Azure Certified for IoT—Device Catalog</a:t>
            </a:r>
          </a:p>
          <a:p>
            <a:pPr marL="0" marR="0" lvl="0" indent="0" algn="l" defTabSz="931834" rtl="0" eaLnBrk="1" fontAlgn="base" latinLnBrk="0" hangingPunct="1">
              <a:lnSpc>
                <a:spcPct val="90000"/>
              </a:lnSpc>
              <a:spcBef>
                <a:spcPct val="0"/>
              </a:spcBef>
              <a:spcAft>
                <a:spcPts val="40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Arial Unicode MS" pitchFamily="34" charset="-128"/>
                <a:cs typeface="Segoe UI" pitchFamily="34" charset="0"/>
              </a:rPr>
              <a:t>Azure Stream Analytics</a:t>
            </a:r>
          </a:p>
          <a:p>
            <a:pPr marL="0" marR="0" lvl="0" indent="0" algn="l" defTabSz="931834" rtl="0" eaLnBrk="1" fontAlgn="base" latinLnBrk="0" hangingPunct="1">
              <a:lnSpc>
                <a:spcPct val="90000"/>
              </a:lnSpc>
              <a:spcBef>
                <a:spcPct val="0"/>
              </a:spcBef>
              <a:spcAft>
                <a:spcPts val="40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Arial Unicode MS" pitchFamily="34" charset="-128"/>
                <a:cs typeface="Segoe UI" pitchFamily="34" charset="0"/>
              </a:rPr>
              <a:t>Azure Storage </a:t>
            </a:r>
          </a:p>
          <a:p>
            <a:pPr marL="0" marR="0" lvl="0" indent="0" algn="l" defTabSz="931834" rtl="0" eaLnBrk="1" fontAlgn="base" latinLnBrk="0" hangingPunct="1">
              <a:lnSpc>
                <a:spcPct val="90000"/>
              </a:lnSpc>
              <a:spcBef>
                <a:spcPct val="0"/>
              </a:spcBef>
              <a:spcAft>
                <a:spcPts val="40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Arial Unicode MS" pitchFamily="34" charset="-128"/>
                <a:cs typeface="Segoe UI" pitchFamily="34" charset="0"/>
              </a:rPr>
              <a:t>Azure ML</a:t>
            </a:r>
          </a:p>
          <a:p>
            <a:pPr marL="0" marR="0" lvl="0" indent="0" algn="l" defTabSz="931834" rtl="0" eaLnBrk="1" fontAlgn="base" latinLnBrk="0" hangingPunct="1">
              <a:lnSpc>
                <a:spcPct val="90000"/>
              </a:lnSpc>
              <a:spcBef>
                <a:spcPct val="0"/>
              </a:spcBef>
              <a:spcAft>
                <a:spcPts val="40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Arial Unicode MS" pitchFamily="34" charset="-128"/>
                <a:cs typeface="Segoe UI" pitchFamily="34" charset="0"/>
              </a:rPr>
              <a:t>Azure SQL</a:t>
            </a:r>
          </a:p>
          <a:p>
            <a:pPr marL="0" marR="0" lvl="0" indent="0" algn="l" defTabSz="931834" rtl="0" eaLnBrk="1" fontAlgn="base" latinLnBrk="0" hangingPunct="1">
              <a:lnSpc>
                <a:spcPct val="90000"/>
              </a:lnSpc>
              <a:spcBef>
                <a:spcPct val="0"/>
              </a:spcBef>
              <a:spcAft>
                <a:spcPts val="40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Arial Unicode MS" pitchFamily="34" charset="-128"/>
                <a:cs typeface="Segoe UI" pitchFamily="34" charset="0"/>
              </a:rPr>
              <a:t>Azure Functions</a:t>
            </a:r>
          </a:p>
          <a:p>
            <a:pPr marL="0" marR="0" lvl="0" indent="0" algn="l" defTabSz="931834" rtl="0" eaLnBrk="1" fontAlgn="base" latinLnBrk="0" hangingPunct="1">
              <a:lnSpc>
                <a:spcPct val="90000"/>
              </a:lnSpc>
              <a:spcBef>
                <a:spcPct val="0"/>
              </a:spcBef>
              <a:spcAft>
                <a:spcPts val="40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Arial Unicode MS" pitchFamily="34" charset="-128"/>
                <a:cs typeface="Segoe UI" pitchFamily="34" charset="0"/>
              </a:rPr>
              <a:t>Azure Cognitive Services</a:t>
            </a:r>
          </a:p>
        </p:txBody>
      </p:sp>
      <p:cxnSp>
        <p:nvCxnSpPr>
          <p:cNvPr id="101" name="Straight Connector 100">
            <a:extLst>
              <a:ext uri="{FF2B5EF4-FFF2-40B4-BE49-F238E27FC236}">
                <a16:creationId xmlns:a16="http://schemas.microsoft.com/office/drawing/2014/main" id="{AB34E5DD-DCB6-4A2D-9039-63C94196B405}"/>
              </a:ext>
              <a:ext uri="{C183D7F6-B498-43B3-948B-1728B52AA6E4}">
                <adec:decorative xmlns:adec="http://schemas.microsoft.com/office/drawing/2017/decorative" val="1"/>
              </a:ext>
            </a:extLst>
          </p:cNvPr>
          <p:cNvCxnSpPr>
            <a:cxnSpLocks/>
          </p:cNvCxnSpPr>
          <p:nvPr/>
        </p:nvCxnSpPr>
        <p:spPr>
          <a:xfrm>
            <a:off x="1995754" y="2124986"/>
            <a:ext cx="9847773" cy="0"/>
          </a:xfrm>
          <a:prstGeom prst="line">
            <a:avLst/>
          </a:prstGeom>
          <a:noFill/>
          <a:ln w="12700" cap="flat" cmpd="sng" algn="ctr">
            <a:solidFill>
              <a:schemeClr val="bg1">
                <a:lumMod val="65000"/>
                <a:lumOff val="35000"/>
              </a:schemeClr>
            </a:solidFill>
            <a:prstDash val="solid"/>
            <a:headEnd type="none" w="med" len="med"/>
            <a:tailEnd type="none" w="med" len="med"/>
          </a:ln>
          <a:effectLst/>
        </p:spPr>
      </p:cxnSp>
      <p:sp>
        <p:nvSpPr>
          <p:cNvPr id="102" name="Rectangle 101">
            <a:extLst>
              <a:ext uri="{FF2B5EF4-FFF2-40B4-BE49-F238E27FC236}">
                <a16:creationId xmlns:a16="http://schemas.microsoft.com/office/drawing/2014/main" id="{D2DB11BE-2A53-44E4-913B-B3FE2CEBA450}"/>
              </a:ext>
            </a:extLst>
          </p:cNvPr>
          <p:cNvSpPr/>
          <p:nvPr/>
        </p:nvSpPr>
        <p:spPr bwMode="auto">
          <a:xfrm>
            <a:off x="2247622" y="2598655"/>
            <a:ext cx="1751338" cy="326861"/>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0" tIns="146284" rIns="182854" bIns="146284"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1200" b="1" i="0" u="none" strike="noStrike" kern="0" cap="none" spc="0" normalizeH="0" baseline="0" noProof="0">
                <a:ln>
                  <a:noFill/>
                </a:ln>
                <a:solidFill>
                  <a:srgbClr val="50E6FF"/>
                </a:solidFill>
                <a:effectLst/>
                <a:uLnTx/>
                <a:uFillTx/>
                <a:latin typeface="Segoe UI Semibold"/>
                <a:ea typeface="+mn-ea"/>
                <a:cs typeface="Segoe UI" pitchFamily="34" charset="0"/>
              </a:rPr>
              <a:t>Azure IoT Solutions</a:t>
            </a:r>
          </a:p>
        </p:txBody>
      </p:sp>
      <p:sp>
        <p:nvSpPr>
          <p:cNvPr id="103" name="Rectangle 102">
            <a:extLst>
              <a:ext uri="{FF2B5EF4-FFF2-40B4-BE49-F238E27FC236}">
                <a16:creationId xmlns:a16="http://schemas.microsoft.com/office/drawing/2014/main" id="{A090862A-0645-419E-ABDD-55785AAF7AB7}"/>
              </a:ext>
            </a:extLst>
          </p:cNvPr>
          <p:cNvSpPr/>
          <p:nvPr/>
        </p:nvSpPr>
        <p:spPr bwMode="auto">
          <a:xfrm>
            <a:off x="4053785" y="2422585"/>
            <a:ext cx="1555763" cy="679001"/>
          </a:xfrm>
          <a:prstGeom prst="rect">
            <a:avLst/>
          </a:prstGeom>
          <a:noFill/>
          <a:ln w="19050" cap="flat" cmpd="sng" algn="ctr">
            <a:noFill/>
            <a:prstDash val="solid"/>
            <a:miter lim="800000"/>
            <a:headEnd type="none" w="med" len="med"/>
            <a:tailEnd type="none" w="med" len="med"/>
          </a:ln>
          <a:effectLst/>
        </p:spPr>
        <p:txBody>
          <a:bodyPr rot="0" spcFirstLastPara="0" vertOverflow="overflow" horzOverflow="overflow" vert="horz" wrap="square" lIns="91427" tIns="146225" rIns="182780" bIns="146225" numCol="1" spcCol="0" rtlCol="0" fromWordArt="0" anchor="ctr" anchorCtr="0" forceAA="0" compatLnSpc="1">
            <a:prstTxWarp prst="textNoShape">
              <a:avLst/>
            </a:prstTxWarp>
            <a:spAutoFit/>
          </a:bodyPr>
          <a:lstStyle/>
          <a:p>
            <a:pPr marL="0" marR="0" lvl="0" indent="0" algn="l" defTabSz="931834" rtl="0" eaLnBrk="1" fontAlgn="base" latinLnBrk="0" hangingPunct="1">
              <a:lnSpc>
                <a:spcPct val="90000"/>
              </a:lnSpc>
              <a:spcBef>
                <a:spcPct val="0"/>
              </a:spcBef>
              <a:spcAft>
                <a:spcPts val="40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Arial Unicode MS" pitchFamily="34" charset="-128"/>
                <a:cs typeface="Segoe UI" pitchFamily="34" charset="0"/>
              </a:rPr>
              <a:t>Azure IoT Central </a:t>
            </a:r>
          </a:p>
          <a:p>
            <a:pPr marL="0" marR="0" lvl="0" indent="0" algn="l" defTabSz="931834" rtl="0" eaLnBrk="1" fontAlgn="base" latinLnBrk="0" hangingPunct="1">
              <a:lnSpc>
                <a:spcPct val="90000"/>
              </a:lnSpc>
              <a:spcBef>
                <a:spcPct val="0"/>
              </a:spcBef>
              <a:spcAft>
                <a:spcPts val="40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Arial Unicode MS" pitchFamily="34" charset="-128"/>
                <a:cs typeface="Segoe UI" pitchFamily="34" charset="0"/>
              </a:rPr>
              <a:t>(SaaS)</a:t>
            </a:r>
          </a:p>
        </p:txBody>
      </p:sp>
      <p:sp>
        <p:nvSpPr>
          <p:cNvPr id="104" name="Rectangle 103">
            <a:extLst>
              <a:ext uri="{FF2B5EF4-FFF2-40B4-BE49-F238E27FC236}">
                <a16:creationId xmlns:a16="http://schemas.microsoft.com/office/drawing/2014/main" id="{F3EE5285-A24F-4E3B-B73F-256A64735CFA}"/>
              </a:ext>
            </a:extLst>
          </p:cNvPr>
          <p:cNvSpPr/>
          <p:nvPr/>
        </p:nvSpPr>
        <p:spPr bwMode="auto">
          <a:xfrm>
            <a:off x="6477604" y="2365131"/>
            <a:ext cx="2367639" cy="793908"/>
          </a:xfrm>
          <a:prstGeom prst="rect">
            <a:avLst/>
          </a:prstGeom>
          <a:noFill/>
          <a:ln w="19050" cap="flat" cmpd="sng" algn="ctr">
            <a:noFill/>
            <a:prstDash val="solid"/>
            <a:miter lim="800000"/>
            <a:headEnd type="none" w="med" len="med"/>
            <a:tailEnd type="none" w="med" len="med"/>
          </a:ln>
          <a:effectLst/>
        </p:spPr>
        <p:txBody>
          <a:bodyPr rot="0" spcFirstLastPara="0" vertOverflow="overflow" horzOverflow="overflow" vert="horz" wrap="square" lIns="182780" tIns="146225" rIns="182780" bIns="146225" numCol="1" spcCol="0" rtlCol="0" fromWordArt="0" anchor="ctr" anchorCtr="0" forceAA="0" compatLnSpc="1">
            <a:prstTxWarp prst="textNoShape">
              <a:avLst/>
            </a:prstTxWarp>
            <a:spAutoFit/>
          </a:bodyPr>
          <a:lstStyle/>
          <a:p>
            <a:pPr marL="0" marR="0" lvl="0" indent="0" algn="l" defTabSz="931834"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Arial Unicode MS" pitchFamily="34" charset="-128"/>
                <a:cs typeface="Segoe UI" pitchFamily="34" charset="0"/>
              </a:rPr>
              <a:t>Azure IoT Reference Architecture &amp; Accelerators  </a:t>
            </a:r>
            <a:br>
              <a:rPr kumimoji="0" lang="en-US" sz="1200" b="0" i="0" u="none" strike="noStrike" kern="0" cap="none" spc="0" normalizeH="0" baseline="0" noProof="0">
                <a:ln>
                  <a:noFill/>
                </a:ln>
                <a:solidFill>
                  <a:srgbClr val="FFFFFF"/>
                </a:solidFill>
                <a:effectLst/>
                <a:uLnTx/>
                <a:uFillTx/>
                <a:latin typeface="Segoe UI"/>
                <a:ea typeface="Arial Unicode MS" pitchFamily="34" charset="-128"/>
                <a:cs typeface="Segoe UI" pitchFamily="34" charset="0"/>
              </a:rPr>
            </a:br>
            <a:r>
              <a:rPr kumimoji="0" lang="en-US" sz="1200" b="0" i="0" u="none" strike="noStrike" kern="0" cap="none" spc="0" normalizeH="0" baseline="0" noProof="0">
                <a:ln>
                  <a:noFill/>
                </a:ln>
                <a:solidFill>
                  <a:srgbClr val="FFFFFF"/>
                </a:solidFill>
                <a:effectLst/>
                <a:uLnTx/>
                <a:uFillTx/>
                <a:latin typeface="Segoe UI"/>
                <a:ea typeface="Arial Unicode MS" pitchFamily="34" charset="-128"/>
                <a:cs typeface="Segoe UI" pitchFamily="34" charset="0"/>
              </a:rPr>
              <a:t>(PaaS)</a:t>
            </a:r>
          </a:p>
        </p:txBody>
      </p:sp>
      <p:grpSp>
        <p:nvGrpSpPr>
          <p:cNvPr id="105" name="Graphic 56">
            <a:extLst>
              <a:ext uri="{FF2B5EF4-FFF2-40B4-BE49-F238E27FC236}">
                <a16:creationId xmlns:a16="http://schemas.microsoft.com/office/drawing/2014/main" id="{721B3BA5-2505-4C40-8DF1-8B9283EDE92C}"/>
              </a:ext>
              <a:ext uri="{C183D7F6-B498-43B3-948B-1728B52AA6E4}">
                <adec:decorative xmlns:adec="http://schemas.microsoft.com/office/drawing/2017/decorative" val="1"/>
              </a:ext>
            </a:extLst>
          </p:cNvPr>
          <p:cNvGrpSpPr/>
          <p:nvPr/>
        </p:nvGrpSpPr>
        <p:grpSpPr>
          <a:xfrm>
            <a:off x="11154796" y="1315012"/>
            <a:ext cx="451987" cy="259444"/>
            <a:chOff x="9027932" y="2355248"/>
            <a:chExt cx="791527" cy="454343"/>
          </a:xfrm>
          <a:solidFill>
            <a:srgbClr val="50E6FF"/>
          </a:solidFill>
        </p:grpSpPr>
        <p:sp>
          <p:nvSpPr>
            <p:cNvPr id="106" name="Freeform: Shape 105">
              <a:extLst>
                <a:ext uri="{FF2B5EF4-FFF2-40B4-BE49-F238E27FC236}">
                  <a16:creationId xmlns:a16="http://schemas.microsoft.com/office/drawing/2014/main" id="{03537B3C-2198-4212-B053-0489C1863956}"/>
                </a:ext>
              </a:extLst>
            </p:cNvPr>
            <p:cNvSpPr/>
            <p:nvPr/>
          </p:nvSpPr>
          <p:spPr>
            <a:xfrm>
              <a:off x="9027932" y="2355248"/>
              <a:ext cx="581025" cy="400050"/>
            </a:xfrm>
            <a:custGeom>
              <a:avLst/>
              <a:gdLst>
                <a:gd name="connsiteX0" fmla="*/ 0 w 581025"/>
                <a:gd name="connsiteY0" fmla="*/ 0 h 400050"/>
                <a:gd name="connsiteX1" fmla="*/ 0 w 581025"/>
                <a:gd name="connsiteY1" fmla="*/ 406718 h 400050"/>
                <a:gd name="connsiteX2" fmla="*/ 46673 w 581025"/>
                <a:gd name="connsiteY2" fmla="*/ 406718 h 400050"/>
                <a:gd name="connsiteX3" fmla="*/ 116205 w 581025"/>
                <a:gd name="connsiteY3" fmla="*/ 341948 h 400050"/>
                <a:gd name="connsiteX4" fmla="*/ 185738 w 581025"/>
                <a:gd name="connsiteY4" fmla="*/ 406718 h 400050"/>
                <a:gd name="connsiteX5" fmla="*/ 581025 w 581025"/>
                <a:gd name="connsiteY5" fmla="*/ 406718 h 400050"/>
                <a:gd name="connsiteX6" fmla="*/ 581025 w 581025"/>
                <a:gd name="connsiteY6" fmla="*/ 0 h 400050"/>
                <a:gd name="connsiteX7" fmla="*/ 0 w 581025"/>
                <a:gd name="connsiteY7" fmla="*/ 0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81025" h="400050">
                  <a:moveTo>
                    <a:pt x="0" y="0"/>
                  </a:moveTo>
                  <a:lnTo>
                    <a:pt x="0" y="406718"/>
                  </a:lnTo>
                  <a:lnTo>
                    <a:pt x="46673" y="406718"/>
                  </a:lnTo>
                  <a:cubicBezTo>
                    <a:pt x="49530" y="370523"/>
                    <a:pt x="79058" y="341948"/>
                    <a:pt x="116205" y="341948"/>
                  </a:cubicBezTo>
                  <a:cubicBezTo>
                    <a:pt x="153353" y="341948"/>
                    <a:pt x="182880" y="370523"/>
                    <a:pt x="185738" y="406718"/>
                  </a:cubicBezTo>
                  <a:lnTo>
                    <a:pt x="581025" y="406718"/>
                  </a:lnTo>
                  <a:lnTo>
                    <a:pt x="581025" y="0"/>
                  </a:lnTo>
                  <a:lnTo>
                    <a:pt x="0" y="0"/>
                  </a:lnTo>
                  <a:close/>
                </a:path>
              </a:pathLst>
            </a:custGeom>
            <a:solidFill>
              <a:srgbClr val="50E6FF"/>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07" name="Freeform: Shape 106">
              <a:extLst>
                <a:ext uri="{FF2B5EF4-FFF2-40B4-BE49-F238E27FC236}">
                  <a16:creationId xmlns:a16="http://schemas.microsoft.com/office/drawing/2014/main" id="{1F9EA930-079A-455D-B7E4-6C53086A1DBD}"/>
                </a:ext>
              </a:extLst>
            </p:cNvPr>
            <p:cNvSpPr/>
            <p:nvPr/>
          </p:nvSpPr>
          <p:spPr>
            <a:xfrm>
              <a:off x="9093655" y="2714341"/>
              <a:ext cx="95250" cy="95250"/>
            </a:xfrm>
            <a:custGeom>
              <a:avLst/>
              <a:gdLst>
                <a:gd name="connsiteX0" fmla="*/ 100965 w 95250"/>
                <a:gd name="connsiteY0" fmla="*/ 50483 h 95250"/>
                <a:gd name="connsiteX1" fmla="*/ 50483 w 95250"/>
                <a:gd name="connsiteY1" fmla="*/ 100965 h 95250"/>
                <a:gd name="connsiteX2" fmla="*/ 0 w 95250"/>
                <a:gd name="connsiteY2" fmla="*/ 50483 h 95250"/>
                <a:gd name="connsiteX3" fmla="*/ 50483 w 95250"/>
                <a:gd name="connsiteY3" fmla="*/ 0 h 95250"/>
                <a:gd name="connsiteX4" fmla="*/ 100965 w 95250"/>
                <a:gd name="connsiteY4" fmla="*/ 50483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100965" y="50483"/>
                  </a:moveTo>
                  <a:cubicBezTo>
                    <a:pt x="100965" y="78363"/>
                    <a:pt x="78363" y="100965"/>
                    <a:pt x="50483" y="100965"/>
                  </a:cubicBezTo>
                  <a:cubicBezTo>
                    <a:pt x="22602" y="100965"/>
                    <a:pt x="0" y="78363"/>
                    <a:pt x="0" y="50483"/>
                  </a:cubicBezTo>
                  <a:cubicBezTo>
                    <a:pt x="0" y="22602"/>
                    <a:pt x="22602" y="0"/>
                    <a:pt x="50483" y="0"/>
                  </a:cubicBezTo>
                  <a:cubicBezTo>
                    <a:pt x="78363" y="0"/>
                    <a:pt x="100965" y="22602"/>
                    <a:pt x="100965" y="50483"/>
                  </a:cubicBezTo>
                  <a:close/>
                </a:path>
              </a:pathLst>
            </a:custGeom>
            <a:solidFill>
              <a:srgbClr val="E6E6E6"/>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grpSp>
          <p:nvGrpSpPr>
            <p:cNvPr id="108" name="Graphic 56">
              <a:extLst>
                <a:ext uri="{FF2B5EF4-FFF2-40B4-BE49-F238E27FC236}">
                  <a16:creationId xmlns:a16="http://schemas.microsoft.com/office/drawing/2014/main" id="{7A39C90A-67A2-4AB6-9948-94F70D8AF6BC}"/>
                </a:ext>
              </a:extLst>
            </p:cNvPr>
            <p:cNvGrpSpPr/>
            <p:nvPr/>
          </p:nvGrpSpPr>
          <p:grpSpPr>
            <a:xfrm>
              <a:off x="9609909" y="2431448"/>
              <a:ext cx="209550" cy="329565"/>
              <a:chOff x="9609909" y="2431448"/>
              <a:chExt cx="209550" cy="329565"/>
            </a:xfrm>
            <a:solidFill>
              <a:srgbClr val="50E6FF"/>
            </a:solidFill>
          </p:grpSpPr>
          <p:sp>
            <p:nvSpPr>
              <p:cNvPr id="110" name="Freeform: Shape 109">
                <a:extLst>
                  <a:ext uri="{FF2B5EF4-FFF2-40B4-BE49-F238E27FC236}">
                    <a16:creationId xmlns:a16="http://schemas.microsoft.com/office/drawing/2014/main" id="{199049B4-8579-479E-96B5-00E79DBC5876}"/>
                  </a:ext>
                </a:extLst>
              </p:cNvPr>
              <p:cNvSpPr/>
              <p:nvPr/>
            </p:nvSpPr>
            <p:spPr>
              <a:xfrm>
                <a:off x="9665155" y="2713388"/>
                <a:ext cx="95250" cy="47625"/>
              </a:xfrm>
              <a:custGeom>
                <a:avLst/>
                <a:gdLst>
                  <a:gd name="connsiteX0" fmla="*/ 50482 w 95250"/>
                  <a:gd name="connsiteY0" fmla="*/ 0 h 47625"/>
                  <a:gd name="connsiteX1" fmla="*/ 0 w 95250"/>
                  <a:gd name="connsiteY1" fmla="*/ 47625 h 47625"/>
                  <a:gd name="connsiteX2" fmla="*/ 100965 w 95250"/>
                  <a:gd name="connsiteY2" fmla="*/ 47625 h 47625"/>
                  <a:gd name="connsiteX3" fmla="*/ 50482 w 95250"/>
                  <a:gd name="connsiteY3" fmla="*/ 0 h 47625"/>
                </a:gdLst>
                <a:ahLst/>
                <a:cxnLst>
                  <a:cxn ang="0">
                    <a:pos x="connsiteX0" y="connsiteY0"/>
                  </a:cxn>
                  <a:cxn ang="0">
                    <a:pos x="connsiteX1" y="connsiteY1"/>
                  </a:cxn>
                  <a:cxn ang="0">
                    <a:pos x="connsiteX2" y="connsiteY2"/>
                  </a:cxn>
                  <a:cxn ang="0">
                    <a:pos x="connsiteX3" y="connsiteY3"/>
                  </a:cxn>
                </a:cxnLst>
                <a:rect l="l" t="t" r="r" b="b"/>
                <a:pathLst>
                  <a:path w="95250" h="47625">
                    <a:moveTo>
                      <a:pt x="50482" y="0"/>
                    </a:moveTo>
                    <a:cubicBezTo>
                      <a:pt x="23813" y="0"/>
                      <a:pt x="1905" y="20955"/>
                      <a:pt x="0" y="47625"/>
                    </a:cubicBezTo>
                    <a:lnTo>
                      <a:pt x="100965" y="47625"/>
                    </a:lnTo>
                    <a:cubicBezTo>
                      <a:pt x="99060" y="20955"/>
                      <a:pt x="77152" y="0"/>
                      <a:pt x="50482" y="0"/>
                    </a:cubicBezTo>
                    <a:close/>
                  </a:path>
                </a:pathLst>
              </a:custGeom>
              <a:solidFill>
                <a:srgbClr val="8661C5"/>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11" name="Freeform: Shape 110">
                <a:extLst>
                  <a:ext uri="{FF2B5EF4-FFF2-40B4-BE49-F238E27FC236}">
                    <a16:creationId xmlns:a16="http://schemas.microsoft.com/office/drawing/2014/main" id="{8B3811A4-DD83-4D3E-84A6-D6020E402507}"/>
                  </a:ext>
                </a:extLst>
              </p:cNvPr>
              <p:cNvSpPr/>
              <p:nvPr/>
            </p:nvSpPr>
            <p:spPr>
              <a:xfrm>
                <a:off x="9609909" y="2431448"/>
                <a:ext cx="209550" cy="323850"/>
              </a:xfrm>
              <a:custGeom>
                <a:avLst/>
                <a:gdLst>
                  <a:gd name="connsiteX0" fmla="*/ 213360 w 209550"/>
                  <a:gd name="connsiteY0" fmla="*/ 172403 h 323850"/>
                  <a:gd name="connsiteX1" fmla="*/ 40958 w 209550"/>
                  <a:gd name="connsiteY1" fmla="*/ 0 h 323850"/>
                  <a:gd name="connsiteX2" fmla="*/ 0 w 209550"/>
                  <a:gd name="connsiteY2" fmla="*/ 0 h 323850"/>
                  <a:gd name="connsiteX3" fmla="*/ 0 w 209550"/>
                  <a:gd name="connsiteY3" fmla="*/ 330518 h 323850"/>
                  <a:gd name="connsiteX4" fmla="*/ 35243 w 209550"/>
                  <a:gd name="connsiteY4" fmla="*/ 330518 h 323850"/>
                  <a:gd name="connsiteX5" fmla="*/ 104775 w 209550"/>
                  <a:gd name="connsiteY5" fmla="*/ 263843 h 323850"/>
                  <a:gd name="connsiteX6" fmla="*/ 174308 w 209550"/>
                  <a:gd name="connsiteY6" fmla="*/ 330518 h 323850"/>
                  <a:gd name="connsiteX7" fmla="*/ 212408 w 209550"/>
                  <a:gd name="connsiteY7" fmla="*/ 330518 h 323850"/>
                  <a:gd name="connsiteX8" fmla="*/ 212408 w 209550"/>
                  <a:gd name="connsiteY8" fmla="*/ 172403 h 323850"/>
                  <a:gd name="connsiteX9" fmla="*/ 159068 w 209550"/>
                  <a:gd name="connsiteY9" fmla="*/ 136208 h 323850"/>
                  <a:gd name="connsiteX10" fmla="*/ 71438 w 209550"/>
                  <a:gd name="connsiteY10" fmla="*/ 136208 h 323850"/>
                  <a:gd name="connsiteX11" fmla="*/ 71438 w 209550"/>
                  <a:gd name="connsiteY11" fmla="*/ 45720 h 323850"/>
                  <a:gd name="connsiteX12" fmla="*/ 159068 w 209550"/>
                  <a:gd name="connsiteY12" fmla="*/ 133350 h 323850"/>
                  <a:gd name="connsiteX13" fmla="*/ 159068 w 209550"/>
                  <a:gd name="connsiteY13" fmla="*/ 136208 h 323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9550" h="323850">
                    <a:moveTo>
                      <a:pt x="213360" y="172403"/>
                    </a:moveTo>
                    <a:cubicBezTo>
                      <a:pt x="213360" y="77152"/>
                      <a:pt x="136208" y="0"/>
                      <a:pt x="40958" y="0"/>
                    </a:cubicBezTo>
                    <a:lnTo>
                      <a:pt x="0" y="0"/>
                    </a:lnTo>
                    <a:lnTo>
                      <a:pt x="0" y="330518"/>
                    </a:lnTo>
                    <a:lnTo>
                      <a:pt x="35243" y="330518"/>
                    </a:lnTo>
                    <a:cubicBezTo>
                      <a:pt x="37148" y="293370"/>
                      <a:pt x="67627" y="263843"/>
                      <a:pt x="104775" y="263843"/>
                    </a:cubicBezTo>
                    <a:cubicBezTo>
                      <a:pt x="141923" y="263843"/>
                      <a:pt x="172402" y="293370"/>
                      <a:pt x="174308" y="330518"/>
                    </a:cubicBezTo>
                    <a:lnTo>
                      <a:pt x="212408" y="330518"/>
                    </a:lnTo>
                    <a:lnTo>
                      <a:pt x="212408" y="172403"/>
                    </a:lnTo>
                    <a:close/>
                    <a:moveTo>
                      <a:pt x="159068" y="136208"/>
                    </a:moveTo>
                    <a:lnTo>
                      <a:pt x="71438" y="136208"/>
                    </a:lnTo>
                    <a:lnTo>
                      <a:pt x="71438" y="45720"/>
                    </a:lnTo>
                    <a:cubicBezTo>
                      <a:pt x="120015" y="45720"/>
                      <a:pt x="159068" y="84773"/>
                      <a:pt x="159068" y="133350"/>
                    </a:cubicBezTo>
                    <a:lnTo>
                      <a:pt x="159068" y="136208"/>
                    </a:lnTo>
                    <a:close/>
                  </a:path>
                </a:pathLst>
              </a:custGeom>
              <a:solidFill>
                <a:srgbClr val="0078D4"/>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grpSp>
        <p:sp>
          <p:nvSpPr>
            <p:cNvPr id="109" name="Freeform: Shape 108">
              <a:extLst>
                <a:ext uri="{FF2B5EF4-FFF2-40B4-BE49-F238E27FC236}">
                  <a16:creationId xmlns:a16="http://schemas.microsoft.com/office/drawing/2014/main" id="{588917CF-1B19-4CB1-A1EB-A793CE0C2E20}"/>
                </a:ext>
              </a:extLst>
            </p:cNvPr>
            <p:cNvSpPr/>
            <p:nvPr/>
          </p:nvSpPr>
          <p:spPr>
            <a:xfrm>
              <a:off x="9665155" y="2714341"/>
              <a:ext cx="95250" cy="95250"/>
            </a:xfrm>
            <a:custGeom>
              <a:avLst/>
              <a:gdLst>
                <a:gd name="connsiteX0" fmla="*/ 100965 w 95250"/>
                <a:gd name="connsiteY0" fmla="*/ 50483 h 95250"/>
                <a:gd name="connsiteX1" fmla="*/ 50482 w 95250"/>
                <a:gd name="connsiteY1" fmla="*/ 100965 h 95250"/>
                <a:gd name="connsiteX2" fmla="*/ 0 w 95250"/>
                <a:gd name="connsiteY2" fmla="*/ 50483 h 95250"/>
                <a:gd name="connsiteX3" fmla="*/ 50482 w 95250"/>
                <a:gd name="connsiteY3" fmla="*/ 0 h 95250"/>
                <a:gd name="connsiteX4" fmla="*/ 100965 w 95250"/>
                <a:gd name="connsiteY4" fmla="*/ 50483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100965" y="50483"/>
                  </a:moveTo>
                  <a:cubicBezTo>
                    <a:pt x="100965" y="78363"/>
                    <a:pt x="78363" y="100965"/>
                    <a:pt x="50482" y="100965"/>
                  </a:cubicBezTo>
                  <a:cubicBezTo>
                    <a:pt x="22602" y="100965"/>
                    <a:pt x="0" y="78363"/>
                    <a:pt x="0" y="50483"/>
                  </a:cubicBezTo>
                  <a:cubicBezTo>
                    <a:pt x="0" y="22602"/>
                    <a:pt x="22602" y="0"/>
                    <a:pt x="50482" y="0"/>
                  </a:cubicBezTo>
                  <a:cubicBezTo>
                    <a:pt x="78363" y="0"/>
                    <a:pt x="100965" y="22602"/>
                    <a:pt x="100965" y="50483"/>
                  </a:cubicBezTo>
                  <a:close/>
                </a:path>
              </a:pathLst>
            </a:custGeom>
            <a:solidFill>
              <a:srgbClr val="E6E6E6"/>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grpSp>
      <p:sp>
        <p:nvSpPr>
          <p:cNvPr id="112" name="Rectangle 111">
            <a:extLst>
              <a:ext uri="{FF2B5EF4-FFF2-40B4-BE49-F238E27FC236}">
                <a16:creationId xmlns:a16="http://schemas.microsoft.com/office/drawing/2014/main" id="{6BC89A58-9732-45BA-BDB4-2203DB347971}"/>
              </a:ext>
            </a:extLst>
          </p:cNvPr>
          <p:cNvSpPr/>
          <p:nvPr/>
        </p:nvSpPr>
        <p:spPr bwMode="auto">
          <a:xfrm>
            <a:off x="9105640" y="2365131"/>
            <a:ext cx="1747800" cy="793908"/>
          </a:xfrm>
          <a:prstGeom prst="rect">
            <a:avLst/>
          </a:prstGeom>
          <a:noFill/>
          <a:ln w="19050" cap="flat" cmpd="sng" algn="ctr">
            <a:noFill/>
            <a:prstDash val="solid"/>
            <a:miter lim="800000"/>
            <a:headEnd type="none" w="med" len="med"/>
            <a:tailEnd type="none" w="med" len="med"/>
          </a:ln>
          <a:effectLst/>
        </p:spPr>
        <p:txBody>
          <a:bodyPr rot="0" spcFirstLastPara="0" vertOverflow="overflow" horzOverflow="overflow" vert="horz" wrap="none" lIns="91427" tIns="146225" rIns="182780" bIns="146225" numCol="1" spcCol="0" rtlCol="0" fromWordArt="0" anchor="ctr" anchorCtr="0" forceAA="0" compatLnSpc="1">
            <a:prstTxWarp prst="textNoShape">
              <a:avLst/>
            </a:prstTxWarp>
            <a:spAutoFit/>
          </a:bodyPr>
          <a:lstStyle/>
          <a:p>
            <a:pPr marL="0" marR="0" lvl="0" indent="0" algn="l" defTabSz="931834"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Arial Unicode MS" pitchFamily="34" charset="-128"/>
                <a:cs typeface="Segoe UI" pitchFamily="34" charset="0"/>
              </a:rPr>
              <a:t>Dynamics Connected </a:t>
            </a:r>
          </a:p>
          <a:p>
            <a:pPr marL="0" marR="0" lvl="0" indent="0" algn="l" defTabSz="931834"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Arial Unicode MS" pitchFamily="34" charset="-128"/>
                <a:cs typeface="Segoe UI" pitchFamily="34" charset="0"/>
              </a:rPr>
              <a:t>Field Service </a:t>
            </a:r>
          </a:p>
          <a:p>
            <a:pPr marL="0" marR="0" lvl="0" indent="0" algn="l" defTabSz="931834"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Arial Unicode MS" pitchFamily="34" charset="-128"/>
                <a:cs typeface="Segoe UI" pitchFamily="34" charset="0"/>
              </a:rPr>
              <a:t>(SaaS)</a:t>
            </a:r>
          </a:p>
        </p:txBody>
      </p:sp>
      <p:sp>
        <p:nvSpPr>
          <p:cNvPr id="113" name="TextBox 112">
            <a:extLst>
              <a:ext uri="{FF2B5EF4-FFF2-40B4-BE49-F238E27FC236}">
                <a16:creationId xmlns:a16="http://schemas.microsoft.com/office/drawing/2014/main" id="{E94A849D-A5AD-46E7-9E30-811889D9F547}"/>
              </a:ext>
            </a:extLst>
          </p:cNvPr>
          <p:cNvSpPr txBox="1"/>
          <p:nvPr/>
        </p:nvSpPr>
        <p:spPr>
          <a:xfrm>
            <a:off x="505829" y="1067517"/>
            <a:ext cx="1569403" cy="261610"/>
          </a:xfrm>
          <a:prstGeom prst="rect">
            <a:avLst/>
          </a:prstGeom>
        </p:spPr>
        <p:txBody>
          <a:bodyPr wrap="square" anchor="t">
            <a:spAutoFit/>
          </a:bodyPr>
          <a:lstStyle>
            <a:defPPr>
              <a:defRPr lang="en-US"/>
            </a:defPPr>
            <a:lvl1pPr algn="ctr" defTabSz="672273" fontAlgn="base">
              <a:spcAft>
                <a:spcPts val="600"/>
              </a:spcAft>
              <a:defRPr sz="1800">
                <a:gradFill>
                  <a:gsLst>
                    <a:gs pos="0">
                      <a:srgbClr val="50E6FF"/>
                    </a:gs>
                    <a:gs pos="100000">
                      <a:srgbClr val="50E6FF"/>
                    </a:gs>
                  </a:gsLst>
                  <a:lin ang="5400000" scaled="0"/>
                </a:gradFill>
                <a:latin typeface="Segoe UI Semibold"/>
                <a:cs typeface="Segoe UI"/>
              </a:defRPr>
            </a:lvl1pPr>
          </a:lstStyle>
          <a:p>
            <a:pPr marL="0" marR="0" lvl="0" indent="0" algn="l" defTabSz="672273" rtl="0" eaLnBrk="1" fontAlgn="base" latinLnBrk="0" hangingPunct="1">
              <a:lnSpc>
                <a:spcPct val="100000"/>
              </a:lnSpc>
              <a:spcBef>
                <a:spcPts val="0"/>
              </a:spcBef>
              <a:spcAft>
                <a:spcPts val="600"/>
              </a:spcAft>
              <a:buClrTx/>
              <a:buSzTx/>
              <a:buFontTx/>
              <a:buNone/>
              <a:tabLst/>
              <a:defRPr/>
            </a:pPr>
            <a:r>
              <a:rPr kumimoji="0" lang="en-US" sz="1100" b="1" i="0" u="none" strike="noStrike" kern="0" cap="none" spc="0" normalizeH="0" baseline="0" noProof="0">
                <a:ln>
                  <a:noFill/>
                </a:ln>
                <a:solidFill>
                  <a:srgbClr val="50E6FF"/>
                </a:solidFill>
                <a:effectLst/>
                <a:uLnTx/>
                <a:uFillTx/>
                <a:latin typeface="Segoe UI Semibold"/>
                <a:ea typeface="+mn-ea"/>
                <a:cs typeface="Segoe UI"/>
                <a:sym typeface="Wingdings" pitchFamily="2" charset="2"/>
              </a:rPr>
              <a:t></a:t>
            </a:r>
            <a:r>
              <a:rPr kumimoji="0" lang="en-US" sz="1100" b="0" i="0" u="none" strike="noStrike" kern="0" cap="none" spc="0" normalizeH="0" baseline="0" noProof="0">
                <a:ln>
                  <a:noFill/>
                </a:ln>
                <a:solidFill>
                  <a:srgbClr val="50E6FF"/>
                </a:solidFill>
                <a:effectLst/>
                <a:uLnTx/>
                <a:uFillTx/>
                <a:latin typeface="Segoe UI Semibold"/>
                <a:ea typeface="+mn-ea"/>
                <a:cs typeface="Segoe UI"/>
                <a:sym typeface="Wingdings" pitchFamily="2" charset="2"/>
              </a:rPr>
              <a:t> </a:t>
            </a:r>
            <a:r>
              <a:rPr kumimoji="0" lang="en-US" sz="1100" b="0" i="0" u="none" strike="noStrike" kern="0" cap="none" spc="0" normalizeH="0" baseline="0" noProof="0">
                <a:ln>
                  <a:noFill/>
                </a:ln>
                <a:solidFill>
                  <a:srgbClr val="50E6FF"/>
                </a:solidFill>
                <a:effectLst/>
                <a:uLnTx/>
                <a:uFillTx/>
                <a:latin typeface="Segoe UI Semibold"/>
                <a:ea typeface="+mn-ea"/>
                <a:cs typeface="Segoe UI"/>
              </a:rPr>
              <a:t>aka.ms/mslearniot</a:t>
            </a:r>
          </a:p>
        </p:txBody>
      </p:sp>
      <p:pic>
        <p:nvPicPr>
          <p:cNvPr id="114" name="Graphic 113">
            <a:extLst>
              <a:ext uri="{FF2B5EF4-FFF2-40B4-BE49-F238E27FC236}">
                <a16:creationId xmlns:a16="http://schemas.microsoft.com/office/drawing/2014/main" id="{74B1A5E3-E4F7-4845-B3C7-0F5597E6C05F}"/>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656380" y="1219968"/>
            <a:ext cx="449533" cy="449533"/>
          </a:xfrm>
          <a:prstGeom prst="rect">
            <a:avLst/>
          </a:prstGeom>
        </p:spPr>
      </p:pic>
      <p:pic>
        <p:nvPicPr>
          <p:cNvPr id="115" name="Graphic 114">
            <a:extLst>
              <a:ext uri="{FF2B5EF4-FFF2-40B4-BE49-F238E27FC236}">
                <a16:creationId xmlns:a16="http://schemas.microsoft.com/office/drawing/2014/main" id="{FEE99A39-3306-4F79-928C-20DE54EB568D}"/>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802459" y="1141553"/>
            <a:ext cx="606362" cy="606362"/>
          </a:xfrm>
          <a:prstGeom prst="rect">
            <a:avLst/>
          </a:prstGeom>
        </p:spPr>
      </p:pic>
      <p:graphicFrame>
        <p:nvGraphicFramePr>
          <p:cNvPr id="116" name="Table 35">
            <a:extLst>
              <a:ext uri="{FF2B5EF4-FFF2-40B4-BE49-F238E27FC236}">
                <a16:creationId xmlns:a16="http://schemas.microsoft.com/office/drawing/2014/main" id="{EE5236DF-4154-493E-83C8-11A9A858E981}"/>
              </a:ext>
            </a:extLst>
          </p:cNvPr>
          <p:cNvGraphicFramePr>
            <a:graphicFrameLocks noGrp="1"/>
          </p:cNvGraphicFramePr>
          <p:nvPr/>
        </p:nvGraphicFramePr>
        <p:xfrm>
          <a:off x="4011062" y="1727541"/>
          <a:ext cx="7960253" cy="251460"/>
        </p:xfrm>
        <a:graphic>
          <a:graphicData uri="http://schemas.openxmlformats.org/drawingml/2006/table">
            <a:tbl>
              <a:tblPr firstRow="1" bandRow="1"/>
              <a:tblGrid>
                <a:gridCol w="1137179">
                  <a:extLst>
                    <a:ext uri="{9D8B030D-6E8A-4147-A177-3AD203B41FA5}">
                      <a16:colId xmlns:a16="http://schemas.microsoft.com/office/drawing/2014/main" val="1027986040"/>
                    </a:ext>
                  </a:extLst>
                </a:gridCol>
                <a:gridCol w="1137179">
                  <a:extLst>
                    <a:ext uri="{9D8B030D-6E8A-4147-A177-3AD203B41FA5}">
                      <a16:colId xmlns:a16="http://schemas.microsoft.com/office/drawing/2014/main" val="2943327607"/>
                    </a:ext>
                  </a:extLst>
                </a:gridCol>
                <a:gridCol w="1137179">
                  <a:extLst>
                    <a:ext uri="{9D8B030D-6E8A-4147-A177-3AD203B41FA5}">
                      <a16:colId xmlns:a16="http://schemas.microsoft.com/office/drawing/2014/main" val="901295776"/>
                    </a:ext>
                  </a:extLst>
                </a:gridCol>
                <a:gridCol w="1137179">
                  <a:extLst>
                    <a:ext uri="{9D8B030D-6E8A-4147-A177-3AD203B41FA5}">
                      <a16:colId xmlns:a16="http://schemas.microsoft.com/office/drawing/2014/main" val="1973930467"/>
                    </a:ext>
                  </a:extLst>
                </a:gridCol>
                <a:gridCol w="1137179">
                  <a:extLst>
                    <a:ext uri="{9D8B030D-6E8A-4147-A177-3AD203B41FA5}">
                      <a16:colId xmlns:a16="http://schemas.microsoft.com/office/drawing/2014/main" val="90731298"/>
                    </a:ext>
                  </a:extLst>
                </a:gridCol>
                <a:gridCol w="1137179">
                  <a:extLst>
                    <a:ext uri="{9D8B030D-6E8A-4147-A177-3AD203B41FA5}">
                      <a16:colId xmlns:a16="http://schemas.microsoft.com/office/drawing/2014/main" val="3558819566"/>
                    </a:ext>
                  </a:extLst>
                </a:gridCol>
                <a:gridCol w="1137179">
                  <a:extLst>
                    <a:ext uri="{9D8B030D-6E8A-4147-A177-3AD203B41FA5}">
                      <a16:colId xmlns:a16="http://schemas.microsoft.com/office/drawing/2014/main" val="1844448066"/>
                    </a:ext>
                  </a:extLst>
                </a:gridCol>
              </a:tblGrid>
              <a:tr h="161553">
                <a:tc>
                  <a:txBody>
                    <a:bodyPr/>
                    <a:lstStyle>
                      <a:lvl1pPr marL="0" algn="l" defTabSz="932742" rtl="0" eaLnBrk="1" latinLnBrk="0" hangingPunct="1">
                        <a:defRPr sz="1800" b="1" kern="1200">
                          <a:solidFill>
                            <a:schemeClr val="lt1"/>
                          </a:solidFill>
                          <a:latin typeface="Segoe UI"/>
                        </a:defRPr>
                      </a:lvl1pPr>
                      <a:lvl2pPr marL="466371" algn="l" defTabSz="932742" rtl="0" eaLnBrk="1" latinLnBrk="0" hangingPunct="1">
                        <a:defRPr sz="1800" b="1" kern="1200">
                          <a:solidFill>
                            <a:schemeClr val="lt1"/>
                          </a:solidFill>
                          <a:latin typeface="Segoe UI"/>
                        </a:defRPr>
                      </a:lvl2pPr>
                      <a:lvl3pPr marL="932742" algn="l" defTabSz="932742" rtl="0" eaLnBrk="1" latinLnBrk="0" hangingPunct="1">
                        <a:defRPr sz="1800" b="1" kern="1200">
                          <a:solidFill>
                            <a:schemeClr val="lt1"/>
                          </a:solidFill>
                          <a:latin typeface="Segoe UI"/>
                        </a:defRPr>
                      </a:lvl3pPr>
                      <a:lvl4pPr marL="1399113" algn="l" defTabSz="932742" rtl="0" eaLnBrk="1" latinLnBrk="0" hangingPunct="1">
                        <a:defRPr sz="1800" b="1" kern="1200">
                          <a:solidFill>
                            <a:schemeClr val="lt1"/>
                          </a:solidFill>
                          <a:latin typeface="Segoe UI"/>
                        </a:defRPr>
                      </a:lvl4pPr>
                      <a:lvl5pPr marL="1865484" algn="l" defTabSz="932742" rtl="0" eaLnBrk="1" latinLnBrk="0" hangingPunct="1">
                        <a:defRPr sz="1800" b="1" kern="1200">
                          <a:solidFill>
                            <a:schemeClr val="lt1"/>
                          </a:solidFill>
                          <a:latin typeface="Segoe UI"/>
                        </a:defRPr>
                      </a:lvl5pPr>
                      <a:lvl6pPr marL="2331856" algn="l" defTabSz="932742" rtl="0" eaLnBrk="1" latinLnBrk="0" hangingPunct="1">
                        <a:defRPr sz="1800" b="1" kern="1200">
                          <a:solidFill>
                            <a:schemeClr val="lt1"/>
                          </a:solidFill>
                          <a:latin typeface="Segoe UI"/>
                        </a:defRPr>
                      </a:lvl6pPr>
                      <a:lvl7pPr marL="2798226" algn="l" defTabSz="932742" rtl="0" eaLnBrk="1" latinLnBrk="0" hangingPunct="1">
                        <a:defRPr sz="1800" b="1" kern="1200">
                          <a:solidFill>
                            <a:schemeClr val="lt1"/>
                          </a:solidFill>
                          <a:latin typeface="Segoe UI"/>
                        </a:defRPr>
                      </a:lvl7pPr>
                      <a:lvl8pPr marL="3264597" algn="l" defTabSz="932742" rtl="0" eaLnBrk="1" latinLnBrk="0" hangingPunct="1">
                        <a:defRPr sz="1800" b="1" kern="1200">
                          <a:solidFill>
                            <a:schemeClr val="lt1"/>
                          </a:solidFill>
                          <a:latin typeface="Segoe UI"/>
                        </a:defRPr>
                      </a:lvl8pPr>
                      <a:lvl9pPr marL="3730969" algn="l" defTabSz="932742" rtl="0" eaLnBrk="1" latinLnBrk="0" hangingPunct="1">
                        <a:defRPr sz="1800" b="1" kern="1200">
                          <a:solidFill>
                            <a:schemeClr val="lt1"/>
                          </a:solidFill>
                          <a:latin typeface="Segoe UI"/>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effectLst/>
                          <a:uLnTx/>
                          <a:uFillTx/>
                          <a:latin typeface="Segoe UI Semibold" panose="020B0702040204020203" pitchFamily="34" charset="0"/>
                          <a:ea typeface="Arial Unicode MS" pitchFamily="34" charset="-128"/>
                          <a:cs typeface="Segoe UI Semibold" panose="020B0702040204020203" pitchFamily="34" charset="0"/>
                        </a:rPr>
                        <a:t>Manufacturing</a:t>
                      </a:r>
                    </a:p>
                  </a:txBody>
                  <a:tcPr anchor="ctr">
                    <a:lnL w="12700" cmpd="sng">
                      <a:noFill/>
                    </a:lnL>
                    <a:lnR w="12700"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tc>
                  <a:txBody>
                    <a:bodyPr/>
                    <a:lstStyle>
                      <a:lvl1pPr marL="0" algn="l" defTabSz="932742" rtl="0" eaLnBrk="1" latinLnBrk="0" hangingPunct="1">
                        <a:defRPr sz="1800" b="1" kern="1200">
                          <a:solidFill>
                            <a:schemeClr val="lt1"/>
                          </a:solidFill>
                          <a:latin typeface="Segoe UI"/>
                        </a:defRPr>
                      </a:lvl1pPr>
                      <a:lvl2pPr marL="466371" algn="l" defTabSz="932742" rtl="0" eaLnBrk="1" latinLnBrk="0" hangingPunct="1">
                        <a:defRPr sz="1800" b="1" kern="1200">
                          <a:solidFill>
                            <a:schemeClr val="lt1"/>
                          </a:solidFill>
                          <a:latin typeface="Segoe UI"/>
                        </a:defRPr>
                      </a:lvl2pPr>
                      <a:lvl3pPr marL="932742" algn="l" defTabSz="932742" rtl="0" eaLnBrk="1" latinLnBrk="0" hangingPunct="1">
                        <a:defRPr sz="1800" b="1" kern="1200">
                          <a:solidFill>
                            <a:schemeClr val="lt1"/>
                          </a:solidFill>
                          <a:latin typeface="Segoe UI"/>
                        </a:defRPr>
                      </a:lvl3pPr>
                      <a:lvl4pPr marL="1399113" algn="l" defTabSz="932742" rtl="0" eaLnBrk="1" latinLnBrk="0" hangingPunct="1">
                        <a:defRPr sz="1800" b="1" kern="1200">
                          <a:solidFill>
                            <a:schemeClr val="lt1"/>
                          </a:solidFill>
                          <a:latin typeface="Segoe UI"/>
                        </a:defRPr>
                      </a:lvl4pPr>
                      <a:lvl5pPr marL="1865484" algn="l" defTabSz="932742" rtl="0" eaLnBrk="1" latinLnBrk="0" hangingPunct="1">
                        <a:defRPr sz="1800" b="1" kern="1200">
                          <a:solidFill>
                            <a:schemeClr val="lt1"/>
                          </a:solidFill>
                          <a:latin typeface="Segoe UI"/>
                        </a:defRPr>
                      </a:lvl5pPr>
                      <a:lvl6pPr marL="2331856" algn="l" defTabSz="932742" rtl="0" eaLnBrk="1" latinLnBrk="0" hangingPunct="1">
                        <a:defRPr sz="1800" b="1" kern="1200">
                          <a:solidFill>
                            <a:schemeClr val="lt1"/>
                          </a:solidFill>
                          <a:latin typeface="Segoe UI"/>
                        </a:defRPr>
                      </a:lvl6pPr>
                      <a:lvl7pPr marL="2798226" algn="l" defTabSz="932742" rtl="0" eaLnBrk="1" latinLnBrk="0" hangingPunct="1">
                        <a:defRPr sz="1800" b="1" kern="1200">
                          <a:solidFill>
                            <a:schemeClr val="lt1"/>
                          </a:solidFill>
                          <a:latin typeface="Segoe UI"/>
                        </a:defRPr>
                      </a:lvl7pPr>
                      <a:lvl8pPr marL="3264597" algn="l" defTabSz="932742" rtl="0" eaLnBrk="1" latinLnBrk="0" hangingPunct="1">
                        <a:defRPr sz="1800" b="1" kern="1200">
                          <a:solidFill>
                            <a:schemeClr val="lt1"/>
                          </a:solidFill>
                          <a:latin typeface="Segoe UI"/>
                        </a:defRPr>
                      </a:lvl8pPr>
                      <a:lvl9pPr marL="3730969" algn="l" defTabSz="932742" rtl="0" eaLnBrk="1" latinLnBrk="0" hangingPunct="1">
                        <a:defRPr sz="1800" b="1" kern="1200">
                          <a:solidFill>
                            <a:schemeClr val="lt1"/>
                          </a:solidFill>
                          <a:latin typeface="Segoe UI"/>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effectLst/>
                          <a:uLnTx/>
                          <a:uFillTx/>
                          <a:latin typeface="Segoe UI Semibold" panose="020B0702040204020203" pitchFamily="34" charset="0"/>
                          <a:ea typeface="Arial Unicode MS" pitchFamily="34" charset="-128"/>
                          <a:cs typeface="Segoe UI Semibold" panose="020B0702040204020203" pitchFamily="34" charset="0"/>
                        </a:rPr>
                        <a:t>Retail</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tc>
                  <a:txBody>
                    <a:bodyPr/>
                    <a:lstStyle>
                      <a:lvl1pPr marL="0" algn="l" defTabSz="932742" rtl="0" eaLnBrk="1" latinLnBrk="0" hangingPunct="1">
                        <a:defRPr sz="1800" b="1" kern="1200">
                          <a:solidFill>
                            <a:schemeClr val="lt1"/>
                          </a:solidFill>
                          <a:latin typeface="Segoe UI"/>
                        </a:defRPr>
                      </a:lvl1pPr>
                      <a:lvl2pPr marL="466371" algn="l" defTabSz="932742" rtl="0" eaLnBrk="1" latinLnBrk="0" hangingPunct="1">
                        <a:defRPr sz="1800" b="1" kern="1200">
                          <a:solidFill>
                            <a:schemeClr val="lt1"/>
                          </a:solidFill>
                          <a:latin typeface="Segoe UI"/>
                        </a:defRPr>
                      </a:lvl2pPr>
                      <a:lvl3pPr marL="932742" algn="l" defTabSz="932742" rtl="0" eaLnBrk="1" latinLnBrk="0" hangingPunct="1">
                        <a:defRPr sz="1800" b="1" kern="1200">
                          <a:solidFill>
                            <a:schemeClr val="lt1"/>
                          </a:solidFill>
                          <a:latin typeface="Segoe UI"/>
                        </a:defRPr>
                      </a:lvl3pPr>
                      <a:lvl4pPr marL="1399113" algn="l" defTabSz="932742" rtl="0" eaLnBrk="1" latinLnBrk="0" hangingPunct="1">
                        <a:defRPr sz="1800" b="1" kern="1200">
                          <a:solidFill>
                            <a:schemeClr val="lt1"/>
                          </a:solidFill>
                          <a:latin typeface="Segoe UI"/>
                        </a:defRPr>
                      </a:lvl4pPr>
                      <a:lvl5pPr marL="1865484" algn="l" defTabSz="932742" rtl="0" eaLnBrk="1" latinLnBrk="0" hangingPunct="1">
                        <a:defRPr sz="1800" b="1" kern="1200">
                          <a:solidFill>
                            <a:schemeClr val="lt1"/>
                          </a:solidFill>
                          <a:latin typeface="Segoe UI"/>
                        </a:defRPr>
                      </a:lvl5pPr>
                      <a:lvl6pPr marL="2331856" algn="l" defTabSz="932742" rtl="0" eaLnBrk="1" latinLnBrk="0" hangingPunct="1">
                        <a:defRPr sz="1800" b="1" kern="1200">
                          <a:solidFill>
                            <a:schemeClr val="lt1"/>
                          </a:solidFill>
                          <a:latin typeface="Segoe UI"/>
                        </a:defRPr>
                      </a:lvl6pPr>
                      <a:lvl7pPr marL="2798226" algn="l" defTabSz="932742" rtl="0" eaLnBrk="1" latinLnBrk="0" hangingPunct="1">
                        <a:defRPr sz="1800" b="1" kern="1200">
                          <a:solidFill>
                            <a:schemeClr val="lt1"/>
                          </a:solidFill>
                          <a:latin typeface="Segoe UI"/>
                        </a:defRPr>
                      </a:lvl7pPr>
                      <a:lvl8pPr marL="3264597" algn="l" defTabSz="932742" rtl="0" eaLnBrk="1" latinLnBrk="0" hangingPunct="1">
                        <a:defRPr sz="1800" b="1" kern="1200">
                          <a:solidFill>
                            <a:schemeClr val="lt1"/>
                          </a:solidFill>
                          <a:latin typeface="Segoe UI"/>
                        </a:defRPr>
                      </a:lvl8pPr>
                      <a:lvl9pPr marL="3730969" algn="l" defTabSz="932742" rtl="0" eaLnBrk="1" latinLnBrk="0" hangingPunct="1">
                        <a:defRPr sz="1800" b="1" kern="1200">
                          <a:solidFill>
                            <a:schemeClr val="lt1"/>
                          </a:solidFill>
                          <a:latin typeface="Segoe UI"/>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effectLst/>
                          <a:uLnTx/>
                          <a:uFillTx/>
                          <a:latin typeface="Segoe UI Semibold" panose="020B0702040204020203" pitchFamily="34" charset="0"/>
                          <a:ea typeface="Arial Unicode MS" pitchFamily="34" charset="-128"/>
                          <a:cs typeface="Segoe UI Semibold" panose="020B0702040204020203" pitchFamily="34" charset="0"/>
                        </a:rPr>
                        <a:t>Agriculture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tc>
                  <a:txBody>
                    <a:bodyPr/>
                    <a:lstStyle>
                      <a:lvl1pPr marL="0" algn="l" defTabSz="932742" rtl="0" eaLnBrk="1" latinLnBrk="0" hangingPunct="1">
                        <a:defRPr sz="1800" b="1" kern="1200">
                          <a:solidFill>
                            <a:schemeClr val="lt1"/>
                          </a:solidFill>
                          <a:latin typeface="Segoe UI"/>
                        </a:defRPr>
                      </a:lvl1pPr>
                      <a:lvl2pPr marL="466371" algn="l" defTabSz="932742" rtl="0" eaLnBrk="1" latinLnBrk="0" hangingPunct="1">
                        <a:defRPr sz="1800" b="1" kern="1200">
                          <a:solidFill>
                            <a:schemeClr val="lt1"/>
                          </a:solidFill>
                          <a:latin typeface="Segoe UI"/>
                        </a:defRPr>
                      </a:lvl2pPr>
                      <a:lvl3pPr marL="932742" algn="l" defTabSz="932742" rtl="0" eaLnBrk="1" latinLnBrk="0" hangingPunct="1">
                        <a:defRPr sz="1800" b="1" kern="1200">
                          <a:solidFill>
                            <a:schemeClr val="lt1"/>
                          </a:solidFill>
                          <a:latin typeface="Segoe UI"/>
                        </a:defRPr>
                      </a:lvl3pPr>
                      <a:lvl4pPr marL="1399113" algn="l" defTabSz="932742" rtl="0" eaLnBrk="1" latinLnBrk="0" hangingPunct="1">
                        <a:defRPr sz="1800" b="1" kern="1200">
                          <a:solidFill>
                            <a:schemeClr val="lt1"/>
                          </a:solidFill>
                          <a:latin typeface="Segoe UI"/>
                        </a:defRPr>
                      </a:lvl4pPr>
                      <a:lvl5pPr marL="1865484" algn="l" defTabSz="932742" rtl="0" eaLnBrk="1" latinLnBrk="0" hangingPunct="1">
                        <a:defRPr sz="1800" b="1" kern="1200">
                          <a:solidFill>
                            <a:schemeClr val="lt1"/>
                          </a:solidFill>
                          <a:latin typeface="Segoe UI"/>
                        </a:defRPr>
                      </a:lvl5pPr>
                      <a:lvl6pPr marL="2331856" algn="l" defTabSz="932742" rtl="0" eaLnBrk="1" latinLnBrk="0" hangingPunct="1">
                        <a:defRPr sz="1800" b="1" kern="1200">
                          <a:solidFill>
                            <a:schemeClr val="lt1"/>
                          </a:solidFill>
                          <a:latin typeface="Segoe UI"/>
                        </a:defRPr>
                      </a:lvl6pPr>
                      <a:lvl7pPr marL="2798226" algn="l" defTabSz="932742" rtl="0" eaLnBrk="1" latinLnBrk="0" hangingPunct="1">
                        <a:defRPr sz="1800" b="1" kern="1200">
                          <a:solidFill>
                            <a:schemeClr val="lt1"/>
                          </a:solidFill>
                          <a:latin typeface="Segoe UI"/>
                        </a:defRPr>
                      </a:lvl7pPr>
                      <a:lvl8pPr marL="3264597" algn="l" defTabSz="932742" rtl="0" eaLnBrk="1" latinLnBrk="0" hangingPunct="1">
                        <a:defRPr sz="1800" b="1" kern="1200">
                          <a:solidFill>
                            <a:schemeClr val="lt1"/>
                          </a:solidFill>
                          <a:latin typeface="Segoe UI"/>
                        </a:defRPr>
                      </a:lvl8pPr>
                      <a:lvl9pPr marL="3730969" algn="l" defTabSz="932742" rtl="0" eaLnBrk="1" latinLnBrk="0" hangingPunct="1">
                        <a:defRPr sz="1800" b="1" kern="1200">
                          <a:solidFill>
                            <a:schemeClr val="lt1"/>
                          </a:solidFill>
                          <a:latin typeface="Segoe UI"/>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effectLst/>
                          <a:uLnTx/>
                          <a:uFillTx/>
                          <a:latin typeface="Segoe UI Semibold" panose="020B0702040204020203" pitchFamily="34" charset="0"/>
                          <a:ea typeface="Arial Unicode MS" pitchFamily="34" charset="-128"/>
                          <a:cs typeface="Segoe UI Semibold" panose="020B0702040204020203" pitchFamily="34" charset="0"/>
                        </a:rPr>
                        <a:t>Energy</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tc>
                  <a:txBody>
                    <a:bodyPr/>
                    <a:lstStyle>
                      <a:lvl1pPr marL="0" algn="l" defTabSz="932742" rtl="0" eaLnBrk="1" latinLnBrk="0" hangingPunct="1">
                        <a:defRPr sz="1800" b="1" kern="1200">
                          <a:solidFill>
                            <a:schemeClr val="lt1"/>
                          </a:solidFill>
                          <a:latin typeface="Segoe UI"/>
                        </a:defRPr>
                      </a:lvl1pPr>
                      <a:lvl2pPr marL="466371" algn="l" defTabSz="932742" rtl="0" eaLnBrk="1" latinLnBrk="0" hangingPunct="1">
                        <a:defRPr sz="1800" b="1" kern="1200">
                          <a:solidFill>
                            <a:schemeClr val="lt1"/>
                          </a:solidFill>
                          <a:latin typeface="Segoe UI"/>
                        </a:defRPr>
                      </a:lvl2pPr>
                      <a:lvl3pPr marL="932742" algn="l" defTabSz="932742" rtl="0" eaLnBrk="1" latinLnBrk="0" hangingPunct="1">
                        <a:defRPr sz="1800" b="1" kern="1200">
                          <a:solidFill>
                            <a:schemeClr val="lt1"/>
                          </a:solidFill>
                          <a:latin typeface="Segoe UI"/>
                        </a:defRPr>
                      </a:lvl3pPr>
                      <a:lvl4pPr marL="1399113" algn="l" defTabSz="932742" rtl="0" eaLnBrk="1" latinLnBrk="0" hangingPunct="1">
                        <a:defRPr sz="1800" b="1" kern="1200">
                          <a:solidFill>
                            <a:schemeClr val="lt1"/>
                          </a:solidFill>
                          <a:latin typeface="Segoe UI"/>
                        </a:defRPr>
                      </a:lvl4pPr>
                      <a:lvl5pPr marL="1865484" algn="l" defTabSz="932742" rtl="0" eaLnBrk="1" latinLnBrk="0" hangingPunct="1">
                        <a:defRPr sz="1800" b="1" kern="1200">
                          <a:solidFill>
                            <a:schemeClr val="lt1"/>
                          </a:solidFill>
                          <a:latin typeface="Segoe UI"/>
                        </a:defRPr>
                      </a:lvl5pPr>
                      <a:lvl6pPr marL="2331856" algn="l" defTabSz="932742" rtl="0" eaLnBrk="1" latinLnBrk="0" hangingPunct="1">
                        <a:defRPr sz="1800" b="1" kern="1200">
                          <a:solidFill>
                            <a:schemeClr val="lt1"/>
                          </a:solidFill>
                          <a:latin typeface="Segoe UI"/>
                        </a:defRPr>
                      </a:lvl6pPr>
                      <a:lvl7pPr marL="2798226" algn="l" defTabSz="932742" rtl="0" eaLnBrk="1" latinLnBrk="0" hangingPunct="1">
                        <a:defRPr sz="1800" b="1" kern="1200">
                          <a:solidFill>
                            <a:schemeClr val="lt1"/>
                          </a:solidFill>
                          <a:latin typeface="Segoe UI"/>
                        </a:defRPr>
                      </a:lvl7pPr>
                      <a:lvl8pPr marL="3264597" algn="l" defTabSz="932742" rtl="0" eaLnBrk="1" latinLnBrk="0" hangingPunct="1">
                        <a:defRPr sz="1800" b="1" kern="1200">
                          <a:solidFill>
                            <a:schemeClr val="lt1"/>
                          </a:solidFill>
                          <a:latin typeface="Segoe UI"/>
                        </a:defRPr>
                      </a:lvl8pPr>
                      <a:lvl9pPr marL="3730969" algn="l" defTabSz="932742" rtl="0" eaLnBrk="1" latinLnBrk="0" hangingPunct="1">
                        <a:defRPr sz="1800" b="1" kern="1200">
                          <a:solidFill>
                            <a:schemeClr val="lt1"/>
                          </a:solidFill>
                          <a:latin typeface="Segoe UI"/>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effectLst/>
                          <a:uLnTx/>
                          <a:uFillTx/>
                          <a:latin typeface="Segoe UI Semibold" panose="020B0702040204020203" pitchFamily="34" charset="0"/>
                          <a:ea typeface="Arial Unicode MS" pitchFamily="34" charset="-128"/>
                          <a:cs typeface="Segoe UI Semibold" panose="020B0702040204020203" pitchFamily="34" charset="0"/>
                        </a:rPr>
                        <a:t>Smart Cities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tc>
                  <a:txBody>
                    <a:bodyPr/>
                    <a:lstStyle>
                      <a:lvl1pPr marL="0" algn="l" defTabSz="932742" rtl="0" eaLnBrk="1" latinLnBrk="0" hangingPunct="1">
                        <a:defRPr sz="1800" b="1" kern="1200">
                          <a:solidFill>
                            <a:schemeClr val="lt1"/>
                          </a:solidFill>
                          <a:latin typeface="Segoe UI"/>
                        </a:defRPr>
                      </a:lvl1pPr>
                      <a:lvl2pPr marL="466371" algn="l" defTabSz="932742" rtl="0" eaLnBrk="1" latinLnBrk="0" hangingPunct="1">
                        <a:defRPr sz="1800" b="1" kern="1200">
                          <a:solidFill>
                            <a:schemeClr val="lt1"/>
                          </a:solidFill>
                          <a:latin typeface="Segoe UI"/>
                        </a:defRPr>
                      </a:lvl2pPr>
                      <a:lvl3pPr marL="932742" algn="l" defTabSz="932742" rtl="0" eaLnBrk="1" latinLnBrk="0" hangingPunct="1">
                        <a:defRPr sz="1800" b="1" kern="1200">
                          <a:solidFill>
                            <a:schemeClr val="lt1"/>
                          </a:solidFill>
                          <a:latin typeface="Segoe UI"/>
                        </a:defRPr>
                      </a:lvl3pPr>
                      <a:lvl4pPr marL="1399113" algn="l" defTabSz="932742" rtl="0" eaLnBrk="1" latinLnBrk="0" hangingPunct="1">
                        <a:defRPr sz="1800" b="1" kern="1200">
                          <a:solidFill>
                            <a:schemeClr val="lt1"/>
                          </a:solidFill>
                          <a:latin typeface="Segoe UI"/>
                        </a:defRPr>
                      </a:lvl4pPr>
                      <a:lvl5pPr marL="1865484" algn="l" defTabSz="932742" rtl="0" eaLnBrk="1" latinLnBrk="0" hangingPunct="1">
                        <a:defRPr sz="1800" b="1" kern="1200">
                          <a:solidFill>
                            <a:schemeClr val="lt1"/>
                          </a:solidFill>
                          <a:latin typeface="Segoe UI"/>
                        </a:defRPr>
                      </a:lvl5pPr>
                      <a:lvl6pPr marL="2331856" algn="l" defTabSz="932742" rtl="0" eaLnBrk="1" latinLnBrk="0" hangingPunct="1">
                        <a:defRPr sz="1800" b="1" kern="1200">
                          <a:solidFill>
                            <a:schemeClr val="lt1"/>
                          </a:solidFill>
                          <a:latin typeface="Segoe UI"/>
                        </a:defRPr>
                      </a:lvl6pPr>
                      <a:lvl7pPr marL="2798226" algn="l" defTabSz="932742" rtl="0" eaLnBrk="1" latinLnBrk="0" hangingPunct="1">
                        <a:defRPr sz="1800" b="1" kern="1200">
                          <a:solidFill>
                            <a:schemeClr val="lt1"/>
                          </a:solidFill>
                          <a:latin typeface="Segoe UI"/>
                        </a:defRPr>
                      </a:lvl7pPr>
                      <a:lvl8pPr marL="3264597" algn="l" defTabSz="932742" rtl="0" eaLnBrk="1" latinLnBrk="0" hangingPunct="1">
                        <a:defRPr sz="1800" b="1" kern="1200">
                          <a:solidFill>
                            <a:schemeClr val="lt1"/>
                          </a:solidFill>
                          <a:latin typeface="Segoe UI"/>
                        </a:defRPr>
                      </a:lvl8pPr>
                      <a:lvl9pPr marL="3730969" algn="l" defTabSz="932742" rtl="0" eaLnBrk="1" latinLnBrk="0" hangingPunct="1">
                        <a:defRPr sz="1800" b="1" kern="1200">
                          <a:solidFill>
                            <a:schemeClr val="lt1"/>
                          </a:solidFill>
                          <a:latin typeface="Segoe UI"/>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effectLst/>
                          <a:uLnTx/>
                          <a:uFillTx/>
                          <a:latin typeface="Segoe UI Semibold" panose="020B0702040204020203" pitchFamily="34" charset="0"/>
                          <a:ea typeface="Arial Unicode MS" pitchFamily="34" charset="-128"/>
                          <a:cs typeface="Segoe UI Semibold" panose="020B0702040204020203" pitchFamily="34" charset="0"/>
                        </a:rPr>
                        <a:t>Healthcare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tc>
                  <a:txBody>
                    <a:bodyPr/>
                    <a:lstStyle>
                      <a:lvl1pPr marL="0" algn="l" defTabSz="932742" rtl="0" eaLnBrk="1" latinLnBrk="0" hangingPunct="1">
                        <a:defRPr sz="1800" b="1" kern="1200">
                          <a:solidFill>
                            <a:schemeClr val="lt1"/>
                          </a:solidFill>
                          <a:latin typeface="Segoe UI"/>
                        </a:defRPr>
                      </a:lvl1pPr>
                      <a:lvl2pPr marL="466371" algn="l" defTabSz="932742" rtl="0" eaLnBrk="1" latinLnBrk="0" hangingPunct="1">
                        <a:defRPr sz="1800" b="1" kern="1200">
                          <a:solidFill>
                            <a:schemeClr val="lt1"/>
                          </a:solidFill>
                          <a:latin typeface="Segoe UI"/>
                        </a:defRPr>
                      </a:lvl2pPr>
                      <a:lvl3pPr marL="932742" algn="l" defTabSz="932742" rtl="0" eaLnBrk="1" latinLnBrk="0" hangingPunct="1">
                        <a:defRPr sz="1800" b="1" kern="1200">
                          <a:solidFill>
                            <a:schemeClr val="lt1"/>
                          </a:solidFill>
                          <a:latin typeface="Segoe UI"/>
                        </a:defRPr>
                      </a:lvl3pPr>
                      <a:lvl4pPr marL="1399113" algn="l" defTabSz="932742" rtl="0" eaLnBrk="1" latinLnBrk="0" hangingPunct="1">
                        <a:defRPr sz="1800" b="1" kern="1200">
                          <a:solidFill>
                            <a:schemeClr val="lt1"/>
                          </a:solidFill>
                          <a:latin typeface="Segoe UI"/>
                        </a:defRPr>
                      </a:lvl4pPr>
                      <a:lvl5pPr marL="1865484" algn="l" defTabSz="932742" rtl="0" eaLnBrk="1" latinLnBrk="0" hangingPunct="1">
                        <a:defRPr sz="1800" b="1" kern="1200">
                          <a:solidFill>
                            <a:schemeClr val="lt1"/>
                          </a:solidFill>
                          <a:latin typeface="Segoe UI"/>
                        </a:defRPr>
                      </a:lvl5pPr>
                      <a:lvl6pPr marL="2331856" algn="l" defTabSz="932742" rtl="0" eaLnBrk="1" latinLnBrk="0" hangingPunct="1">
                        <a:defRPr sz="1800" b="1" kern="1200">
                          <a:solidFill>
                            <a:schemeClr val="lt1"/>
                          </a:solidFill>
                          <a:latin typeface="Segoe UI"/>
                        </a:defRPr>
                      </a:lvl6pPr>
                      <a:lvl7pPr marL="2798226" algn="l" defTabSz="932742" rtl="0" eaLnBrk="1" latinLnBrk="0" hangingPunct="1">
                        <a:defRPr sz="1800" b="1" kern="1200">
                          <a:solidFill>
                            <a:schemeClr val="lt1"/>
                          </a:solidFill>
                          <a:latin typeface="Segoe UI"/>
                        </a:defRPr>
                      </a:lvl7pPr>
                      <a:lvl8pPr marL="3264597" algn="l" defTabSz="932742" rtl="0" eaLnBrk="1" latinLnBrk="0" hangingPunct="1">
                        <a:defRPr sz="1800" b="1" kern="1200">
                          <a:solidFill>
                            <a:schemeClr val="lt1"/>
                          </a:solidFill>
                          <a:latin typeface="Segoe UI"/>
                        </a:defRPr>
                      </a:lvl8pPr>
                      <a:lvl9pPr marL="3730969" algn="l" defTabSz="932742" rtl="0" eaLnBrk="1" latinLnBrk="0" hangingPunct="1">
                        <a:defRPr sz="1800" b="1" kern="1200">
                          <a:solidFill>
                            <a:schemeClr val="lt1"/>
                          </a:solidFill>
                          <a:latin typeface="Segoe UI"/>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effectLst/>
                          <a:uLnTx/>
                          <a:uFillTx/>
                          <a:latin typeface="Segoe UI Semibold" panose="020B0702040204020203" pitchFamily="34" charset="0"/>
                          <a:ea typeface="Arial Unicode MS" pitchFamily="34" charset="-128"/>
                          <a:cs typeface="Segoe UI Semibold" panose="020B0702040204020203" pitchFamily="34" charset="0"/>
                        </a:rPr>
                        <a:t>Transportation</a:t>
                      </a:r>
                    </a:p>
                  </a:txBody>
                  <a:tcPr anchor="ctr">
                    <a:lnL w="12700" cap="flat" cmpd="sng" algn="ctr">
                      <a:no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627486030"/>
                  </a:ext>
                </a:extLst>
              </a:tr>
            </a:tbl>
          </a:graphicData>
        </a:graphic>
      </p:graphicFrame>
      <p:cxnSp>
        <p:nvCxnSpPr>
          <p:cNvPr id="117" name="Straight Connector 116">
            <a:extLst>
              <a:ext uri="{FF2B5EF4-FFF2-40B4-BE49-F238E27FC236}">
                <a16:creationId xmlns:a16="http://schemas.microsoft.com/office/drawing/2014/main" id="{50DFE722-EEFB-4639-A07A-54B5B090F163}"/>
              </a:ext>
              <a:ext uri="{C183D7F6-B498-43B3-948B-1728B52AA6E4}">
                <adec:decorative xmlns:adec="http://schemas.microsoft.com/office/drawing/2017/decorative" val="1"/>
              </a:ext>
            </a:extLst>
          </p:cNvPr>
          <p:cNvCxnSpPr>
            <a:cxnSpLocks/>
          </p:cNvCxnSpPr>
          <p:nvPr/>
        </p:nvCxnSpPr>
        <p:spPr>
          <a:xfrm>
            <a:off x="1995754" y="3297337"/>
            <a:ext cx="9847773" cy="0"/>
          </a:xfrm>
          <a:prstGeom prst="line">
            <a:avLst/>
          </a:prstGeom>
          <a:noFill/>
          <a:ln w="12700" cap="flat" cmpd="sng" algn="ctr">
            <a:solidFill>
              <a:schemeClr val="bg1">
                <a:lumMod val="65000"/>
                <a:lumOff val="35000"/>
              </a:schemeClr>
            </a:solidFill>
            <a:prstDash val="solid"/>
            <a:headEnd type="none" w="med" len="med"/>
            <a:tailEnd type="none" w="med" len="med"/>
          </a:ln>
          <a:effectLst/>
        </p:spPr>
      </p:cxnSp>
      <p:cxnSp>
        <p:nvCxnSpPr>
          <p:cNvPr id="118" name="Straight Connector 117">
            <a:extLst>
              <a:ext uri="{FF2B5EF4-FFF2-40B4-BE49-F238E27FC236}">
                <a16:creationId xmlns:a16="http://schemas.microsoft.com/office/drawing/2014/main" id="{A5CB988C-C800-43A7-81C2-4562A76F22A8}"/>
              </a:ext>
              <a:ext uri="{C183D7F6-B498-43B3-948B-1728B52AA6E4}">
                <adec:decorative xmlns:adec="http://schemas.microsoft.com/office/drawing/2017/decorative" val="1"/>
              </a:ext>
            </a:extLst>
          </p:cNvPr>
          <p:cNvCxnSpPr>
            <a:cxnSpLocks/>
          </p:cNvCxnSpPr>
          <p:nvPr/>
        </p:nvCxnSpPr>
        <p:spPr>
          <a:xfrm>
            <a:off x="1995754" y="4998816"/>
            <a:ext cx="9847773" cy="0"/>
          </a:xfrm>
          <a:prstGeom prst="line">
            <a:avLst/>
          </a:prstGeom>
          <a:noFill/>
          <a:ln w="12700" cap="flat" cmpd="sng" algn="ctr">
            <a:solidFill>
              <a:schemeClr val="bg1">
                <a:lumMod val="65000"/>
                <a:lumOff val="35000"/>
              </a:schemeClr>
            </a:solidFill>
            <a:prstDash val="solid"/>
            <a:headEnd type="none" w="med" len="med"/>
            <a:tailEnd type="none" w="med" len="med"/>
          </a:ln>
          <a:effectLst/>
        </p:spPr>
      </p:cxnSp>
      <p:sp>
        <p:nvSpPr>
          <p:cNvPr id="119" name="Rectangle 118">
            <a:extLst>
              <a:ext uri="{FF2B5EF4-FFF2-40B4-BE49-F238E27FC236}">
                <a16:creationId xmlns:a16="http://schemas.microsoft.com/office/drawing/2014/main" id="{16102FF4-4A16-4CC4-9E01-D573EEC0EE94}"/>
              </a:ext>
            </a:extLst>
          </p:cNvPr>
          <p:cNvSpPr/>
          <p:nvPr/>
        </p:nvSpPr>
        <p:spPr bwMode="auto">
          <a:xfrm>
            <a:off x="505829" y="3882396"/>
            <a:ext cx="1511015" cy="943513"/>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1600" b="1" i="0" u="none" strike="noStrike" kern="0" cap="none" spc="0" normalizeH="0" baseline="0" noProof="0">
                <a:ln>
                  <a:noFill/>
                </a:ln>
                <a:solidFill>
                  <a:srgbClr val="FFFFFF"/>
                </a:solidFill>
                <a:effectLst/>
                <a:uLnTx/>
                <a:uFillTx/>
                <a:latin typeface="Segoe UI Semibold"/>
                <a:ea typeface="+mn-ea"/>
                <a:cs typeface="Segoe UI" pitchFamily="34" charset="0"/>
              </a:rPr>
              <a:t>Azure Defender</a:t>
            </a:r>
          </a:p>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1600" b="1" i="0" u="none" strike="noStrike" kern="0" cap="none" spc="0" normalizeH="0" baseline="0" noProof="0">
                <a:ln>
                  <a:noFill/>
                </a:ln>
                <a:solidFill>
                  <a:srgbClr val="FFFFFF"/>
                </a:solidFill>
                <a:effectLst/>
                <a:uLnTx/>
                <a:uFillTx/>
                <a:latin typeface="Segoe UI Semibold"/>
                <a:ea typeface="+mn-ea"/>
                <a:cs typeface="Segoe UI" pitchFamily="34" charset="0"/>
              </a:rPr>
              <a:t>for IoT</a:t>
            </a:r>
          </a:p>
        </p:txBody>
      </p:sp>
      <p:grpSp>
        <p:nvGrpSpPr>
          <p:cNvPr id="120" name="Graphic 124" descr="Security Center">
            <a:extLst>
              <a:ext uri="{FF2B5EF4-FFF2-40B4-BE49-F238E27FC236}">
                <a16:creationId xmlns:a16="http://schemas.microsoft.com/office/drawing/2014/main" id="{5F7DAE66-4906-4E77-A585-FFFF3B3D2FDB}"/>
              </a:ext>
            </a:extLst>
          </p:cNvPr>
          <p:cNvGrpSpPr/>
          <p:nvPr/>
        </p:nvGrpSpPr>
        <p:grpSpPr>
          <a:xfrm>
            <a:off x="663185" y="2808161"/>
            <a:ext cx="621869" cy="862590"/>
            <a:chOff x="622363" y="4092006"/>
            <a:chExt cx="289470" cy="401523"/>
          </a:xfrm>
        </p:grpSpPr>
        <p:sp>
          <p:nvSpPr>
            <p:cNvPr id="121" name="Freeform: Shape 5">
              <a:extLst>
                <a:ext uri="{FF2B5EF4-FFF2-40B4-BE49-F238E27FC236}">
                  <a16:creationId xmlns:a16="http://schemas.microsoft.com/office/drawing/2014/main" id="{C954D4CD-5BCA-404F-86B2-C365D19A818B}"/>
                </a:ext>
              </a:extLst>
            </p:cNvPr>
            <p:cNvSpPr/>
            <p:nvPr/>
          </p:nvSpPr>
          <p:spPr>
            <a:xfrm>
              <a:off x="622363" y="4092006"/>
              <a:ext cx="289470" cy="401523"/>
            </a:xfrm>
            <a:custGeom>
              <a:avLst/>
              <a:gdLst>
                <a:gd name="connsiteX0" fmla="*/ 253230 w 289470"/>
                <a:gd name="connsiteY0" fmla="*/ 48067 h 401523"/>
                <a:gd name="connsiteX1" fmla="*/ 148811 w 289470"/>
                <a:gd name="connsiteY1" fmla="*/ 0 h 401523"/>
                <a:gd name="connsiteX2" fmla="*/ 0 w 289470"/>
                <a:gd name="connsiteY2" fmla="*/ 50341 h 401523"/>
                <a:gd name="connsiteX3" fmla="*/ 0 w 289470"/>
                <a:gd name="connsiteY3" fmla="*/ 256892 h 401523"/>
                <a:gd name="connsiteX4" fmla="*/ 33326 w 289470"/>
                <a:gd name="connsiteY4" fmla="*/ 325703 h 401523"/>
                <a:gd name="connsiteX5" fmla="*/ 148820 w 289470"/>
                <a:gd name="connsiteY5" fmla="*/ 403255 h 401523"/>
                <a:gd name="connsiteX6" fmla="*/ 297639 w 289470"/>
                <a:gd name="connsiteY6" fmla="*/ 256885 h 401523"/>
                <a:gd name="connsiteX7" fmla="*/ 297639 w 289470"/>
                <a:gd name="connsiteY7" fmla="*/ 50341 h 401523"/>
                <a:gd name="connsiteX8" fmla="*/ 253230 w 289470"/>
                <a:gd name="connsiteY8" fmla="*/ 48067 h 401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9470" h="401523">
                  <a:moveTo>
                    <a:pt x="253230" y="48067"/>
                  </a:moveTo>
                  <a:cubicBezTo>
                    <a:pt x="163777" y="38268"/>
                    <a:pt x="148811" y="0"/>
                    <a:pt x="148811" y="0"/>
                  </a:cubicBezTo>
                  <a:cubicBezTo>
                    <a:pt x="148811" y="0"/>
                    <a:pt x="128681" y="50341"/>
                    <a:pt x="0" y="50341"/>
                  </a:cubicBezTo>
                  <a:lnTo>
                    <a:pt x="0" y="256892"/>
                  </a:lnTo>
                  <a:cubicBezTo>
                    <a:pt x="0" y="281870"/>
                    <a:pt x="13975" y="305258"/>
                    <a:pt x="33326" y="325703"/>
                  </a:cubicBezTo>
                  <a:cubicBezTo>
                    <a:pt x="77191" y="372061"/>
                    <a:pt x="148820" y="403255"/>
                    <a:pt x="148820" y="403255"/>
                  </a:cubicBezTo>
                  <a:cubicBezTo>
                    <a:pt x="148820" y="403255"/>
                    <a:pt x="297639" y="338502"/>
                    <a:pt x="297639" y="256885"/>
                  </a:cubicBezTo>
                  <a:lnTo>
                    <a:pt x="297639" y="50341"/>
                  </a:lnTo>
                  <a:cubicBezTo>
                    <a:pt x="281090" y="50341"/>
                    <a:pt x="266368" y="49511"/>
                    <a:pt x="253230" y="48067"/>
                  </a:cubicBezTo>
                  <a:close/>
                </a:path>
              </a:pathLst>
            </a:custGeom>
            <a:solidFill>
              <a:srgbClr val="50E6FF"/>
            </a:solidFill>
            <a:ln w="9331"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Arial Unicode MS" pitchFamily="34" charset="-128"/>
                <a:cs typeface="+mn-cs"/>
              </a:endParaRPr>
            </a:p>
          </p:txBody>
        </p:sp>
        <p:sp>
          <p:nvSpPr>
            <p:cNvPr id="122" name="Freeform: Shape 6">
              <a:extLst>
                <a:ext uri="{FF2B5EF4-FFF2-40B4-BE49-F238E27FC236}">
                  <a16:creationId xmlns:a16="http://schemas.microsoft.com/office/drawing/2014/main" id="{67F92AEF-8CC6-47D1-8357-4E86B89630AB}"/>
                </a:ext>
              </a:extLst>
            </p:cNvPr>
            <p:cNvSpPr/>
            <p:nvPr/>
          </p:nvSpPr>
          <p:spPr>
            <a:xfrm>
              <a:off x="622363" y="4092006"/>
              <a:ext cx="252119" cy="317484"/>
            </a:xfrm>
            <a:custGeom>
              <a:avLst/>
              <a:gdLst>
                <a:gd name="connsiteX0" fmla="*/ 185628 w 252119"/>
                <a:gd name="connsiteY0" fmla="*/ 133418 h 317483"/>
                <a:gd name="connsiteX1" fmla="*/ 253230 w 252119"/>
                <a:gd name="connsiteY1" fmla="*/ 48067 h 317483"/>
                <a:gd name="connsiteX2" fmla="*/ 148811 w 252119"/>
                <a:gd name="connsiteY2" fmla="*/ 0 h 317483"/>
                <a:gd name="connsiteX3" fmla="*/ 0 w 252119"/>
                <a:gd name="connsiteY3" fmla="*/ 50341 h 317483"/>
                <a:gd name="connsiteX4" fmla="*/ 0 w 252119"/>
                <a:gd name="connsiteY4" fmla="*/ 256892 h 317483"/>
                <a:gd name="connsiteX5" fmla="*/ 33326 w 252119"/>
                <a:gd name="connsiteY5" fmla="*/ 325703 h 317483"/>
                <a:gd name="connsiteX6" fmla="*/ 83298 w 252119"/>
                <a:gd name="connsiteY6" fmla="*/ 262619 h 317483"/>
                <a:gd name="connsiteX7" fmla="*/ 185628 w 252119"/>
                <a:gd name="connsiteY7" fmla="*/ 133418 h 317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2119" h="317483">
                  <a:moveTo>
                    <a:pt x="185628" y="133418"/>
                  </a:moveTo>
                  <a:lnTo>
                    <a:pt x="253230" y="48067"/>
                  </a:lnTo>
                  <a:cubicBezTo>
                    <a:pt x="163777" y="38268"/>
                    <a:pt x="148811" y="0"/>
                    <a:pt x="148811" y="0"/>
                  </a:cubicBezTo>
                  <a:cubicBezTo>
                    <a:pt x="148811" y="0"/>
                    <a:pt x="128681" y="50341"/>
                    <a:pt x="0" y="50341"/>
                  </a:cubicBezTo>
                  <a:lnTo>
                    <a:pt x="0" y="256892"/>
                  </a:lnTo>
                  <a:cubicBezTo>
                    <a:pt x="0" y="281870"/>
                    <a:pt x="13975" y="305258"/>
                    <a:pt x="33326" y="325703"/>
                  </a:cubicBezTo>
                  <a:lnTo>
                    <a:pt x="83298" y="262619"/>
                  </a:lnTo>
                  <a:lnTo>
                    <a:pt x="185628" y="133418"/>
                  </a:lnTo>
                  <a:close/>
                </a:path>
              </a:pathLst>
            </a:custGeom>
            <a:solidFill>
              <a:srgbClr val="0078D4"/>
            </a:solidFill>
            <a:ln w="9331"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Arial Unicode MS" pitchFamily="34" charset="-128"/>
                <a:cs typeface="+mn-cs"/>
              </a:endParaRPr>
            </a:p>
          </p:txBody>
        </p:sp>
        <p:sp>
          <p:nvSpPr>
            <p:cNvPr id="124" name="Freeform: Shape 7">
              <a:extLst>
                <a:ext uri="{FF2B5EF4-FFF2-40B4-BE49-F238E27FC236}">
                  <a16:creationId xmlns:a16="http://schemas.microsoft.com/office/drawing/2014/main" id="{6C243A44-0707-441B-8B09-1C3239816868}"/>
                </a:ext>
              </a:extLst>
            </p:cNvPr>
            <p:cNvSpPr/>
            <p:nvPr/>
          </p:nvSpPr>
          <p:spPr>
            <a:xfrm>
              <a:off x="705673" y="4207961"/>
              <a:ext cx="130729" cy="168080"/>
            </a:xfrm>
            <a:custGeom>
              <a:avLst/>
              <a:gdLst>
                <a:gd name="connsiteX0" fmla="*/ 91970 w 130728"/>
                <a:gd name="connsiteY0" fmla="*/ 81319 h 168079"/>
                <a:gd name="connsiteX1" fmla="*/ 51206 w 130728"/>
                <a:gd name="connsiteY1" fmla="*/ 81319 h 168079"/>
                <a:gd name="connsiteX2" fmla="*/ 51215 w 130728"/>
                <a:gd name="connsiteY2" fmla="*/ 81311 h 168079"/>
                <a:gd name="connsiteX3" fmla="*/ 39075 w 130728"/>
                <a:gd name="connsiteY3" fmla="*/ 81311 h 168079"/>
                <a:gd name="connsiteX4" fmla="*/ 39075 w 130728"/>
                <a:gd name="connsiteY4" fmla="*/ 52664 h 168079"/>
                <a:gd name="connsiteX5" fmla="*/ 47098 w 130728"/>
                <a:gd name="connsiteY5" fmla="*/ 31937 h 168079"/>
                <a:gd name="connsiteX6" fmla="*/ 65515 w 130728"/>
                <a:gd name="connsiteY6" fmla="*/ 23767 h 168079"/>
                <a:gd name="connsiteX7" fmla="*/ 83947 w 130728"/>
                <a:gd name="connsiteY7" fmla="*/ 31937 h 168079"/>
                <a:gd name="connsiteX8" fmla="*/ 87106 w 130728"/>
                <a:gd name="connsiteY8" fmla="*/ 36002 h 168079"/>
                <a:gd name="connsiteX9" fmla="*/ 87098 w 130728"/>
                <a:gd name="connsiteY9" fmla="*/ 36010 h 168079"/>
                <a:gd name="connsiteX10" fmla="*/ 91970 w 130728"/>
                <a:gd name="connsiteY10" fmla="*/ 52657 h 168079"/>
                <a:gd name="connsiteX11" fmla="*/ 91970 w 130728"/>
                <a:gd name="connsiteY11" fmla="*/ 81319 h 168079"/>
                <a:gd name="connsiteX12" fmla="*/ 124540 w 130728"/>
                <a:gd name="connsiteY12" fmla="*/ 81311 h 168079"/>
                <a:gd name="connsiteX13" fmla="*/ 115884 w 130728"/>
                <a:gd name="connsiteY13" fmla="*/ 81311 h 168079"/>
                <a:gd name="connsiteX14" fmla="*/ 115884 w 130728"/>
                <a:gd name="connsiteY14" fmla="*/ 52664 h 168079"/>
                <a:gd name="connsiteX15" fmla="*/ 102332 w 130728"/>
                <a:gd name="connsiteY15" fmla="*/ 16775 h 168079"/>
                <a:gd name="connsiteX16" fmla="*/ 101422 w 130728"/>
                <a:gd name="connsiteY16" fmla="*/ 15702 h 168079"/>
                <a:gd name="connsiteX17" fmla="*/ 65515 w 130728"/>
                <a:gd name="connsiteY17" fmla="*/ 0 h 168079"/>
                <a:gd name="connsiteX18" fmla="*/ 29631 w 130728"/>
                <a:gd name="connsiteY18" fmla="*/ 15702 h 168079"/>
                <a:gd name="connsiteX19" fmla="*/ 15152 w 130728"/>
                <a:gd name="connsiteY19" fmla="*/ 52657 h 168079"/>
                <a:gd name="connsiteX20" fmla="*/ 15152 w 130728"/>
                <a:gd name="connsiteY20" fmla="*/ 81311 h 168079"/>
                <a:gd name="connsiteX21" fmla="*/ 6505 w 130728"/>
                <a:gd name="connsiteY21" fmla="*/ 81311 h 168079"/>
                <a:gd name="connsiteX22" fmla="*/ 0 w 130728"/>
                <a:gd name="connsiteY22" fmla="*/ 87771 h 168079"/>
                <a:gd name="connsiteX23" fmla="*/ 0 w 130728"/>
                <a:gd name="connsiteY23" fmla="*/ 145975 h 168079"/>
                <a:gd name="connsiteX24" fmla="*/ 0 w 130728"/>
                <a:gd name="connsiteY24" fmla="*/ 145984 h 168079"/>
                <a:gd name="connsiteX25" fmla="*/ 0 w 130728"/>
                <a:gd name="connsiteY25" fmla="*/ 163517 h 168079"/>
                <a:gd name="connsiteX26" fmla="*/ 6505 w 130728"/>
                <a:gd name="connsiteY26" fmla="*/ 169977 h 168079"/>
                <a:gd name="connsiteX27" fmla="*/ 124540 w 130728"/>
                <a:gd name="connsiteY27" fmla="*/ 169977 h 168079"/>
                <a:gd name="connsiteX28" fmla="*/ 131045 w 130728"/>
                <a:gd name="connsiteY28" fmla="*/ 163517 h 168079"/>
                <a:gd name="connsiteX29" fmla="*/ 131045 w 130728"/>
                <a:gd name="connsiteY29" fmla="*/ 87779 h 168079"/>
                <a:gd name="connsiteX30" fmla="*/ 124540 w 130728"/>
                <a:gd name="connsiteY30" fmla="*/ 81311 h 168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30728" h="168079">
                  <a:moveTo>
                    <a:pt x="91970" y="81319"/>
                  </a:moveTo>
                  <a:lnTo>
                    <a:pt x="51206" y="81319"/>
                  </a:lnTo>
                  <a:lnTo>
                    <a:pt x="51215" y="81311"/>
                  </a:lnTo>
                  <a:lnTo>
                    <a:pt x="39075" y="81311"/>
                  </a:lnTo>
                  <a:lnTo>
                    <a:pt x="39075" y="52664"/>
                  </a:lnTo>
                  <a:cubicBezTo>
                    <a:pt x="39075" y="44422"/>
                    <a:pt x="42209" y="37123"/>
                    <a:pt x="47098" y="31937"/>
                  </a:cubicBezTo>
                  <a:cubicBezTo>
                    <a:pt x="52010" y="26752"/>
                    <a:pt x="58425" y="23767"/>
                    <a:pt x="65515" y="23767"/>
                  </a:cubicBezTo>
                  <a:cubicBezTo>
                    <a:pt x="72611" y="23767"/>
                    <a:pt x="79035" y="26752"/>
                    <a:pt x="83947" y="31937"/>
                  </a:cubicBezTo>
                  <a:cubicBezTo>
                    <a:pt x="85109" y="33171"/>
                    <a:pt x="86148" y="34542"/>
                    <a:pt x="87106" y="36002"/>
                  </a:cubicBezTo>
                  <a:lnTo>
                    <a:pt x="87098" y="36010"/>
                  </a:lnTo>
                  <a:cubicBezTo>
                    <a:pt x="90127" y="40680"/>
                    <a:pt x="91970" y="46397"/>
                    <a:pt x="91970" y="52657"/>
                  </a:cubicBezTo>
                  <a:lnTo>
                    <a:pt x="91970" y="81319"/>
                  </a:lnTo>
                  <a:close/>
                  <a:moveTo>
                    <a:pt x="124540" y="81311"/>
                  </a:moveTo>
                  <a:lnTo>
                    <a:pt x="115884" y="81311"/>
                  </a:lnTo>
                  <a:lnTo>
                    <a:pt x="115884" y="52664"/>
                  </a:lnTo>
                  <a:cubicBezTo>
                    <a:pt x="115884" y="38882"/>
                    <a:pt x="110777" y="26244"/>
                    <a:pt x="102332" y="16775"/>
                  </a:cubicBezTo>
                  <a:cubicBezTo>
                    <a:pt x="102015" y="16428"/>
                    <a:pt x="101731" y="16050"/>
                    <a:pt x="101422" y="15702"/>
                  </a:cubicBezTo>
                  <a:cubicBezTo>
                    <a:pt x="92433" y="6138"/>
                    <a:pt x="79635" y="-8"/>
                    <a:pt x="65515" y="0"/>
                  </a:cubicBezTo>
                  <a:cubicBezTo>
                    <a:pt x="51417" y="-8"/>
                    <a:pt x="38620" y="6138"/>
                    <a:pt x="29631" y="15702"/>
                  </a:cubicBezTo>
                  <a:cubicBezTo>
                    <a:pt x="20618" y="25275"/>
                    <a:pt x="15152" y="38374"/>
                    <a:pt x="15152" y="52657"/>
                  </a:cubicBezTo>
                  <a:lnTo>
                    <a:pt x="15152" y="81311"/>
                  </a:lnTo>
                  <a:lnTo>
                    <a:pt x="6505" y="81311"/>
                  </a:lnTo>
                  <a:cubicBezTo>
                    <a:pt x="2908" y="81311"/>
                    <a:pt x="0" y="84206"/>
                    <a:pt x="0" y="87771"/>
                  </a:cubicBezTo>
                  <a:lnTo>
                    <a:pt x="0" y="145975"/>
                  </a:lnTo>
                  <a:lnTo>
                    <a:pt x="0" y="145984"/>
                  </a:lnTo>
                  <a:lnTo>
                    <a:pt x="0" y="163517"/>
                  </a:lnTo>
                  <a:cubicBezTo>
                    <a:pt x="0" y="167081"/>
                    <a:pt x="2915" y="169977"/>
                    <a:pt x="6505" y="169977"/>
                  </a:cubicBezTo>
                  <a:lnTo>
                    <a:pt x="124540" y="169977"/>
                  </a:lnTo>
                  <a:cubicBezTo>
                    <a:pt x="128130" y="169977"/>
                    <a:pt x="131045" y="167081"/>
                    <a:pt x="131045" y="163517"/>
                  </a:cubicBezTo>
                  <a:lnTo>
                    <a:pt x="131045" y="87779"/>
                  </a:lnTo>
                  <a:cubicBezTo>
                    <a:pt x="131045" y="84199"/>
                    <a:pt x="128130" y="81311"/>
                    <a:pt x="124540" y="81311"/>
                  </a:cubicBezTo>
                  <a:close/>
                </a:path>
              </a:pathLst>
            </a:custGeom>
            <a:solidFill>
              <a:srgbClr val="FFFFFF"/>
            </a:solidFill>
            <a:ln w="9331"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Arial Unicode MS" pitchFamily="34" charset="-128"/>
                <a:cs typeface="+mn-cs"/>
              </a:endParaRPr>
            </a:p>
          </p:txBody>
        </p:sp>
      </p:grpSp>
      <p:pic>
        <p:nvPicPr>
          <p:cNvPr id="125" name="Graphic 124">
            <a:extLst>
              <a:ext uri="{FF2B5EF4-FFF2-40B4-BE49-F238E27FC236}">
                <a16:creationId xmlns:a16="http://schemas.microsoft.com/office/drawing/2014/main" id="{1D7D2FB5-DFB4-4555-8191-AFB0C1CF6E7C}"/>
              </a:ext>
              <a:ext uri="{C183D7F6-B498-43B3-948B-1728B52AA6E4}">
                <adec:decorative xmlns:adec="http://schemas.microsoft.com/office/drawing/2017/decorative" val="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462674" y="1212144"/>
            <a:ext cx="449533" cy="449533"/>
          </a:xfrm>
          <a:prstGeom prst="rect">
            <a:avLst/>
          </a:prstGeom>
        </p:spPr>
      </p:pic>
      <p:pic>
        <p:nvPicPr>
          <p:cNvPr id="126" name="Graphic 125">
            <a:extLst>
              <a:ext uri="{FF2B5EF4-FFF2-40B4-BE49-F238E27FC236}">
                <a16:creationId xmlns:a16="http://schemas.microsoft.com/office/drawing/2014/main" id="{7DC96065-CEA6-4276-8D52-6624161EAC79}"/>
              </a:ext>
              <a:ext uri="{C183D7F6-B498-43B3-948B-1728B52AA6E4}">
                <adec:decorative xmlns:adec="http://schemas.microsoft.com/office/drawing/2017/decorative" val="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910937" y="1223578"/>
            <a:ext cx="241300" cy="457200"/>
          </a:xfrm>
          <a:prstGeom prst="rect">
            <a:avLst/>
          </a:prstGeom>
        </p:spPr>
      </p:pic>
      <p:pic>
        <p:nvPicPr>
          <p:cNvPr id="127" name="Graphic 126">
            <a:extLst>
              <a:ext uri="{FF2B5EF4-FFF2-40B4-BE49-F238E27FC236}">
                <a16:creationId xmlns:a16="http://schemas.microsoft.com/office/drawing/2014/main" id="{86B45BAB-BBAC-4DBB-801A-FB28E73CF1F0}"/>
              </a:ext>
              <a:ext uri="{C183D7F6-B498-43B3-948B-1728B52AA6E4}">
                <adec:decorative xmlns:adec="http://schemas.microsoft.com/office/drawing/2017/decorative" val="1"/>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082077" y="1286215"/>
            <a:ext cx="349953" cy="349953"/>
          </a:xfrm>
          <a:prstGeom prst="rect">
            <a:avLst/>
          </a:prstGeom>
        </p:spPr>
      </p:pic>
      <p:pic>
        <p:nvPicPr>
          <p:cNvPr id="128" name="Graphic 127">
            <a:extLst>
              <a:ext uri="{FF2B5EF4-FFF2-40B4-BE49-F238E27FC236}">
                <a16:creationId xmlns:a16="http://schemas.microsoft.com/office/drawing/2014/main" id="{CE973CF1-D0C5-4AE3-AE6F-9752683F3FE7}"/>
              </a:ext>
              <a:ext uri="{C183D7F6-B498-43B3-948B-1728B52AA6E4}">
                <adec:decorative xmlns:adec="http://schemas.microsoft.com/office/drawing/2017/decorative" val="1"/>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354618" y="1267503"/>
            <a:ext cx="439787" cy="439787"/>
          </a:xfrm>
          <a:prstGeom prst="rect">
            <a:avLst/>
          </a:prstGeom>
        </p:spPr>
      </p:pic>
    </p:spTree>
    <p:extLst>
      <p:ext uri="{BB962C8B-B14F-4D97-AF65-F5344CB8AC3E}">
        <p14:creationId xmlns:p14="http://schemas.microsoft.com/office/powerpoint/2010/main" val="1078192069"/>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7" name="Oval 16">
            <a:extLst>
              <a:ext uri="{FF2B5EF4-FFF2-40B4-BE49-F238E27FC236}">
                <a16:creationId xmlns:a16="http://schemas.microsoft.com/office/drawing/2014/main" id="{DAE3A085-1002-4426-9B5B-D1E4F67A29CF}"/>
              </a:ext>
            </a:extLst>
          </p:cNvPr>
          <p:cNvSpPr/>
          <p:nvPr/>
        </p:nvSpPr>
        <p:spPr bwMode="auto">
          <a:xfrm>
            <a:off x="-1" y="0"/>
            <a:ext cx="12436476" cy="6858000"/>
          </a:xfrm>
          <a:prstGeom prst="ellipse">
            <a:avLst/>
          </a:prstGeom>
          <a:gradFill flip="none" rotWithShape="1">
            <a:gsLst>
              <a:gs pos="0">
                <a:srgbClr val="0078D3">
                  <a:lumMod val="50000"/>
                  <a:alpha val="80000"/>
                </a:srgbClr>
              </a:gs>
              <a:gs pos="90000">
                <a:srgbClr val="000000">
                  <a:alpha val="0"/>
                </a:srgbClr>
              </a:gs>
            </a:gsLst>
            <a:path path="circle">
              <a:fillToRect l="50000" t="50000" r="50000" b="50000"/>
            </a:path>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8" name="Group 17">
            <a:extLst>
              <a:ext uri="{FF2B5EF4-FFF2-40B4-BE49-F238E27FC236}">
                <a16:creationId xmlns:a16="http://schemas.microsoft.com/office/drawing/2014/main" id="{5B5026B4-5301-44EB-B70C-25E2D5354FF8}"/>
              </a:ext>
            </a:extLst>
          </p:cNvPr>
          <p:cNvGrpSpPr/>
          <p:nvPr/>
        </p:nvGrpSpPr>
        <p:grpSpPr>
          <a:xfrm>
            <a:off x="4129364" y="2305592"/>
            <a:ext cx="3988337" cy="2838679"/>
            <a:chOff x="4129364" y="2305592"/>
            <a:chExt cx="3988337" cy="2838679"/>
          </a:xfrm>
        </p:grpSpPr>
        <p:cxnSp>
          <p:nvCxnSpPr>
            <p:cNvPr id="33" name="Straight Connector 32">
              <a:extLst>
                <a:ext uri="{FF2B5EF4-FFF2-40B4-BE49-F238E27FC236}">
                  <a16:creationId xmlns:a16="http://schemas.microsoft.com/office/drawing/2014/main" id="{473C0B78-DA57-4733-9E32-30B292CFFE41}"/>
                </a:ext>
              </a:extLst>
            </p:cNvPr>
            <p:cNvCxnSpPr/>
            <p:nvPr/>
          </p:nvCxnSpPr>
          <p:spPr>
            <a:xfrm>
              <a:off x="4129364" y="2305592"/>
              <a:ext cx="0" cy="2838679"/>
            </a:xfrm>
            <a:prstGeom prst="line">
              <a:avLst/>
            </a:prstGeom>
            <a:ln w="15875">
              <a:gradFill>
                <a:gsLst>
                  <a:gs pos="0">
                    <a:schemeClr val="accent5"/>
                  </a:gs>
                  <a:gs pos="100000">
                    <a:schemeClr val="tx2"/>
                  </a:gs>
                </a:gsLst>
                <a:lin ang="1800000" scaled="0"/>
              </a:gradFill>
              <a:prstDash val="sysDash"/>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5AEEDADE-11AC-43F3-9A79-1D9299ED0DDF}"/>
                </a:ext>
              </a:extLst>
            </p:cNvPr>
            <p:cNvCxnSpPr/>
            <p:nvPr/>
          </p:nvCxnSpPr>
          <p:spPr>
            <a:xfrm>
              <a:off x="8117701" y="2305592"/>
              <a:ext cx="0" cy="2838679"/>
            </a:xfrm>
            <a:prstGeom prst="line">
              <a:avLst/>
            </a:prstGeom>
            <a:ln w="15875">
              <a:gradFill>
                <a:gsLst>
                  <a:gs pos="0">
                    <a:schemeClr val="accent5"/>
                  </a:gs>
                  <a:gs pos="100000">
                    <a:schemeClr val="tx2"/>
                  </a:gs>
                </a:gsLst>
                <a:lin ang="1800000" scaled="0"/>
              </a:gradFill>
              <a:prstDash val="sysDash"/>
              <a:miter lim="800000"/>
              <a:headEnd type="none"/>
              <a:tailEnd type="none"/>
            </a:ln>
          </p:spPr>
          <p:style>
            <a:lnRef idx="1">
              <a:schemeClr val="accent1"/>
            </a:lnRef>
            <a:fillRef idx="0">
              <a:schemeClr val="accent1"/>
            </a:fillRef>
            <a:effectRef idx="0">
              <a:schemeClr val="accent1"/>
            </a:effectRef>
            <a:fontRef idx="minor">
              <a:schemeClr val="tx1"/>
            </a:fontRef>
          </p:style>
        </p:cxnSp>
      </p:grpSp>
      <p:sp>
        <p:nvSpPr>
          <p:cNvPr id="46" name="Rectangle 45">
            <a:extLst>
              <a:ext uri="{FF2B5EF4-FFF2-40B4-BE49-F238E27FC236}">
                <a16:creationId xmlns:a16="http://schemas.microsoft.com/office/drawing/2014/main" id="{8F5CA320-D427-4C7C-9779-CE66A51FCD7A}"/>
              </a:ext>
            </a:extLst>
          </p:cNvPr>
          <p:cNvSpPr/>
          <p:nvPr/>
        </p:nvSpPr>
        <p:spPr>
          <a:xfrm>
            <a:off x="455994" y="6237480"/>
            <a:ext cx="6646293" cy="246221"/>
          </a:xfrm>
          <a:prstGeom prst="rect">
            <a:avLst/>
          </a:prstGeom>
        </p:spPr>
        <p:txBody>
          <a:bodyPr wrap="square" lIns="0" tIns="0" rIns="0" bIns="0" anchor="b">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a:ea typeface="+mn-ea"/>
                <a:cs typeface="+mn-cs"/>
              </a:rPr>
              <a:t>1 Placeholder Source; 2 Placeholder Source; </a:t>
            </a:r>
            <a:br>
              <a:rPr kumimoji="0" lang="en-US" sz="800" b="0" i="0" u="none" strike="noStrike" kern="1200" cap="none" spc="0" normalizeH="0" baseline="0" noProof="0">
                <a:ln>
                  <a:noFill/>
                </a:ln>
                <a:solidFill>
                  <a:srgbClr val="FFFFFF"/>
                </a:solidFill>
                <a:effectLst/>
                <a:uLnTx/>
                <a:uFillTx/>
                <a:latin typeface="Segoe UI"/>
                <a:ea typeface="+mn-ea"/>
                <a:cs typeface="+mn-cs"/>
              </a:rPr>
            </a:br>
            <a:r>
              <a:rPr kumimoji="0" lang="en-US" sz="800" b="0" i="0" u="none" strike="noStrike" kern="1200" cap="none" spc="0" normalizeH="0" baseline="0" noProof="0">
                <a:ln>
                  <a:noFill/>
                </a:ln>
                <a:solidFill>
                  <a:srgbClr val="FFFFFF"/>
                </a:solidFill>
                <a:effectLst/>
                <a:uLnTx/>
                <a:uFillTx/>
                <a:latin typeface="Segoe UI"/>
                <a:ea typeface="+mn-ea"/>
                <a:cs typeface="+mn-cs"/>
              </a:rPr>
              <a:t>3 </a:t>
            </a:r>
            <a:r>
              <a:rPr kumimoji="0" lang="en-US" sz="800" b="0" i="0" u="none" strike="noStrike" kern="1200" cap="none" spc="0" normalizeH="0" baseline="0" noProof="0">
                <a:ln>
                  <a:noFill/>
                </a:ln>
                <a:solidFill>
                  <a:srgbClr val="FFFFFF"/>
                </a:solidFill>
                <a:effectLst/>
                <a:uLnTx/>
                <a:uFillTx/>
                <a:latin typeface="Segoe UI"/>
                <a:ea typeface="+mn-ea"/>
                <a:cs typeface="+mn-cs"/>
                <a:hlinkClick r:id="rId3">
                  <a:extLst>
                    <a:ext uri="{A12FA001-AC4F-418D-AE19-62706E023703}">
                      <ahyp:hlinkClr xmlns:ahyp="http://schemas.microsoft.com/office/drawing/2018/hyperlinkcolor" val="tx"/>
                    </a:ext>
                  </a:extLst>
                </a:hlinkClick>
              </a:rPr>
              <a:t>Gartner: Market Guide for Digital Twin Portfolios and Enabling Technologies (Jan 2020)</a:t>
            </a:r>
            <a:endParaRPr kumimoji="0" lang="en-US" sz="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8" name="Group 7">
            <a:extLst>
              <a:ext uri="{FF2B5EF4-FFF2-40B4-BE49-F238E27FC236}">
                <a16:creationId xmlns:a16="http://schemas.microsoft.com/office/drawing/2014/main" id="{286444E1-3427-40E7-8FD6-846EFE97DE64}"/>
              </a:ext>
            </a:extLst>
          </p:cNvPr>
          <p:cNvGrpSpPr/>
          <p:nvPr/>
        </p:nvGrpSpPr>
        <p:grpSpPr>
          <a:xfrm>
            <a:off x="601802" y="2159314"/>
            <a:ext cx="3340312" cy="2551995"/>
            <a:chOff x="601802" y="1625922"/>
            <a:chExt cx="3340312" cy="2551995"/>
          </a:xfrm>
        </p:grpSpPr>
        <p:sp>
          <p:nvSpPr>
            <p:cNvPr id="106" name="Rectangle: Rounded Corners 105">
              <a:extLst>
                <a:ext uri="{FF2B5EF4-FFF2-40B4-BE49-F238E27FC236}">
                  <a16:creationId xmlns:a16="http://schemas.microsoft.com/office/drawing/2014/main" id="{4D5AD9A3-F226-4222-977E-800DC7D73A05}"/>
                </a:ext>
              </a:extLst>
            </p:cNvPr>
            <p:cNvSpPr/>
            <p:nvPr/>
          </p:nvSpPr>
          <p:spPr bwMode="auto">
            <a:xfrm>
              <a:off x="1259451" y="2214783"/>
              <a:ext cx="2025015" cy="438895"/>
            </a:xfrm>
            <a:prstGeom prst="roundRect">
              <a:avLst>
                <a:gd name="adj" fmla="val 50000"/>
              </a:avLst>
            </a:prstGeom>
            <a:noFill/>
            <a:ln w="28575" cap="flat" cmpd="sng" algn="ctr">
              <a:noFill/>
              <a:prstDash val="solid"/>
              <a:headEnd type="none"/>
              <a:tailEnd type="none"/>
            </a:ln>
            <a:effectLst/>
          </p:spPr>
          <p:txBody>
            <a:bodyPr rot="0" spcFirstLastPara="0" vertOverflow="overflow" horzOverflow="overflow" vert="horz" wrap="square" lIns="89642" tIns="44821" rIns="89642" bIns="44821" numCol="1" spcCol="0" rtlCol="0" fromWordArt="0" anchor="ctr" anchorCtr="0" forceAA="0" compatLnSpc="1">
              <a:prstTxWarp prst="textNoShape">
                <a:avLst/>
              </a:prstTxWarp>
              <a:sp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solidFill>
                    <a:srgbClr val="50E6FF"/>
                  </a:solidFill>
                  <a:effectLst/>
                  <a:uLnTx/>
                  <a:uFillTx/>
                  <a:latin typeface="Segoe UI Semibold"/>
                  <a:ea typeface="+mn-ea"/>
                  <a:cs typeface="+mn-cs"/>
                </a:rPr>
                <a:t>Azure IoT Central</a:t>
              </a:r>
            </a:p>
          </p:txBody>
        </p:sp>
        <p:sp>
          <p:nvSpPr>
            <p:cNvPr id="9" name="Rectangle 8">
              <a:extLst>
                <a:ext uri="{FF2B5EF4-FFF2-40B4-BE49-F238E27FC236}">
                  <a16:creationId xmlns:a16="http://schemas.microsoft.com/office/drawing/2014/main" id="{78E7B347-6CBE-4DB3-A803-3C71BD315A04}"/>
                </a:ext>
              </a:extLst>
            </p:cNvPr>
            <p:cNvSpPr/>
            <p:nvPr/>
          </p:nvSpPr>
          <p:spPr>
            <a:xfrm>
              <a:off x="601802" y="2617653"/>
              <a:ext cx="3340312" cy="738664"/>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The easiest and most cost-effective way to connect and manage devices at scale, and time to results. </a:t>
              </a:r>
            </a:p>
          </p:txBody>
        </p:sp>
        <p:sp>
          <p:nvSpPr>
            <p:cNvPr id="47" name="Rectangle 46">
              <a:extLst>
                <a:ext uri="{FF2B5EF4-FFF2-40B4-BE49-F238E27FC236}">
                  <a16:creationId xmlns:a16="http://schemas.microsoft.com/office/drawing/2014/main" id="{4FBD8868-A632-4067-AF48-307A785F864A}"/>
                </a:ext>
              </a:extLst>
            </p:cNvPr>
            <p:cNvSpPr/>
            <p:nvPr/>
          </p:nvSpPr>
          <p:spPr>
            <a:xfrm>
              <a:off x="601802" y="3593142"/>
              <a:ext cx="3340312" cy="584775"/>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E6FF"/>
                  </a:solidFill>
                  <a:effectLst/>
                  <a:uLnTx/>
                  <a:uFillTx/>
                  <a:latin typeface="Segoe UI Semibold"/>
                  <a:ea typeface="+mn-ea"/>
                  <a:cs typeface="+mn-cs"/>
                </a:rPr>
                <a:t>1000+ </a:t>
              </a:r>
              <a:br>
                <a:rPr kumimoji="0" lang="en-US" sz="1400" b="0" i="0" u="none" strike="noStrike" kern="1200" cap="none" spc="0" normalizeH="0" baseline="0" noProof="0">
                  <a:ln>
                    <a:noFill/>
                  </a:ln>
                  <a:solidFill>
                    <a:srgbClr val="000000"/>
                  </a:solidFill>
                  <a:effectLst/>
                  <a:uLnTx/>
                  <a:uFillTx/>
                  <a:latin typeface="Segoe UI"/>
                  <a:ea typeface="+mn-ea"/>
                  <a:cs typeface="+mn-cs"/>
                </a:rPr>
              </a:br>
              <a:r>
                <a:rPr kumimoji="0" lang="en-US" sz="1400" b="0" i="0" u="none" strike="noStrike" kern="1200" cap="none" spc="0" normalizeH="0" baseline="0" noProof="0">
                  <a:ln>
                    <a:noFill/>
                  </a:ln>
                  <a:solidFill>
                    <a:srgbClr val="FFFFFF"/>
                  </a:solidFill>
                  <a:effectLst/>
                  <a:uLnTx/>
                  <a:uFillTx/>
                  <a:latin typeface="Segoe UI"/>
                  <a:ea typeface="+mn-ea"/>
                  <a:cs typeface="+mn-cs"/>
                </a:rPr>
                <a:t>Azure IoT Devices certified</a:t>
              </a:r>
              <a:r>
                <a:rPr kumimoji="0" lang="en-US" sz="1400" b="0" i="0" u="none" strike="noStrike" kern="1200" cap="none" spc="0" normalizeH="0" baseline="30000" noProof="0">
                  <a:ln>
                    <a:noFill/>
                  </a:ln>
                  <a:solidFill>
                    <a:srgbClr val="FFFFFF"/>
                  </a:solidFill>
                  <a:effectLst/>
                  <a:uLnTx/>
                  <a:uFillTx/>
                  <a:latin typeface="Segoe UI"/>
                  <a:ea typeface="+mn-ea"/>
                  <a:cs typeface="+mn-cs"/>
                </a:rPr>
                <a:t>1</a:t>
              </a:r>
            </a:p>
          </p:txBody>
        </p:sp>
        <p:pic>
          <p:nvPicPr>
            <p:cNvPr id="3" name="Graphic 2">
              <a:extLst>
                <a:ext uri="{FF2B5EF4-FFF2-40B4-BE49-F238E27FC236}">
                  <a16:creationId xmlns:a16="http://schemas.microsoft.com/office/drawing/2014/main" id="{A8523302-11E4-4107-B7E2-815378D75F6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996164" y="1625922"/>
              <a:ext cx="551589" cy="551589"/>
            </a:xfrm>
            <a:prstGeom prst="rect">
              <a:avLst/>
            </a:prstGeom>
          </p:spPr>
        </p:pic>
      </p:grpSp>
      <p:grpSp>
        <p:nvGrpSpPr>
          <p:cNvPr id="10" name="Group 9">
            <a:extLst>
              <a:ext uri="{FF2B5EF4-FFF2-40B4-BE49-F238E27FC236}">
                <a16:creationId xmlns:a16="http://schemas.microsoft.com/office/drawing/2014/main" id="{69055988-44CA-450D-8E34-800471FE89BF}"/>
              </a:ext>
            </a:extLst>
          </p:cNvPr>
          <p:cNvGrpSpPr/>
          <p:nvPr/>
        </p:nvGrpSpPr>
        <p:grpSpPr>
          <a:xfrm>
            <a:off x="4278644" y="2159314"/>
            <a:ext cx="3744840" cy="2551995"/>
            <a:chOff x="4278644" y="1625922"/>
            <a:chExt cx="3744840" cy="2551995"/>
          </a:xfrm>
        </p:grpSpPr>
        <p:sp>
          <p:nvSpPr>
            <p:cNvPr id="107" name="Rectangle: Rounded Corners 106">
              <a:extLst>
                <a:ext uri="{FF2B5EF4-FFF2-40B4-BE49-F238E27FC236}">
                  <a16:creationId xmlns:a16="http://schemas.microsoft.com/office/drawing/2014/main" id="{68FC8914-922F-4F09-A9F8-230258D9BA74}"/>
                </a:ext>
              </a:extLst>
            </p:cNvPr>
            <p:cNvSpPr/>
            <p:nvPr/>
          </p:nvSpPr>
          <p:spPr bwMode="auto">
            <a:xfrm>
              <a:off x="5199837" y="2214783"/>
              <a:ext cx="1902455" cy="438895"/>
            </a:xfrm>
            <a:prstGeom prst="roundRect">
              <a:avLst>
                <a:gd name="adj" fmla="val 50000"/>
              </a:avLst>
            </a:prstGeom>
            <a:noFill/>
            <a:ln w="28575" cap="flat" cmpd="sng" algn="ctr">
              <a:noFill/>
              <a:prstDash val="solid"/>
              <a:headEnd type="none"/>
              <a:tailEnd type="none"/>
            </a:ln>
            <a:effectLst/>
          </p:spPr>
          <p:txBody>
            <a:bodyPr rot="0" spcFirstLastPara="0" vertOverflow="overflow" horzOverflow="overflow" vert="horz" wrap="square" lIns="89642" tIns="44821" rIns="89642" bIns="44821" numCol="1" spcCol="0" rtlCol="0" fromWordArt="0" anchor="ctr" anchorCtr="0" forceAA="0" compatLnSpc="1">
              <a:prstTxWarp prst="textNoShape">
                <a:avLst/>
              </a:prstTxWarp>
              <a:sp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solidFill>
                    <a:srgbClr val="50E6FF"/>
                  </a:solidFill>
                  <a:effectLst/>
                  <a:uLnTx/>
                  <a:uFillTx/>
                  <a:latin typeface="Segoe UI Semibold"/>
                  <a:ea typeface="+mn-ea"/>
                  <a:cs typeface="+mn-cs"/>
                </a:rPr>
                <a:t>Azure IoT Hub</a:t>
              </a:r>
            </a:p>
          </p:txBody>
        </p:sp>
        <p:sp>
          <p:nvSpPr>
            <p:cNvPr id="43" name="Rectangle 42">
              <a:extLst>
                <a:ext uri="{FF2B5EF4-FFF2-40B4-BE49-F238E27FC236}">
                  <a16:creationId xmlns:a16="http://schemas.microsoft.com/office/drawing/2014/main" id="{40D0CAB4-9491-4F2B-8730-17348EAF3540}"/>
                </a:ext>
              </a:extLst>
            </p:cNvPr>
            <p:cNvSpPr/>
            <p:nvPr/>
          </p:nvSpPr>
          <p:spPr>
            <a:xfrm>
              <a:off x="4278644" y="2617653"/>
              <a:ext cx="3744840" cy="738664"/>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Enable highly secure, flexible and reliable communication from the </a:t>
              </a:r>
              <a:br>
                <a:rPr kumimoji="0" lang="en-US" sz="1400" b="0" i="0" u="none" strike="noStrike" kern="1200" cap="none" spc="0" normalizeH="0" baseline="0" noProof="0">
                  <a:ln>
                    <a:noFill/>
                  </a:ln>
                  <a:solidFill>
                    <a:srgbClr val="FFFFFF"/>
                  </a:solidFill>
                  <a:effectLst/>
                  <a:uLnTx/>
                  <a:uFillTx/>
                  <a:latin typeface="Segoe UI"/>
                  <a:ea typeface="+mn-ea"/>
                  <a:cs typeface="+mn-cs"/>
                </a:rPr>
              </a:br>
              <a:r>
                <a:rPr kumimoji="0" lang="en-US" sz="1400" b="0" i="0" u="none" strike="noStrike" kern="1200" cap="none" spc="0" normalizeH="0" baseline="0" noProof="0">
                  <a:ln>
                    <a:noFill/>
                  </a:ln>
                  <a:solidFill>
                    <a:srgbClr val="FFFFFF"/>
                  </a:solidFill>
                  <a:effectLst/>
                  <a:uLnTx/>
                  <a:uFillTx/>
                  <a:latin typeface="Segoe UI"/>
                  <a:ea typeface="+mn-ea"/>
                  <a:cs typeface="+mn-cs"/>
                </a:rPr>
                <a:t>cloud to the edge. </a:t>
              </a:r>
            </a:p>
          </p:txBody>
        </p:sp>
        <p:sp>
          <p:nvSpPr>
            <p:cNvPr id="48" name="Rectangle 47">
              <a:extLst>
                <a:ext uri="{FF2B5EF4-FFF2-40B4-BE49-F238E27FC236}">
                  <a16:creationId xmlns:a16="http://schemas.microsoft.com/office/drawing/2014/main" id="{EB6B8BEB-6E34-4905-973D-E701ABC0BD99}"/>
                </a:ext>
              </a:extLst>
            </p:cNvPr>
            <p:cNvSpPr/>
            <p:nvPr/>
          </p:nvSpPr>
          <p:spPr>
            <a:xfrm>
              <a:off x="4411682" y="3593142"/>
              <a:ext cx="3340312" cy="584775"/>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E6FF"/>
                  </a:solidFill>
                  <a:effectLst/>
                  <a:uLnTx/>
                  <a:uFillTx/>
                  <a:latin typeface="Segoe UI Semibold"/>
                  <a:ea typeface="+mn-ea"/>
                  <a:cs typeface="+mn-cs"/>
                </a:rPr>
                <a:t>150 billion messages</a:t>
              </a:r>
              <a:br>
                <a:rPr kumimoji="0" lang="en-US" sz="1400" b="0" i="0" u="none" strike="noStrike" kern="1200" cap="none" spc="0" normalizeH="0" baseline="0" noProof="0">
                  <a:ln>
                    <a:noFill/>
                  </a:ln>
                  <a:solidFill>
                    <a:srgbClr val="000000"/>
                  </a:solidFill>
                  <a:effectLst/>
                  <a:uLnTx/>
                  <a:uFillTx/>
                  <a:latin typeface="Segoe UI"/>
                  <a:ea typeface="+mn-ea"/>
                  <a:cs typeface="+mn-cs"/>
                </a:rPr>
              </a:br>
              <a:r>
                <a:rPr kumimoji="0" lang="en-US" sz="1400" b="0" i="0" u="none" strike="noStrike" kern="1200" cap="none" spc="0" normalizeH="0" baseline="0" noProof="0">
                  <a:ln>
                    <a:noFill/>
                  </a:ln>
                  <a:solidFill>
                    <a:srgbClr val="FFFFFF"/>
                  </a:solidFill>
                  <a:effectLst/>
                  <a:uLnTx/>
                  <a:uFillTx/>
                  <a:latin typeface="Segoe UI"/>
                  <a:ea typeface="+mn-ea"/>
                  <a:cs typeface="+mn-cs"/>
                </a:rPr>
                <a:t>per month via IoT Hub</a:t>
              </a:r>
              <a:r>
                <a:rPr kumimoji="0" lang="en-US" sz="1400" b="0" i="0" u="none" strike="noStrike" kern="1200" cap="none" spc="0" normalizeH="0" baseline="30000" noProof="0">
                  <a:ln>
                    <a:noFill/>
                  </a:ln>
                  <a:solidFill>
                    <a:srgbClr val="FFFFFF"/>
                  </a:solidFill>
                  <a:effectLst/>
                  <a:uLnTx/>
                  <a:uFillTx/>
                  <a:latin typeface="Segoe UI"/>
                  <a:ea typeface="+mn-ea"/>
                  <a:cs typeface="+mn-cs"/>
                </a:rPr>
                <a:t>2</a:t>
              </a:r>
            </a:p>
          </p:txBody>
        </p:sp>
        <p:pic>
          <p:nvPicPr>
            <p:cNvPr id="5" name="Graphic 4">
              <a:extLst>
                <a:ext uri="{FF2B5EF4-FFF2-40B4-BE49-F238E27FC236}">
                  <a16:creationId xmlns:a16="http://schemas.microsoft.com/office/drawing/2014/main" id="{5A23B50E-0584-4EB2-88A3-ED40F6EC00E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875269" y="1625922"/>
              <a:ext cx="551589" cy="551589"/>
            </a:xfrm>
            <a:prstGeom prst="rect">
              <a:avLst/>
            </a:prstGeom>
          </p:spPr>
        </p:pic>
      </p:grpSp>
      <p:sp>
        <p:nvSpPr>
          <p:cNvPr id="2" name="Title 1">
            <a:extLst>
              <a:ext uri="{FF2B5EF4-FFF2-40B4-BE49-F238E27FC236}">
                <a16:creationId xmlns:a16="http://schemas.microsoft.com/office/drawing/2014/main" id="{8E45D4AA-5F5D-466F-902B-154944817361}"/>
              </a:ext>
            </a:extLst>
          </p:cNvPr>
          <p:cNvSpPr>
            <a:spLocks noGrp="1"/>
          </p:cNvSpPr>
          <p:nvPr>
            <p:ph type="title"/>
          </p:nvPr>
        </p:nvSpPr>
        <p:spPr>
          <a:xfrm>
            <a:off x="455995" y="620428"/>
            <a:ext cx="11306469" cy="397545"/>
          </a:xfrm>
        </p:spPr>
        <p:txBody>
          <a:bodyPr/>
          <a:lstStyle/>
          <a:p>
            <a:r>
              <a:rPr lang="en-US" sz="2800" dirty="0">
                <a:solidFill>
                  <a:schemeClr val="bg2"/>
                </a:solidFill>
              </a:rPr>
              <a:t>Develop with choice</a:t>
            </a:r>
          </a:p>
        </p:txBody>
      </p:sp>
      <p:grpSp>
        <p:nvGrpSpPr>
          <p:cNvPr id="15" name="Group 14">
            <a:extLst>
              <a:ext uri="{FF2B5EF4-FFF2-40B4-BE49-F238E27FC236}">
                <a16:creationId xmlns:a16="http://schemas.microsoft.com/office/drawing/2014/main" id="{F861CA85-5A85-46F9-9287-E776BE2BE296}"/>
              </a:ext>
            </a:extLst>
          </p:cNvPr>
          <p:cNvGrpSpPr/>
          <p:nvPr/>
        </p:nvGrpSpPr>
        <p:grpSpPr>
          <a:xfrm>
            <a:off x="8117701" y="2111181"/>
            <a:ext cx="3610521" cy="2877127"/>
            <a:chOff x="8117701" y="2111181"/>
            <a:chExt cx="3610521" cy="2877127"/>
          </a:xfrm>
        </p:grpSpPr>
        <p:sp>
          <p:nvSpPr>
            <p:cNvPr id="108" name="Rectangle: Rounded Corners 107">
              <a:extLst>
                <a:ext uri="{FF2B5EF4-FFF2-40B4-BE49-F238E27FC236}">
                  <a16:creationId xmlns:a16="http://schemas.microsoft.com/office/drawing/2014/main" id="{F9587B98-1C7F-4E37-B9B7-79F5A3679443}"/>
                </a:ext>
              </a:extLst>
            </p:cNvPr>
            <p:cNvSpPr/>
            <p:nvPr/>
          </p:nvSpPr>
          <p:spPr bwMode="auto">
            <a:xfrm>
              <a:off x="9121809" y="2592370"/>
              <a:ext cx="1524642" cy="750505"/>
            </a:xfrm>
            <a:prstGeom prst="roundRect">
              <a:avLst>
                <a:gd name="adj" fmla="val 50000"/>
              </a:avLst>
            </a:prstGeom>
            <a:noFill/>
            <a:ln w="28575" cap="flat" cmpd="sng" algn="ctr">
              <a:noFill/>
              <a:prstDash val="solid"/>
              <a:headEnd type="none"/>
              <a:tailEnd type="none"/>
            </a:ln>
            <a:effectLst/>
          </p:spPr>
          <p:txBody>
            <a:bodyPr rot="0" spcFirstLastPara="0" vertOverflow="overflow" horzOverflow="overflow" vert="horz" wrap="square" lIns="89642" tIns="44821" rIns="89642" bIns="44821" numCol="1" spcCol="0" rtlCol="0" fromWordArt="0" anchor="ctr" anchorCtr="0" forceAA="0" compatLnSpc="1">
              <a:prstTxWarp prst="textNoShape">
                <a:avLst/>
              </a:prstTxWarp>
              <a:sp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solidFill>
                    <a:srgbClr val="50E6FF"/>
                  </a:solidFill>
                  <a:effectLst/>
                  <a:uLnTx/>
                  <a:uFillTx/>
                  <a:latin typeface="Segoe UI Semibold"/>
                  <a:ea typeface="+mn-ea"/>
                  <a:cs typeface="+mn-cs"/>
                </a:rPr>
                <a:t>Digital Twins</a:t>
              </a:r>
            </a:p>
          </p:txBody>
        </p:sp>
        <p:sp>
          <p:nvSpPr>
            <p:cNvPr id="44" name="Rectangle 43">
              <a:extLst>
                <a:ext uri="{FF2B5EF4-FFF2-40B4-BE49-F238E27FC236}">
                  <a16:creationId xmlns:a16="http://schemas.microsoft.com/office/drawing/2014/main" id="{03D32946-4D5E-46A8-B3F0-5D9367580F48}"/>
                </a:ext>
              </a:extLst>
            </p:cNvPr>
            <p:cNvSpPr/>
            <p:nvPr/>
          </p:nvSpPr>
          <p:spPr>
            <a:xfrm>
              <a:off x="8241507" y="3151045"/>
              <a:ext cx="3285249" cy="523220"/>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Create comprehensive digital </a:t>
              </a:r>
              <a:br>
                <a:rPr kumimoji="0" lang="en-US" sz="1400" b="0" i="0" u="none" strike="noStrike" kern="1200" cap="none" spc="0" normalizeH="0" baseline="0" noProof="0">
                  <a:ln>
                    <a:noFill/>
                  </a:ln>
                  <a:solidFill>
                    <a:srgbClr val="FFFFFF"/>
                  </a:solidFill>
                  <a:effectLst/>
                  <a:uLnTx/>
                  <a:uFillTx/>
                  <a:latin typeface="Segoe UI"/>
                  <a:ea typeface="+mn-ea"/>
                  <a:cs typeface="+mn-cs"/>
                </a:rPr>
              </a:br>
              <a:r>
                <a:rPr kumimoji="0" lang="en-US" sz="1400" b="0" i="0" u="none" strike="noStrike" kern="1200" cap="none" spc="0" normalizeH="0" baseline="0" noProof="0">
                  <a:ln>
                    <a:noFill/>
                  </a:ln>
                  <a:solidFill>
                    <a:srgbClr val="FFFFFF"/>
                  </a:solidFill>
                  <a:effectLst/>
                  <a:uLnTx/>
                  <a:uFillTx/>
                  <a:latin typeface="Segoe UI"/>
                  <a:ea typeface="+mn-ea"/>
                  <a:cs typeface="+mn-cs"/>
                </a:rPr>
                <a:t>models of entire environments.</a:t>
              </a:r>
              <a:r>
                <a:rPr kumimoji="0" lang="en-US" sz="1400" b="0" i="0" u="none" strike="noStrike" kern="1200" cap="none" spc="0" normalizeH="0" baseline="30000" noProof="0">
                  <a:ln>
                    <a:noFill/>
                  </a:ln>
                  <a:solidFill>
                    <a:srgbClr val="FFFFFF"/>
                  </a:solidFill>
                  <a:effectLst/>
                  <a:uLnTx/>
                  <a:uFillTx/>
                  <a:latin typeface="Segoe UI"/>
                  <a:ea typeface="+mn-ea"/>
                  <a:cs typeface="+mn-cs"/>
                </a:rPr>
                <a:t>3</a:t>
              </a:r>
              <a:r>
                <a:rPr kumimoji="0" lang="en-US" sz="1400" b="0" i="0" u="none" strike="noStrike" kern="1200" cap="none" spc="0" normalizeH="0" baseline="0" noProof="0">
                  <a:ln>
                    <a:noFill/>
                  </a:ln>
                  <a:solidFill>
                    <a:srgbClr val="FFFFFF"/>
                  </a:solidFill>
                  <a:effectLst/>
                  <a:uLnTx/>
                  <a:uFillTx/>
                  <a:latin typeface="Segoe UI"/>
                  <a:ea typeface="+mn-ea"/>
                  <a:cs typeface="+mn-cs"/>
                </a:rPr>
                <a:t> </a:t>
              </a:r>
            </a:p>
          </p:txBody>
        </p:sp>
        <p:sp>
          <p:nvSpPr>
            <p:cNvPr id="49" name="Rectangle 48">
              <a:extLst>
                <a:ext uri="{FF2B5EF4-FFF2-40B4-BE49-F238E27FC236}">
                  <a16:creationId xmlns:a16="http://schemas.microsoft.com/office/drawing/2014/main" id="{D8494E7F-813C-4FD4-B695-3EBFAF72E1A3}"/>
                </a:ext>
              </a:extLst>
            </p:cNvPr>
            <p:cNvSpPr/>
            <p:nvPr/>
          </p:nvSpPr>
          <p:spPr>
            <a:xfrm>
              <a:off x="8117701" y="4126534"/>
              <a:ext cx="3610521" cy="861774"/>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Gartner includes Microsoft as a </a:t>
              </a:r>
              <a:br>
                <a:rPr kumimoji="0" lang="en-US" sz="1400" b="0" i="0" u="none" strike="noStrike" kern="1200" cap="none" spc="0" normalizeH="0" baseline="0" noProof="0">
                  <a:ln>
                    <a:noFill/>
                  </a:ln>
                  <a:solidFill>
                    <a:srgbClr val="000000"/>
                  </a:solidFill>
                  <a:effectLst/>
                  <a:uLnTx/>
                  <a:uFillTx/>
                  <a:latin typeface="Segoe UI"/>
                  <a:ea typeface="+mn-ea"/>
                  <a:cs typeface="+mn-cs"/>
                </a:rPr>
              </a:br>
              <a:r>
                <a:rPr kumimoji="0" lang="en-US" sz="1800" b="0" i="0" u="none" strike="noStrike" kern="1200" cap="none" spc="0" normalizeH="0" baseline="0" noProof="0">
                  <a:ln>
                    <a:noFill/>
                  </a:ln>
                  <a:solidFill>
                    <a:srgbClr val="50E6FF"/>
                  </a:solidFill>
                  <a:effectLst/>
                  <a:uLnTx/>
                  <a:uFillTx/>
                  <a:latin typeface="Segoe UI Semibold"/>
                  <a:ea typeface="+mn-ea"/>
                  <a:cs typeface="+mn-cs"/>
                </a:rPr>
                <a:t>Digital-Twin-Enabled Application Provider</a:t>
              </a:r>
              <a:r>
                <a:rPr kumimoji="0" lang="en-US" sz="1400" b="0" i="0" u="none" strike="noStrike" kern="1200" cap="none" spc="0" normalizeH="0" baseline="30000" noProof="0">
                  <a:ln>
                    <a:noFill/>
                  </a:ln>
                  <a:solidFill>
                    <a:srgbClr val="FFFFFF"/>
                  </a:solidFill>
                  <a:effectLst/>
                  <a:uLnTx/>
                  <a:uFillTx/>
                  <a:latin typeface="Segoe UI"/>
                  <a:ea typeface="+mn-ea"/>
                  <a:cs typeface="+mn-cs"/>
                </a:rPr>
                <a:t>3</a:t>
              </a:r>
            </a:p>
          </p:txBody>
        </p:sp>
        <p:pic>
          <p:nvPicPr>
            <p:cNvPr id="387074" name="Picture 2" descr="azure-digital-twins - Microsoft Q&amp;A">
              <a:extLst>
                <a:ext uri="{FF2B5EF4-FFF2-40B4-BE49-F238E27FC236}">
                  <a16:creationId xmlns:a16="http://schemas.microsoft.com/office/drawing/2014/main" id="{6784C5AA-7566-43A7-8BEB-3988EFAAE86D}"/>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9554287" y="2111181"/>
              <a:ext cx="659686" cy="659686"/>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6231920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42" presetClass="path" presetSubtype="0" decel="100000" fill="hold" nodeType="withEffect">
                                  <p:stCondLst>
                                    <p:cond delay="0"/>
                                  </p:stCondLst>
                                  <p:childTnLst>
                                    <p:animMotion origin="layout" path="M 0 4.44444E-6 L 0 0.01898 " pathEditMode="relative" rAng="0" ptsTypes="AA">
                                      <p:cBhvr>
                                        <p:cTn id="12" dur="700" spd="-100000" fill="hold"/>
                                        <p:tgtEl>
                                          <p:spTgt spid="8"/>
                                        </p:tgtEl>
                                        <p:attrNameLst>
                                          <p:attrName>ppt_x</p:attrName>
                                          <p:attrName>ppt_y</p:attrName>
                                        </p:attrNameLst>
                                      </p:cBhvr>
                                      <p:rCtr x="0" y="949"/>
                                    </p:animMotion>
                                  </p:childTnLst>
                                </p:cTn>
                              </p:par>
                              <p:par>
                                <p:cTn id="13" presetID="10" presetClass="entr" presetSubtype="0" fill="hold" nodeType="withEffect">
                                  <p:stCondLst>
                                    <p:cond delay="25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par>
                                <p:cTn id="16" presetID="42" presetClass="path" presetSubtype="0" decel="100000" fill="hold" nodeType="withEffect">
                                  <p:stCondLst>
                                    <p:cond delay="250"/>
                                  </p:stCondLst>
                                  <p:childTnLst>
                                    <p:animMotion origin="layout" path="M 0 4.44444E-6 L 0 0.01898 " pathEditMode="relative" rAng="0" ptsTypes="AA">
                                      <p:cBhvr>
                                        <p:cTn id="17" dur="700" spd="-100000" fill="hold"/>
                                        <p:tgtEl>
                                          <p:spTgt spid="10"/>
                                        </p:tgtEl>
                                        <p:attrNameLst>
                                          <p:attrName>ppt_x</p:attrName>
                                          <p:attrName>ppt_y</p:attrName>
                                        </p:attrNameLst>
                                      </p:cBhvr>
                                      <p:rCtr x="0" y="949"/>
                                    </p:animMotion>
                                  </p:childTnLst>
                                </p:cTn>
                              </p:par>
                              <p:par>
                                <p:cTn id="18" presetID="10" presetClass="entr" presetSubtype="0" fill="hold" nodeType="withEffect">
                                  <p:stCondLst>
                                    <p:cond delay="500"/>
                                  </p:stCondLst>
                                  <p:childTnLst>
                                    <p:set>
                                      <p:cBhvr>
                                        <p:cTn id="19" dur="1" fill="hold">
                                          <p:stCondLst>
                                            <p:cond delay="0"/>
                                          </p:stCondLst>
                                        </p:cTn>
                                        <p:tgtEl>
                                          <p:spTgt spid="15"/>
                                        </p:tgtEl>
                                        <p:attrNameLst>
                                          <p:attrName>style.visibility</p:attrName>
                                        </p:attrNameLst>
                                      </p:cBhvr>
                                      <p:to>
                                        <p:strVal val="visible"/>
                                      </p:to>
                                    </p:set>
                                    <p:animEffect transition="in" filter="fade">
                                      <p:cBhvr>
                                        <p:cTn id="20" dur="500"/>
                                        <p:tgtEl>
                                          <p:spTgt spid="15"/>
                                        </p:tgtEl>
                                      </p:cBhvr>
                                    </p:animEffect>
                                  </p:childTnLst>
                                </p:cTn>
                              </p:par>
                              <p:par>
                                <p:cTn id="21" presetID="42" presetClass="path" presetSubtype="0" decel="100000" fill="hold" nodeType="withEffect">
                                  <p:stCondLst>
                                    <p:cond delay="500"/>
                                  </p:stCondLst>
                                  <p:childTnLst>
                                    <p:animMotion origin="layout" path="M 0 4.44444E-6 L 0 0.01898 " pathEditMode="relative" rAng="0" ptsTypes="AA">
                                      <p:cBhvr>
                                        <p:cTn id="22" dur="700" spd="-100000" fill="hold"/>
                                        <p:tgtEl>
                                          <p:spTgt spid="15"/>
                                        </p:tgtEl>
                                        <p:attrNameLst>
                                          <p:attrName>ppt_x</p:attrName>
                                          <p:attrName>ppt_y</p:attrName>
                                        </p:attrNameLst>
                                      </p:cBhvr>
                                      <p:rCtr x="0" y="949"/>
                                    </p:animMotion>
                                  </p:childTnLst>
                                </p:cTn>
                              </p:par>
                            </p:childTnLst>
                          </p:cTn>
                        </p:par>
                      </p:childTnLst>
                    </p:cTn>
                  </p:par>
                  <p:par>
                    <p:cTn id="23" fill="hold">
                      <p:stCondLst>
                        <p:cond delay="indefinite"/>
                      </p:stCondLst>
                      <p:childTnLst>
                        <p:par>
                          <p:cTn id="24" fill="hold">
                            <p:stCondLst>
                              <p:cond delay="0"/>
                            </p:stCondLst>
                            <p:childTnLst>
                              <p:par>
                                <p:cTn id="25" presetID="9" presetClass="emph" presetSubtype="0" nodeType="clickEffect">
                                  <p:stCondLst>
                                    <p:cond delay="0"/>
                                  </p:stCondLst>
                                  <p:childTnLst>
                                    <p:set>
                                      <p:cBhvr>
                                        <p:cTn id="26" dur="indefinite"/>
                                        <p:tgtEl>
                                          <p:spTgt spid="8"/>
                                        </p:tgtEl>
                                        <p:attrNameLst>
                                          <p:attrName>style.opacity</p:attrName>
                                        </p:attrNameLst>
                                      </p:cBhvr>
                                      <p:to>
                                        <p:strVal val="0.5"/>
                                      </p:to>
                                    </p:set>
                                    <p:animEffect filter="image" prLst="opacity: 0.5">
                                      <p:cBhvr rctx="IE">
                                        <p:cTn id="27" dur="indefinite"/>
                                        <p:tgtEl>
                                          <p:spTgt spid="8"/>
                                        </p:tgtEl>
                                      </p:cBhvr>
                                    </p:animEffect>
                                  </p:childTnLst>
                                </p:cTn>
                              </p:par>
                              <p:par>
                                <p:cTn id="28" presetID="9" presetClass="emph" presetSubtype="0" nodeType="withEffect">
                                  <p:stCondLst>
                                    <p:cond delay="0"/>
                                  </p:stCondLst>
                                  <p:childTnLst>
                                    <p:set>
                                      <p:cBhvr>
                                        <p:cTn id="29" dur="indefinite"/>
                                        <p:tgtEl>
                                          <p:spTgt spid="15"/>
                                        </p:tgtEl>
                                        <p:attrNameLst>
                                          <p:attrName>style.opacity</p:attrName>
                                        </p:attrNameLst>
                                      </p:cBhvr>
                                      <p:to>
                                        <p:strVal val="0.5"/>
                                      </p:to>
                                    </p:set>
                                    <p:animEffect filter="image" prLst="opacity: 0.5">
                                      <p:cBhvr rctx="IE">
                                        <p:cTn id="30" dur="indefinite"/>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7" name="Oval 16">
            <a:extLst>
              <a:ext uri="{FF2B5EF4-FFF2-40B4-BE49-F238E27FC236}">
                <a16:creationId xmlns:a16="http://schemas.microsoft.com/office/drawing/2014/main" id="{DAE3A085-1002-4426-9B5B-D1E4F67A29CF}"/>
              </a:ext>
            </a:extLst>
          </p:cNvPr>
          <p:cNvSpPr/>
          <p:nvPr/>
        </p:nvSpPr>
        <p:spPr bwMode="auto">
          <a:xfrm>
            <a:off x="-1" y="0"/>
            <a:ext cx="12436476" cy="6858000"/>
          </a:xfrm>
          <a:prstGeom prst="ellipse">
            <a:avLst/>
          </a:prstGeom>
          <a:gradFill flip="none" rotWithShape="1">
            <a:gsLst>
              <a:gs pos="0">
                <a:srgbClr val="0078D3">
                  <a:lumMod val="50000"/>
                  <a:alpha val="80000"/>
                </a:srgbClr>
              </a:gs>
              <a:gs pos="90000">
                <a:srgbClr val="000000">
                  <a:alpha val="0"/>
                </a:srgbClr>
              </a:gs>
            </a:gsLst>
            <a:path path="circle">
              <a:fillToRect l="50000" t="50000" r="50000" b="50000"/>
            </a:path>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2" name="Rectangle 81">
            <a:extLst>
              <a:ext uri="{FF2B5EF4-FFF2-40B4-BE49-F238E27FC236}">
                <a16:creationId xmlns:a16="http://schemas.microsoft.com/office/drawing/2014/main" id="{A39775FF-3CCB-48F6-9BAB-99B18AB869C0}"/>
              </a:ext>
            </a:extLst>
          </p:cNvPr>
          <p:cNvSpPr/>
          <p:nvPr/>
        </p:nvSpPr>
        <p:spPr>
          <a:xfrm>
            <a:off x="517830" y="2104437"/>
            <a:ext cx="7824544" cy="4393633"/>
          </a:xfrm>
          <a:prstGeom prst="rect">
            <a:avLst/>
          </a:prstGeom>
          <a:solidFill>
            <a:schemeClr val="tx2">
              <a:lumMod val="75000"/>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2">
              <a:defRPr/>
            </a:pPr>
            <a:endParaRPr lang="en-US" sz="1765">
              <a:solidFill>
                <a:schemeClr val="bg1"/>
              </a:solidFill>
              <a:latin typeface="Segoe UI"/>
            </a:endParaRPr>
          </a:p>
        </p:txBody>
      </p:sp>
      <p:sp>
        <p:nvSpPr>
          <p:cNvPr id="83" name="Rectangle 82">
            <a:extLst>
              <a:ext uri="{FF2B5EF4-FFF2-40B4-BE49-F238E27FC236}">
                <a16:creationId xmlns:a16="http://schemas.microsoft.com/office/drawing/2014/main" id="{5B9D2D80-910E-4E15-9894-32FB0D97CFF4}"/>
              </a:ext>
            </a:extLst>
          </p:cNvPr>
          <p:cNvSpPr/>
          <p:nvPr/>
        </p:nvSpPr>
        <p:spPr>
          <a:xfrm>
            <a:off x="8878429" y="2104437"/>
            <a:ext cx="2772342" cy="4393633"/>
          </a:xfrm>
          <a:prstGeom prst="rect">
            <a:avLst/>
          </a:prstGeom>
          <a:solidFill>
            <a:schemeClr val="tx2">
              <a:lumMod val="75000"/>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2">
              <a:defRPr/>
            </a:pPr>
            <a:endParaRPr lang="en-US" sz="1765">
              <a:solidFill>
                <a:schemeClr val="bg1"/>
              </a:solidFill>
              <a:latin typeface="Segoe UI"/>
            </a:endParaRPr>
          </a:p>
        </p:txBody>
      </p:sp>
      <p:sp>
        <p:nvSpPr>
          <p:cNvPr id="84" name="Text Placeholder 7">
            <a:extLst>
              <a:ext uri="{FF2B5EF4-FFF2-40B4-BE49-F238E27FC236}">
                <a16:creationId xmlns:a16="http://schemas.microsoft.com/office/drawing/2014/main" id="{AA985A5E-CB27-4B92-8670-594E539F9340}"/>
              </a:ext>
            </a:extLst>
          </p:cNvPr>
          <p:cNvSpPr txBox="1">
            <a:spLocks/>
          </p:cNvSpPr>
          <p:nvPr/>
        </p:nvSpPr>
        <p:spPr>
          <a:xfrm>
            <a:off x="3171914" y="3023742"/>
            <a:ext cx="1982895" cy="477727"/>
          </a:xfrm>
          <a:prstGeom prst="rect">
            <a:avLst/>
          </a:prstGeom>
        </p:spPr>
        <p:txBody>
          <a:bodyPr/>
          <a:lstStyle>
            <a:lvl1pPr marL="0" indent="0" algn="l" defTabSz="271902" rtl="0" eaLnBrk="1" latinLnBrk="0" hangingPunct="1">
              <a:lnSpc>
                <a:spcPct val="100000"/>
              </a:lnSpc>
              <a:spcBef>
                <a:spcPts val="0"/>
              </a:spcBef>
              <a:spcAft>
                <a:spcPts val="600"/>
              </a:spcAft>
              <a:buFont typeface="Arial" panose="020B0604020202020204" pitchFamily="34" charset="0"/>
              <a:buNone/>
              <a:defRPr sz="2400" kern="1200">
                <a:solidFill>
                  <a:schemeClr val="tx1"/>
                </a:solidFill>
                <a:latin typeface="+mn-lt"/>
                <a:ea typeface="+mn-ea"/>
                <a:cs typeface="+mn-cs"/>
              </a:defRPr>
            </a:lvl1pPr>
            <a:lvl2pPr marL="10709" indent="0" algn="l" defTabSz="271902" rtl="0" eaLnBrk="1" latinLnBrk="0" hangingPunct="1">
              <a:lnSpc>
                <a:spcPct val="1000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2pPr>
            <a:lvl3pPr marL="339878" indent="-67976" algn="l" defTabSz="271902" rtl="0" eaLnBrk="1" latinLnBrk="0" hangingPunct="1">
              <a:lnSpc>
                <a:spcPct val="10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3pPr>
            <a:lvl4pPr marL="475830" indent="-67976" algn="l" defTabSz="271902" rtl="0" eaLnBrk="1" latinLnBrk="0" hangingPunct="1">
              <a:lnSpc>
                <a:spcPct val="100000"/>
              </a:lnSpc>
              <a:spcBef>
                <a:spcPts val="0"/>
              </a:spcBef>
              <a:spcAft>
                <a:spcPts val="600"/>
              </a:spcAft>
              <a:buFont typeface="Arial" panose="020B0604020202020204" pitchFamily="34" charset="0"/>
              <a:buChar char="•"/>
              <a:defRPr sz="1400" kern="1200">
                <a:solidFill>
                  <a:schemeClr val="tx1"/>
                </a:solidFill>
                <a:latin typeface="+mn-lt"/>
                <a:ea typeface="+mn-ea"/>
                <a:cs typeface="+mn-cs"/>
              </a:defRPr>
            </a:lvl4pPr>
            <a:lvl5pPr marL="611780" indent="-67976" algn="l" defTabSz="271902" rtl="0" eaLnBrk="1" latinLnBrk="0" hangingPunct="1">
              <a:lnSpc>
                <a:spcPct val="100000"/>
              </a:lnSpc>
              <a:spcBef>
                <a:spcPts val="0"/>
              </a:spcBef>
              <a:spcAft>
                <a:spcPts val="600"/>
              </a:spcAft>
              <a:buFont typeface="Arial" panose="020B0604020202020204" pitchFamily="34" charset="0"/>
              <a:buChar char="•"/>
              <a:defRPr sz="1200" kern="1200">
                <a:solidFill>
                  <a:schemeClr val="tx1"/>
                </a:solidFill>
                <a:latin typeface="+mn-lt"/>
                <a:ea typeface="+mn-ea"/>
                <a:cs typeface="+mn-cs"/>
              </a:defRPr>
            </a:lvl5pPr>
            <a:lvl6pPr marL="747732" indent="-67976" algn="l" defTabSz="271902" rtl="0" eaLnBrk="1" latinLnBrk="0" hangingPunct="1">
              <a:lnSpc>
                <a:spcPct val="90000"/>
              </a:lnSpc>
              <a:spcBef>
                <a:spcPts val="149"/>
              </a:spcBef>
              <a:buFont typeface="Arial" panose="020B0604020202020204" pitchFamily="34" charset="0"/>
              <a:buChar char="•"/>
              <a:defRPr sz="535" kern="1200">
                <a:solidFill>
                  <a:schemeClr val="tx1"/>
                </a:solidFill>
                <a:latin typeface="+mn-lt"/>
                <a:ea typeface="+mn-ea"/>
                <a:cs typeface="+mn-cs"/>
              </a:defRPr>
            </a:lvl6pPr>
            <a:lvl7pPr marL="883683" indent="-67976" algn="l" defTabSz="271902" rtl="0" eaLnBrk="1" latinLnBrk="0" hangingPunct="1">
              <a:lnSpc>
                <a:spcPct val="90000"/>
              </a:lnSpc>
              <a:spcBef>
                <a:spcPts val="149"/>
              </a:spcBef>
              <a:buFont typeface="Arial" panose="020B0604020202020204" pitchFamily="34" charset="0"/>
              <a:buChar char="•"/>
              <a:defRPr sz="535" kern="1200">
                <a:solidFill>
                  <a:schemeClr val="tx1"/>
                </a:solidFill>
                <a:latin typeface="+mn-lt"/>
                <a:ea typeface="+mn-ea"/>
                <a:cs typeface="+mn-cs"/>
              </a:defRPr>
            </a:lvl7pPr>
            <a:lvl8pPr marL="1019634" indent="-67976" algn="l" defTabSz="271902" rtl="0" eaLnBrk="1" latinLnBrk="0" hangingPunct="1">
              <a:lnSpc>
                <a:spcPct val="90000"/>
              </a:lnSpc>
              <a:spcBef>
                <a:spcPts val="149"/>
              </a:spcBef>
              <a:buFont typeface="Arial" panose="020B0604020202020204" pitchFamily="34" charset="0"/>
              <a:buChar char="•"/>
              <a:defRPr sz="535" kern="1200">
                <a:solidFill>
                  <a:schemeClr val="tx1"/>
                </a:solidFill>
                <a:latin typeface="+mn-lt"/>
                <a:ea typeface="+mn-ea"/>
                <a:cs typeface="+mn-cs"/>
              </a:defRPr>
            </a:lvl8pPr>
            <a:lvl9pPr marL="1155585" indent="-67976" algn="l" defTabSz="271902" rtl="0" eaLnBrk="1" latinLnBrk="0" hangingPunct="1">
              <a:lnSpc>
                <a:spcPct val="90000"/>
              </a:lnSpc>
              <a:spcBef>
                <a:spcPts val="149"/>
              </a:spcBef>
              <a:buFont typeface="Arial" panose="020B0604020202020204" pitchFamily="34" charset="0"/>
              <a:buChar char="•"/>
              <a:defRPr sz="535" kern="1200">
                <a:solidFill>
                  <a:schemeClr val="tx1"/>
                </a:solidFill>
                <a:latin typeface="+mn-lt"/>
                <a:ea typeface="+mn-ea"/>
                <a:cs typeface="+mn-cs"/>
              </a:defRPr>
            </a:lvl9pPr>
          </a:lstStyle>
          <a:p>
            <a:pPr algn="ctr" defTabSz="271850">
              <a:defRPr/>
            </a:pPr>
            <a:r>
              <a:rPr lang="en-US" sz="1800">
                <a:solidFill>
                  <a:schemeClr val="bg1"/>
                </a:solidFill>
                <a:latin typeface="Segoe UI Semilight" panose="020B0402040204020203" pitchFamily="34" charset="0"/>
                <a:cs typeface="Segoe UI Semilight" panose="020B0402040204020203" pitchFamily="34" charset="0"/>
              </a:rPr>
              <a:t>Enterprise scale </a:t>
            </a:r>
            <a:br>
              <a:rPr lang="en-US" sz="1800">
                <a:solidFill>
                  <a:schemeClr val="bg1"/>
                </a:solidFill>
                <a:latin typeface="Segoe UI Semilight" panose="020B0402040204020203" pitchFamily="34" charset="0"/>
                <a:cs typeface="Segoe UI Semilight" panose="020B0402040204020203" pitchFamily="34" charset="0"/>
              </a:rPr>
            </a:br>
            <a:r>
              <a:rPr lang="en-US" sz="1800">
                <a:solidFill>
                  <a:schemeClr val="bg1"/>
                </a:solidFill>
                <a:latin typeface="Segoe UI Semilight" panose="020B0402040204020203" pitchFamily="34" charset="0"/>
                <a:cs typeface="Segoe UI Semilight" panose="020B0402040204020203" pitchFamily="34" charset="0"/>
              </a:rPr>
              <a:t>&amp; integration</a:t>
            </a:r>
          </a:p>
          <a:p>
            <a:pPr marL="10707" lvl="1" algn="ctr" defTabSz="271850">
              <a:defRPr/>
            </a:pPr>
            <a:endParaRPr lang="en-US" sz="1400">
              <a:solidFill>
                <a:schemeClr val="bg1"/>
              </a:solidFill>
              <a:latin typeface="Segoe UI Semibold" panose="020B0702040204020203" pitchFamily="34" charset="0"/>
              <a:cs typeface="Segoe UI Semibold" panose="020B0702040204020203" pitchFamily="34" charset="0"/>
            </a:endParaRPr>
          </a:p>
        </p:txBody>
      </p:sp>
      <p:sp>
        <p:nvSpPr>
          <p:cNvPr id="85" name="Text Placeholder 7">
            <a:extLst>
              <a:ext uri="{FF2B5EF4-FFF2-40B4-BE49-F238E27FC236}">
                <a16:creationId xmlns:a16="http://schemas.microsoft.com/office/drawing/2014/main" id="{923F50D3-86B5-44FD-B253-389CC2BBC08B}"/>
              </a:ext>
            </a:extLst>
          </p:cNvPr>
          <p:cNvSpPr txBox="1">
            <a:spLocks/>
          </p:cNvSpPr>
          <p:nvPr/>
        </p:nvSpPr>
        <p:spPr>
          <a:xfrm>
            <a:off x="2842714" y="3898572"/>
            <a:ext cx="2641294" cy="2343106"/>
          </a:xfrm>
          <a:prstGeom prst="rect">
            <a:avLst/>
          </a:prstGeom>
        </p:spPr>
        <p:txBody>
          <a:bodyPr vert="horz" wrap="square" lIns="146264" tIns="91415" rIns="146264" bIns="91415" rtlCol="0">
            <a:spAutoFit/>
          </a:bodyPr>
          <a:lstStyle>
            <a:lvl1pPr marL="0" marR="0" indent="0" algn="l" defTabSz="932742" rtl="0" eaLnBrk="1" fontAlgn="auto" latinLnBrk="0" hangingPunct="1">
              <a:lnSpc>
                <a:spcPct val="90000"/>
              </a:lnSpc>
              <a:spcBef>
                <a:spcPts val="1800"/>
              </a:spcBef>
              <a:spcAft>
                <a:spcPts val="0"/>
              </a:spcAft>
              <a:buClrTx/>
              <a:buSzPct val="90000"/>
              <a:buFont typeface="Wingdings" panose="05000000000000000000" pitchFamily="2" charset="2"/>
              <a:buNone/>
              <a:tabLst/>
              <a:defRPr sz="2000" kern="1200" spc="0" baseline="0">
                <a:solidFill>
                  <a:schemeClr val="tx2"/>
                </a:solidFill>
                <a:latin typeface="+mn-lt"/>
                <a:ea typeface="+mn-ea"/>
                <a:cs typeface="+mn-cs"/>
              </a:defRPr>
            </a:lvl1pPr>
            <a:lvl2pPr marL="0" marR="0" indent="0" algn="l" defTabSz="932742" rtl="0" eaLnBrk="1" fontAlgn="auto" latinLnBrk="0" hangingPunct="1">
              <a:lnSpc>
                <a:spcPct val="90000"/>
              </a:lnSpc>
              <a:spcBef>
                <a:spcPct val="2000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lgn="ctr" defTabSz="932563">
              <a:defRPr/>
            </a:pPr>
            <a:r>
              <a:rPr lang="en-US" sz="1200">
                <a:solidFill>
                  <a:schemeClr val="bg1"/>
                </a:solidFill>
                <a:latin typeface="Segoe UI"/>
              </a:rPr>
              <a:t>Billions of messages</a:t>
            </a:r>
          </a:p>
          <a:p>
            <a:pPr lvl="1" algn="ctr" defTabSz="932563">
              <a:defRPr/>
            </a:pPr>
            <a:r>
              <a:rPr lang="en-US" sz="1200">
                <a:solidFill>
                  <a:schemeClr val="bg1"/>
                </a:solidFill>
                <a:latin typeface="Segoe UI"/>
              </a:rPr>
              <a:t>Scale up and down</a:t>
            </a:r>
          </a:p>
          <a:p>
            <a:pPr lvl="1" algn="ctr" defTabSz="932563">
              <a:defRPr/>
            </a:pPr>
            <a:r>
              <a:rPr lang="en-US" sz="1200">
                <a:solidFill>
                  <a:schemeClr val="bg1"/>
                </a:solidFill>
                <a:latin typeface="Segoe UI"/>
              </a:rPr>
              <a:t>Declarative Message Routes</a:t>
            </a:r>
          </a:p>
          <a:p>
            <a:pPr lvl="1" algn="ctr" defTabSz="932563">
              <a:defRPr/>
            </a:pPr>
            <a:r>
              <a:rPr lang="en-US" sz="1200">
                <a:solidFill>
                  <a:schemeClr val="bg1"/>
                </a:solidFill>
                <a:latin typeface="Segoe UI"/>
              </a:rPr>
              <a:t>File Upload</a:t>
            </a:r>
          </a:p>
          <a:p>
            <a:pPr lvl="1" algn="ctr" defTabSz="932563">
              <a:defRPr/>
            </a:pPr>
            <a:r>
              <a:rPr lang="en-US" sz="1200" err="1">
                <a:solidFill>
                  <a:schemeClr val="bg1"/>
                </a:solidFill>
                <a:latin typeface="Segoe UI"/>
              </a:rPr>
              <a:t>WebSockets</a:t>
            </a:r>
            <a:r>
              <a:rPr lang="en-US" sz="1200">
                <a:solidFill>
                  <a:schemeClr val="bg1"/>
                </a:solidFill>
                <a:latin typeface="Segoe UI"/>
              </a:rPr>
              <a:t> &amp; Multiplexing</a:t>
            </a:r>
          </a:p>
          <a:p>
            <a:pPr lvl="1" algn="ctr" defTabSz="932563">
              <a:defRPr/>
            </a:pPr>
            <a:r>
              <a:rPr lang="en-US" sz="1200">
                <a:solidFill>
                  <a:schemeClr val="bg1"/>
                </a:solidFill>
                <a:latin typeface="Segoe UI"/>
              </a:rPr>
              <a:t>Azure Monitor</a:t>
            </a:r>
          </a:p>
          <a:p>
            <a:pPr lvl="1" algn="ctr" defTabSz="932563">
              <a:defRPr/>
            </a:pPr>
            <a:r>
              <a:rPr lang="en-US" sz="1200">
                <a:solidFill>
                  <a:schemeClr val="bg1"/>
                </a:solidFill>
                <a:latin typeface="Segoe UI"/>
              </a:rPr>
              <a:t>Azure Resource Health</a:t>
            </a:r>
          </a:p>
          <a:p>
            <a:pPr lvl="1" algn="ctr" defTabSz="932563">
              <a:defRPr/>
            </a:pPr>
            <a:r>
              <a:rPr lang="en-US" sz="1200">
                <a:solidFill>
                  <a:schemeClr val="bg1"/>
                </a:solidFill>
                <a:latin typeface="Segoe UI"/>
              </a:rPr>
              <a:t>Configuration Management</a:t>
            </a:r>
          </a:p>
        </p:txBody>
      </p:sp>
      <p:cxnSp>
        <p:nvCxnSpPr>
          <p:cNvPr id="86" name="Straight Connector 85">
            <a:extLst>
              <a:ext uri="{FF2B5EF4-FFF2-40B4-BE49-F238E27FC236}">
                <a16:creationId xmlns:a16="http://schemas.microsoft.com/office/drawing/2014/main" id="{89DF78A7-83D9-4362-A007-7B2F01909ED3}"/>
              </a:ext>
            </a:extLst>
          </p:cNvPr>
          <p:cNvCxnSpPr/>
          <p:nvPr/>
        </p:nvCxnSpPr>
        <p:spPr>
          <a:xfrm>
            <a:off x="3477629" y="3767217"/>
            <a:ext cx="1371465" cy="0"/>
          </a:xfrm>
          <a:prstGeom prst="line">
            <a:avLst/>
          </a:prstGeom>
          <a:noFill/>
          <a:ln w="19050" cap="flat" cmpd="sng" algn="ctr">
            <a:solidFill>
              <a:schemeClr val="tx2"/>
            </a:solidFill>
            <a:prstDash val="sysDot"/>
          </a:ln>
          <a:effectLst/>
        </p:spPr>
      </p:cxnSp>
      <p:sp>
        <p:nvSpPr>
          <p:cNvPr id="87" name="Text Placeholder 8">
            <a:extLst>
              <a:ext uri="{FF2B5EF4-FFF2-40B4-BE49-F238E27FC236}">
                <a16:creationId xmlns:a16="http://schemas.microsoft.com/office/drawing/2014/main" id="{5A558FF3-0E36-4A4B-BBE6-74FF8BDD0B62}"/>
              </a:ext>
            </a:extLst>
          </p:cNvPr>
          <p:cNvSpPr txBox="1">
            <a:spLocks/>
          </p:cNvSpPr>
          <p:nvPr/>
        </p:nvSpPr>
        <p:spPr>
          <a:xfrm>
            <a:off x="5875322" y="3023744"/>
            <a:ext cx="1982894" cy="477653"/>
          </a:xfrm>
          <a:prstGeom prst="rect">
            <a:avLst/>
          </a:prstGeom>
        </p:spPr>
        <p:txBody>
          <a:bodyPr/>
          <a:lstStyle>
            <a:lvl1pPr marL="0" indent="0" algn="l" defTabSz="271902" rtl="0" eaLnBrk="1" latinLnBrk="0" hangingPunct="1">
              <a:lnSpc>
                <a:spcPct val="100000"/>
              </a:lnSpc>
              <a:spcBef>
                <a:spcPts val="0"/>
              </a:spcBef>
              <a:spcAft>
                <a:spcPts val="600"/>
              </a:spcAft>
              <a:buFont typeface="Arial" panose="020B0604020202020204" pitchFamily="34" charset="0"/>
              <a:buNone/>
              <a:defRPr sz="2400" kern="1200">
                <a:solidFill>
                  <a:schemeClr val="tx1"/>
                </a:solidFill>
                <a:latin typeface="+mn-lt"/>
                <a:ea typeface="+mn-ea"/>
                <a:cs typeface="+mn-cs"/>
              </a:defRPr>
            </a:lvl1pPr>
            <a:lvl2pPr marL="10709" indent="0" algn="l" defTabSz="271902" rtl="0" eaLnBrk="1" latinLnBrk="0" hangingPunct="1">
              <a:lnSpc>
                <a:spcPct val="1000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2pPr>
            <a:lvl3pPr marL="339878" indent="-67976" algn="l" defTabSz="271902" rtl="0" eaLnBrk="1" latinLnBrk="0" hangingPunct="1">
              <a:lnSpc>
                <a:spcPct val="10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3pPr>
            <a:lvl4pPr marL="475830" indent="-67976" algn="l" defTabSz="271902" rtl="0" eaLnBrk="1" latinLnBrk="0" hangingPunct="1">
              <a:lnSpc>
                <a:spcPct val="100000"/>
              </a:lnSpc>
              <a:spcBef>
                <a:spcPts val="0"/>
              </a:spcBef>
              <a:spcAft>
                <a:spcPts val="600"/>
              </a:spcAft>
              <a:buFont typeface="Arial" panose="020B0604020202020204" pitchFamily="34" charset="0"/>
              <a:buChar char="•"/>
              <a:defRPr sz="1400" kern="1200">
                <a:solidFill>
                  <a:schemeClr val="tx1"/>
                </a:solidFill>
                <a:latin typeface="+mn-lt"/>
                <a:ea typeface="+mn-ea"/>
                <a:cs typeface="+mn-cs"/>
              </a:defRPr>
            </a:lvl4pPr>
            <a:lvl5pPr marL="611780" indent="-67976" algn="l" defTabSz="271902" rtl="0" eaLnBrk="1" latinLnBrk="0" hangingPunct="1">
              <a:lnSpc>
                <a:spcPct val="100000"/>
              </a:lnSpc>
              <a:spcBef>
                <a:spcPts val="0"/>
              </a:spcBef>
              <a:spcAft>
                <a:spcPts val="600"/>
              </a:spcAft>
              <a:buFont typeface="Arial" panose="020B0604020202020204" pitchFamily="34" charset="0"/>
              <a:buChar char="•"/>
              <a:defRPr sz="1200" kern="1200">
                <a:solidFill>
                  <a:schemeClr val="tx1"/>
                </a:solidFill>
                <a:latin typeface="+mn-lt"/>
                <a:ea typeface="+mn-ea"/>
                <a:cs typeface="+mn-cs"/>
              </a:defRPr>
            </a:lvl5pPr>
            <a:lvl6pPr marL="747732" indent="-67976" algn="l" defTabSz="271902" rtl="0" eaLnBrk="1" latinLnBrk="0" hangingPunct="1">
              <a:lnSpc>
                <a:spcPct val="90000"/>
              </a:lnSpc>
              <a:spcBef>
                <a:spcPts val="149"/>
              </a:spcBef>
              <a:buFont typeface="Arial" panose="020B0604020202020204" pitchFamily="34" charset="0"/>
              <a:buChar char="•"/>
              <a:defRPr sz="535" kern="1200">
                <a:solidFill>
                  <a:schemeClr val="tx1"/>
                </a:solidFill>
                <a:latin typeface="+mn-lt"/>
                <a:ea typeface="+mn-ea"/>
                <a:cs typeface="+mn-cs"/>
              </a:defRPr>
            </a:lvl6pPr>
            <a:lvl7pPr marL="883683" indent="-67976" algn="l" defTabSz="271902" rtl="0" eaLnBrk="1" latinLnBrk="0" hangingPunct="1">
              <a:lnSpc>
                <a:spcPct val="90000"/>
              </a:lnSpc>
              <a:spcBef>
                <a:spcPts val="149"/>
              </a:spcBef>
              <a:buFont typeface="Arial" panose="020B0604020202020204" pitchFamily="34" charset="0"/>
              <a:buChar char="•"/>
              <a:defRPr sz="535" kern="1200">
                <a:solidFill>
                  <a:schemeClr val="tx1"/>
                </a:solidFill>
                <a:latin typeface="+mn-lt"/>
                <a:ea typeface="+mn-ea"/>
                <a:cs typeface="+mn-cs"/>
              </a:defRPr>
            </a:lvl7pPr>
            <a:lvl8pPr marL="1019634" indent="-67976" algn="l" defTabSz="271902" rtl="0" eaLnBrk="1" latinLnBrk="0" hangingPunct="1">
              <a:lnSpc>
                <a:spcPct val="90000"/>
              </a:lnSpc>
              <a:spcBef>
                <a:spcPts val="149"/>
              </a:spcBef>
              <a:buFont typeface="Arial" panose="020B0604020202020204" pitchFamily="34" charset="0"/>
              <a:buChar char="•"/>
              <a:defRPr sz="535" kern="1200">
                <a:solidFill>
                  <a:schemeClr val="tx1"/>
                </a:solidFill>
                <a:latin typeface="+mn-lt"/>
                <a:ea typeface="+mn-ea"/>
                <a:cs typeface="+mn-cs"/>
              </a:defRPr>
            </a:lvl8pPr>
            <a:lvl9pPr marL="1155585" indent="-67976" algn="l" defTabSz="271902" rtl="0" eaLnBrk="1" latinLnBrk="0" hangingPunct="1">
              <a:lnSpc>
                <a:spcPct val="90000"/>
              </a:lnSpc>
              <a:spcBef>
                <a:spcPts val="149"/>
              </a:spcBef>
              <a:buFont typeface="Arial" panose="020B0604020202020204" pitchFamily="34" charset="0"/>
              <a:buChar char="•"/>
              <a:defRPr sz="535" kern="1200">
                <a:solidFill>
                  <a:schemeClr val="tx1"/>
                </a:solidFill>
                <a:latin typeface="+mn-lt"/>
                <a:ea typeface="+mn-ea"/>
                <a:cs typeface="+mn-cs"/>
              </a:defRPr>
            </a:lvl9pPr>
          </a:lstStyle>
          <a:p>
            <a:pPr algn="ctr" defTabSz="271850">
              <a:defRPr/>
            </a:pPr>
            <a:r>
              <a:rPr lang="en-US" sz="1800">
                <a:solidFill>
                  <a:schemeClr val="bg1"/>
                </a:solidFill>
                <a:latin typeface="Segoe UI Semilight" panose="020B0402040204020203" pitchFamily="34" charset="0"/>
                <a:cs typeface="Segoe UI Semilight" panose="020B0402040204020203" pitchFamily="34" charset="0"/>
              </a:rPr>
              <a:t>End-to-end </a:t>
            </a:r>
            <a:br>
              <a:rPr lang="en-US" sz="1800">
                <a:solidFill>
                  <a:schemeClr val="bg1"/>
                </a:solidFill>
                <a:latin typeface="Segoe UI Semilight" panose="020B0402040204020203" pitchFamily="34" charset="0"/>
                <a:cs typeface="Segoe UI Semilight" panose="020B0402040204020203" pitchFamily="34" charset="0"/>
              </a:rPr>
            </a:br>
            <a:r>
              <a:rPr lang="en-US" sz="1800">
                <a:solidFill>
                  <a:schemeClr val="bg1"/>
                </a:solidFill>
                <a:latin typeface="Segoe UI Semilight" panose="020B0402040204020203" pitchFamily="34" charset="0"/>
                <a:cs typeface="Segoe UI Semilight" panose="020B0402040204020203" pitchFamily="34" charset="0"/>
              </a:rPr>
              <a:t>security</a:t>
            </a:r>
          </a:p>
          <a:p>
            <a:pPr algn="ctr" defTabSz="271850">
              <a:defRPr/>
            </a:pPr>
            <a:endParaRPr lang="en-US" sz="1800">
              <a:solidFill>
                <a:schemeClr val="bg1"/>
              </a:solidFill>
              <a:latin typeface="Segoe UI Semibold" panose="020B0702040204020203" pitchFamily="34" charset="0"/>
              <a:cs typeface="Segoe UI Semibold" panose="020B0702040204020203" pitchFamily="34" charset="0"/>
            </a:endParaRPr>
          </a:p>
        </p:txBody>
      </p:sp>
      <p:sp>
        <p:nvSpPr>
          <p:cNvPr id="88" name="Text Placeholder 8">
            <a:extLst>
              <a:ext uri="{FF2B5EF4-FFF2-40B4-BE49-F238E27FC236}">
                <a16:creationId xmlns:a16="http://schemas.microsoft.com/office/drawing/2014/main" id="{946B3C3B-5E18-4966-AED6-7AD2C180AC6A}"/>
              </a:ext>
            </a:extLst>
          </p:cNvPr>
          <p:cNvSpPr txBox="1">
            <a:spLocks/>
          </p:cNvSpPr>
          <p:nvPr/>
        </p:nvSpPr>
        <p:spPr>
          <a:xfrm>
            <a:off x="5564071" y="3898572"/>
            <a:ext cx="2605394" cy="2343106"/>
          </a:xfrm>
          <a:prstGeom prst="rect">
            <a:avLst/>
          </a:prstGeom>
        </p:spPr>
        <p:txBody>
          <a:bodyPr vert="horz" wrap="square" lIns="146264" tIns="91415" rIns="146264" bIns="91415" rtlCol="0">
            <a:spAutoFit/>
          </a:bodyPr>
          <a:lstStyle>
            <a:lvl1pPr marL="0" marR="0" indent="0" algn="l" defTabSz="932742" rtl="0" eaLnBrk="1" fontAlgn="auto" latinLnBrk="0" hangingPunct="1">
              <a:lnSpc>
                <a:spcPct val="90000"/>
              </a:lnSpc>
              <a:spcBef>
                <a:spcPts val="1800"/>
              </a:spcBef>
              <a:spcAft>
                <a:spcPts val="0"/>
              </a:spcAft>
              <a:buClrTx/>
              <a:buSzPct val="90000"/>
              <a:buFont typeface="Wingdings" panose="05000000000000000000" pitchFamily="2" charset="2"/>
              <a:buNone/>
              <a:tabLst/>
              <a:defRPr sz="2000" kern="1200" spc="0" baseline="0">
                <a:solidFill>
                  <a:schemeClr val="tx2"/>
                </a:solidFill>
                <a:latin typeface="+mn-lt"/>
                <a:ea typeface="+mn-ea"/>
                <a:cs typeface="+mn-cs"/>
              </a:defRPr>
            </a:lvl1pPr>
            <a:lvl2pPr marL="0" marR="0" indent="0" algn="l" defTabSz="932742" rtl="0" eaLnBrk="1" fontAlgn="auto" latinLnBrk="0" hangingPunct="1">
              <a:lnSpc>
                <a:spcPct val="90000"/>
              </a:lnSpc>
              <a:spcBef>
                <a:spcPct val="2000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lgn="ctr" defTabSz="932563">
              <a:defRPr/>
            </a:pPr>
            <a:r>
              <a:rPr lang="en-US" sz="1200" dirty="0">
                <a:solidFill>
                  <a:schemeClr val="bg1"/>
                </a:solidFill>
                <a:latin typeface="Segoe UI"/>
              </a:rPr>
              <a:t>Per Device Certificates</a:t>
            </a:r>
          </a:p>
          <a:p>
            <a:pPr lvl="1" algn="ctr" defTabSz="932563">
              <a:defRPr/>
            </a:pPr>
            <a:r>
              <a:rPr lang="en-US" sz="1200" dirty="0">
                <a:solidFill>
                  <a:schemeClr val="bg1"/>
                </a:solidFill>
                <a:latin typeface="Segoe UI"/>
              </a:rPr>
              <a:t>Per Device Enable/Disable</a:t>
            </a:r>
          </a:p>
          <a:p>
            <a:pPr lvl="1" algn="ctr" defTabSz="932563">
              <a:defRPr/>
            </a:pPr>
            <a:r>
              <a:rPr lang="en-US" sz="1200" dirty="0">
                <a:solidFill>
                  <a:schemeClr val="bg1"/>
                </a:solidFill>
                <a:latin typeface="Segoe UI"/>
              </a:rPr>
              <a:t>TLS Security</a:t>
            </a:r>
          </a:p>
          <a:p>
            <a:pPr lvl="1" algn="ctr" defTabSz="932563">
              <a:defRPr/>
            </a:pPr>
            <a:r>
              <a:rPr lang="en-US" sz="1200" dirty="0">
                <a:solidFill>
                  <a:schemeClr val="bg1"/>
                </a:solidFill>
                <a:latin typeface="Segoe UI"/>
              </a:rPr>
              <a:t>X.509 Support</a:t>
            </a:r>
          </a:p>
          <a:p>
            <a:pPr lvl="1" algn="ctr" defTabSz="932563">
              <a:defRPr/>
            </a:pPr>
            <a:r>
              <a:rPr lang="en-US" sz="1200" dirty="0">
                <a:solidFill>
                  <a:schemeClr val="bg1"/>
                </a:solidFill>
                <a:latin typeface="Segoe UI"/>
              </a:rPr>
              <a:t>IP Whitelisting/Blacklisting</a:t>
            </a:r>
          </a:p>
          <a:p>
            <a:pPr lvl="1" algn="ctr" defTabSz="932563">
              <a:defRPr/>
            </a:pPr>
            <a:r>
              <a:rPr lang="en-US" sz="1200" dirty="0">
                <a:solidFill>
                  <a:schemeClr val="bg1"/>
                </a:solidFill>
                <a:latin typeface="Segoe UI"/>
              </a:rPr>
              <a:t>Shared Access Polices</a:t>
            </a:r>
          </a:p>
          <a:p>
            <a:pPr lvl="1" algn="ctr" defTabSz="932563">
              <a:defRPr/>
            </a:pPr>
            <a:r>
              <a:rPr lang="en-US" sz="1200" dirty="0">
                <a:solidFill>
                  <a:schemeClr val="bg1"/>
                </a:solidFill>
                <a:latin typeface="Segoe UI"/>
              </a:rPr>
              <a:t>Firmware/Software Updates</a:t>
            </a:r>
          </a:p>
          <a:p>
            <a:pPr lvl="1" algn="ctr" defTabSz="932563">
              <a:defRPr/>
            </a:pPr>
            <a:r>
              <a:rPr lang="en-US" sz="1200" dirty="0">
                <a:solidFill>
                  <a:schemeClr val="bg1"/>
                </a:solidFill>
                <a:latin typeface="Segoe UI"/>
              </a:rPr>
              <a:t>Azure Defender Support</a:t>
            </a:r>
          </a:p>
        </p:txBody>
      </p:sp>
      <p:cxnSp>
        <p:nvCxnSpPr>
          <p:cNvPr id="89" name="Straight Connector 88">
            <a:extLst>
              <a:ext uri="{FF2B5EF4-FFF2-40B4-BE49-F238E27FC236}">
                <a16:creationId xmlns:a16="http://schemas.microsoft.com/office/drawing/2014/main" id="{F52E9B01-28B1-4944-82FE-1C59E4FD5DE7}"/>
              </a:ext>
            </a:extLst>
          </p:cNvPr>
          <p:cNvCxnSpPr/>
          <p:nvPr/>
        </p:nvCxnSpPr>
        <p:spPr>
          <a:xfrm>
            <a:off x="6181035" y="3767788"/>
            <a:ext cx="1371465" cy="0"/>
          </a:xfrm>
          <a:prstGeom prst="line">
            <a:avLst/>
          </a:prstGeom>
          <a:noFill/>
          <a:ln w="19050" cap="flat" cmpd="sng" algn="ctr">
            <a:solidFill>
              <a:schemeClr val="tx2"/>
            </a:solidFill>
            <a:prstDash val="sysDot"/>
          </a:ln>
          <a:effectLst/>
        </p:spPr>
      </p:cxnSp>
      <p:sp>
        <p:nvSpPr>
          <p:cNvPr id="90" name="Text Placeholder 6">
            <a:extLst>
              <a:ext uri="{FF2B5EF4-FFF2-40B4-BE49-F238E27FC236}">
                <a16:creationId xmlns:a16="http://schemas.microsoft.com/office/drawing/2014/main" id="{A4184A91-F3DB-4CDA-BD68-7DFB4DA875E7}"/>
              </a:ext>
            </a:extLst>
          </p:cNvPr>
          <p:cNvSpPr txBox="1">
            <a:spLocks/>
          </p:cNvSpPr>
          <p:nvPr/>
        </p:nvSpPr>
        <p:spPr>
          <a:xfrm>
            <a:off x="612387" y="3023744"/>
            <a:ext cx="1982895" cy="477653"/>
          </a:xfrm>
          <a:prstGeom prst="rect">
            <a:avLst/>
          </a:prstGeom>
        </p:spPr>
        <p:txBody>
          <a:bodyPr/>
          <a:lstStyle>
            <a:lvl1pPr marL="0" indent="0" algn="l" defTabSz="271902" rtl="0" eaLnBrk="1" latinLnBrk="0" hangingPunct="1">
              <a:lnSpc>
                <a:spcPct val="100000"/>
              </a:lnSpc>
              <a:spcBef>
                <a:spcPts val="0"/>
              </a:spcBef>
              <a:spcAft>
                <a:spcPts val="600"/>
              </a:spcAft>
              <a:buFont typeface="Arial" panose="020B0604020202020204" pitchFamily="34" charset="0"/>
              <a:buNone/>
              <a:defRPr sz="2400" kern="1200">
                <a:solidFill>
                  <a:schemeClr val="tx1"/>
                </a:solidFill>
                <a:latin typeface="+mn-lt"/>
                <a:ea typeface="+mn-ea"/>
                <a:cs typeface="+mn-cs"/>
              </a:defRPr>
            </a:lvl1pPr>
            <a:lvl2pPr marL="10709" indent="0" algn="l" defTabSz="271902" rtl="0" eaLnBrk="1" latinLnBrk="0" hangingPunct="1">
              <a:lnSpc>
                <a:spcPct val="1000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2pPr>
            <a:lvl3pPr marL="339878" indent="-67976" algn="l" defTabSz="271902" rtl="0" eaLnBrk="1" latinLnBrk="0" hangingPunct="1">
              <a:lnSpc>
                <a:spcPct val="10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3pPr>
            <a:lvl4pPr marL="475830" indent="-67976" algn="l" defTabSz="271902" rtl="0" eaLnBrk="1" latinLnBrk="0" hangingPunct="1">
              <a:lnSpc>
                <a:spcPct val="100000"/>
              </a:lnSpc>
              <a:spcBef>
                <a:spcPts val="0"/>
              </a:spcBef>
              <a:spcAft>
                <a:spcPts val="600"/>
              </a:spcAft>
              <a:buFont typeface="Arial" panose="020B0604020202020204" pitchFamily="34" charset="0"/>
              <a:buChar char="•"/>
              <a:defRPr sz="1400" kern="1200">
                <a:solidFill>
                  <a:schemeClr val="tx1"/>
                </a:solidFill>
                <a:latin typeface="+mn-lt"/>
                <a:ea typeface="+mn-ea"/>
                <a:cs typeface="+mn-cs"/>
              </a:defRPr>
            </a:lvl4pPr>
            <a:lvl5pPr marL="611780" indent="-67976" algn="l" defTabSz="271902" rtl="0" eaLnBrk="1" latinLnBrk="0" hangingPunct="1">
              <a:lnSpc>
                <a:spcPct val="100000"/>
              </a:lnSpc>
              <a:spcBef>
                <a:spcPts val="0"/>
              </a:spcBef>
              <a:spcAft>
                <a:spcPts val="600"/>
              </a:spcAft>
              <a:buFont typeface="Arial" panose="020B0604020202020204" pitchFamily="34" charset="0"/>
              <a:buChar char="•"/>
              <a:defRPr sz="1200" kern="1200">
                <a:solidFill>
                  <a:schemeClr val="tx1"/>
                </a:solidFill>
                <a:latin typeface="+mn-lt"/>
                <a:ea typeface="+mn-ea"/>
                <a:cs typeface="+mn-cs"/>
              </a:defRPr>
            </a:lvl5pPr>
            <a:lvl6pPr marL="747732" indent="-67976" algn="l" defTabSz="271902" rtl="0" eaLnBrk="1" latinLnBrk="0" hangingPunct="1">
              <a:lnSpc>
                <a:spcPct val="90000"/>
              </a:lnSpc>
              <a:spcBef>
                <a:spcPts val="149"/>
              </a:spcBef>
              <a:buFont typeface="Arial" panose="020B0604020202020204" pitchFamily="34" charset="0"/>
              <a:buChar char="•"/>
              <a:defRPr sz="535" kern="1200">
                <a:solidFill>
                  <a:schemeClr val="tx1"/>
                </a:solidFill>
                <a:latin typeface="+mn-lt"/>
                <a:ea typeface="+mn-ea"/>
                <a:cs typeface="+mn-cs"/>
              </a:defRPr>
            </a:lvl6pPr>
            <a:lvl7pPr marL="883683" indent="-67976" algn="l" defTabSz="271902" rtl="0" eaLnBrk="1" latinLnBrk="0" hangingPunct="1">
              <a:lnSpc>
                <a:spcPct val="90000"/>
              </a:lnSpc>
              <a:spcBef>
                <a:spcPts val="149"/>
              </a:spcBef>
              <a:buFont typeface="Arial" panose="020B0604020202020204" pitchFamily="34" charset="0"/>
              <a:buChar char="•"/>
              <a:defRPr sz="535" kern="1200">
                <a:solidFill>
                  <a:schemeClr val="tx1"/>
                </a:solidFill>
                <a:latin typeface="+mn-lt"/>
                <a:ea typeface="+mn-ea"/>
                <a:cs typeface="+mn-cs"/>
              </a:defRPr>
            </a:lvl7pPr>
            <a:lvl8pPr marL="1019634" indent="-67976" algn="l" defTabSz="271902" rtl="0" eaLnBrk="1" latinLnBrk="0" hangingPunct="1">
              <a:lnSpc>
                <a:spcPct val="90000"/>
              </a:lnSpc>
              <a:spcBef>
                <a:spcPts val="149"/>
              </a:spcBef>
              <a:buFont typeface="Arial" panose="020B0604020202020204" pitchFamily="34" charset="0"/>
              <a:buChar char="•"/>
              <a:defRPr sz="535" kern="1200">
                <a:solidFill>
                  <a:schemeClr val="tx1"/>
                </a:solidFill>
                <a:latin typeface="+mn-lt"/>
                <a:ea typeface="+mn-ea"/>
                <a:cs typeface="+mn-cs"/>
              </a:defRPr>
            </a:lvl8pPr>
            <a:lvl9pPr marL="1155585" indent="-67976" algn="l" defTabSz="271902" rtl="0" eaLnBrk="1" latinLnBrk="0" hangingPunct="1">
              <a:lnSpc>
                <a:spcPct val="90000"/>
              </a:lnSpc>
              <a:spcBef>
                <a:spcPts val="149"/>
              </a:spcBef>
              <a:buFont typeface="Arial" panose="020B0604020202020204" pitchFamily="34" charset="0"/>
              <a:buChar char="•"/>
              <a:defRPr sz="535" kern="1200">
                <a:solidFill>
                  <a:schemeClr val="tx1"/>
                </a:solidFill>
                <a:latin typeface="+mn-lt"/>
                <a:ea typeface="+mn-ea"/>
                <a:cs typeface="+mn-cs"/>
              </a:defRPr>
            </a:lvl9pPr>
          </a:lstStyle>
          <a:p>
            <a:pPr algn="ctr" defTabSz="271850">
              <a:defRPr/>
            </a:pPr>
            <a:r>
              <a:rPr lang="en-US" sz="1800">
                <a:solidFill>
                  <a:schemeClr val="bg1"/>
                </a:solidFill>
                <a:latin typeface="Segoe UI Semilight" panose="020B0402040204020203" pitchFamily="34" charset="0"/>
                <a:cs typeface="Segoe UI Semilight" panose="020B0402040204020203" pitchFamily="34" charset="0"/>
              </a:rPr>
              <a:t>Bi-directional communication</a:t>
            </a:r>
            <a:endParaRPr lang="en-US" sz="1400">
              <a:solidFill>
                <a:schemeClr val="bg1"/>
              </a:solidFill>
              <a:latin typeface="Segoe UI Semilight" panose="020B0402040204020203" pitchFamily="34" charset="0"/>
              <a:cs typeface="Segoe UI Semilight" panose="020B0402040204020203" pitchFamily="34" charset="0"/>
            </a:endParaRPr>
          </a:p>
        </p:txBody>
      </p:sp>
      <p:sp>
        <p:nvSpPr>
          <p:cNvPr id="91" name="Text Placeholder 6">
            <a:extLst>
              <a:ext uri="{FF2B5EF4-FFF2-40B4-BE49-F238E27FC236}">
                <a16:creationId xmlns:a16="http://schemas.microsoft.com/office/drawing/2014/main" id="{3D37850B-9A2C-4501-9571-B864A2BC86A1}"/>
              </a:ext>
            </a:extLst>
          </p:cNvPr>
          <p:cNvSpPr txBox="1">
            <a:spLocks/>
          </p:cNvSpPr>
          <p:nvPr/>
        </p:nvSpPr>
        <p:spPr>
          <a:xfrm>
            <a:off x="343068" y="3898573"/>
            <a:ext cx="2521532" cy="2512615"/>
          </a:xfrm>
          <a:prstGeom prst="rect">
            <a:avLst/>
          </a:prstGeom>
        </p:spPr>
        <p:txBody>
          <a:bodyPr vert="horz" wrap="square" lIns="146264" tIns="91415" rIns="146264" bIns="91415" rtlCol="0">
            <a:spAutoFit/>
          </a:bodyPr>
          <a:lstStyle>
            <a:lvl1pPr marL="0" marR="0" indent="0" algn="l" defTabSz="932742" rtl="0" eaLnBrk="1" fontAlgn="auto" latinLnBrk="0" hangingPunct="1">
              <a:lnSpc>
                <a:spcPct val="90000"/>
              </a:lnSpc>
              <a:spcBef>
                <a:spcPts val="1800"/>
              </a:spcBef>
              <a:spcAft>
                <a:spcPts val="0"/>
              </a:spcAft>
              <a:buClrTx/>
              <a:buSzPct val="90000"/>
              <a:buFont typeface="Wingdings" panose="05000000000000000000" pitchFamily="2" charset="2"/>
              <a:buNone/>
              <a:tabLst/>
              <a:defRPr sz="2000" kern="1200" spc="0" baseline="0">
                <a:solidFill>
                  <a:schemeClr val="tx2"/>
                </a:solidFill>
                <a:latin typeface="+mn-lt"/>
                <a:ea typeface="+mn-ea"/>
                <a:cs typeface="+mn-cs"/>
              </a:defRPr>
            </a:lvl1pPr>
            <a:lvl2pPr marL="0" marR="0" indent="0" algn="l" defTabSz="932742" rtl="0" eaLnBrk="1" fontAlgn="auto" latinLnBrk="0" hangingPunct="1">
              <a:lnSpc>
                <a:spcPct val="90000"/>
              </a:lnSpc>
              <a:spcBef>
                <a:spcPct val="2000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lgn="ctr" defTabSz="932563">
              <a:defRPr/>
            </a:pPr>
            <a:r>
              <a:rPr lang="en-US" sz="1200">
                <a:solidFill>
                  <a:schemeClr val="bg1"/>
                </a:solidFill>
                <a:latin typeface="Segoe UI"/>
              </a:rPr>
              <a:t>Millions of Devices</a:t>
            </a:r>
          </a:p>
          <a:p>
            <a:pPr lvl="1" algn="ctr" defTabSz="932563">
              <a:defRPr/>
            </a:pPr>
            <a:r>
              <a:rPr lang="en-US" sz="1200">
                <a:solidFill>
                  <a:schemeClr val="bg1"/>
                </a:solidFill>
                <a:latin typeface="Segoe UI"/>
              </a:rPr>
              <a:t>Multi-language, open source SDKs</a:t>
            </a:r>
          </a:p>
          <a:p>
            <a:pPr lvl="1" algn="ctr" defTabSz="932563">
              <a:defRPr/>
            </a:pPr>
            <a:r>
              <a:rPr lang="en-US" sz="1200">
                <a:solidFill>
                  <a:schemeClr val="bg1"/>
                </a:solidFill>
                <a:latin typeface="Segoe UI"/>
              </a:rPr>
              <a:t>HTTPS/AMQPS/MQTTS</a:t>
            </a:r>
          </a:p>
          <a:p>
            <a:pPr lvl="1" algn="ctr" defTabSz="932563">
              <a:defRPr/>
            </a:pPr>
            <a:r>
              <a:rPr lang="en-US" sz="1200">
                <a:solidFill>
                  <a:schemeClr val="bg1"/>
                </a:solidFill>
                <a:latin typeface="Segoe UI"/>
              </a:rPr>
              <a:t>Send Telemetry</a:t>
            </a:r>
          </a:p>
          <a:p>
            <a:pPr lvl="1" algn="ctr" defTabSz="932563">
              <a:defRPr/>
            </a:pPr>
            <a:r>
              <a:rPr lang="en-US" sz="1200">
                <a:solidFill>
                  <a:schemeClr val="bg1"/>
                </a:solidFill>
                <a:latin typeface="Segoe UI"/>
              </a:rPr>
              <a:t>Receive Commands</a:t>
            </a:r>
          </a:p>
          <a:p>
            <a:pPr lvl="1" algn="ctr" defTabSz="932563">
              <a:defRPr/>
            </a:pPr>
            <a:r>
              <a:rPr lang="en-US" sz="1200">
                <a:solidFill>
                  <a:schemeClr val="bg1"/>
                </a:solidFill>
                <a:latin typeface="Segoe UI"/>
              </a:rPr>
              <a:t>Device Management</a:t>
            </a:r>
          </a:p>
          <a:p>
            <a:pPr lvl="1" algn="ctr" defTabSz="932563">
              <a:defRPr/>
            </a:pPr>
            <a:r>
              <a:rPr lang="en-US" sz="1200">
                <a:solidFill>
                  <a:schemeClr val="bg1"/>
                </a:solidFill>
                <a:latin typeface="Segoe UI"/>
              </a:rPr>
              <a:t>Device Twins</a:t>
            </a:r>
          </a:p>
          <a:p>
            <a:pPr lvl="1" algn="ctr" defTabSz="932563">
              <a:defRPr/>
            </a:pPr>
            <a:r>
              <a:rPr lang="en-US" sz="1200">
                <a:solidFill>
                  <a:schemeClr val="bg1"/>
                </a:solidFill>
                <a:latin typeface="Segoe UI"/>
              </a:rPr>
              <a:t>Queries &amp; Jobs</a:t>
            </a:r>
          </a:p>
        </p:txBody>
      </p:sp>
      <p:cxnSp>
        <p:nvCxnSpPr>
          <p:cNvPr id="92" name="Straight Connector 91">
            <a:extLst>
              <a:ext uri="{FF2B5EF4-FFF2-40B4-BE49-F238E27FC236}">
                <a16:creationId xmlns:a16="http://schemas.microsoft.com/office/drawing/2014/main" id="{3ADD9071-C36D-418D-8FCD-9FE416F56ED4}"/>
              </a:ext>
            </a:extLst>
          </p:cNvPr>
          <p:cNvCxnSpPr/>
          <p:nvPr/>
        </p:nvCxnSpPr>
        <p:spPr>
          <a:xfrm>
            <a:off x="918102" y="3751387"/>
            <a:ext cx="1371465" cy="0"/>
          </a:xfrm>
          <a:prstGeom prst="line">
            <a:avLst/>
          </a:prstGeom>
          <a:noFill/>
          <a:ln w="19050" cap="flat" cmpd="sng" algn="ctr">
            <a:solidFill>
              <a:schemeClr val="tx2"/>
            </a:solidFill>
            <a:prstDash val="sysDot"/>
          </a:ln>
          <a:effectLst/>
        </p:spPr>
      </p:cxnSp>
      <p:sp>
        <p:nvSpPr>
          <p:cNvPr id="93" name="Text Placeholder 8">
            <a:extLst>
              <a:ext uri="{FF2B5EF4-FFF2-40B4-BE49-F238E27FC236}">
                <a16:creationId xmlns:a16="http://schemas.microsoft.com/office/drawing/2014/main" id="{F596F23D-91AE-442C-ADE9-A041C3457562}"/>
              </a:ext>
            </a:extLst>
          </p:cNvPr>
          <p:cNvSpPr txBox="1">
            <a:spLocks/>
          </p:cNvSpPr>
          <p:nvPr/>
        </p:nvSpPr>
        <p:spPr>
          <a:xfrm>
            <a:off x="9056325" y="3023744"/>
            <a:ext cx="2416547" cy="477653"/>
          </a:xfrm>
          <a:prstGeom prst="rect">
            <a:avLst/>
          </a:prstGeom>
        </p:spPr>
        <p:txBody>
          <a:bodyPr/>
          <a:lstStyle>
            <a:lvl1pPr marL="0" indent="0" algn="l" defTabSz="271902" rtl="0" eaLnBrk="1" latinLnBrk="0" hangingPunct="1">
              <a:lnSpc>
                <a:spcPct val="100000"/>
              </a:lnSpc>
              <a:spcBef>
                <a:spcPts val="0"/>
              </a:spcBef>
              <a:spcAft>
                <a:spcPts val="600"/>
              </a:spcAft>
              <a:buFont typeface="Arial" panose="020B0604020202020204" pitchFamily="34" charset="0"/>
              <a:buNone/>
              <a:defRPr sz="2400" kern="1200">
                <a:solidFill>
                  <a:schemeClr val="tx1"/>
                </a:solidFill>
                <a:latin typeface="+mn-lt"/>
                <a:ea typeface="+mn-ea"/>
                <a:cs typeface="+mn-cs"/>
              </a:defRPr>
            </a:lvl1pPr>
            <a:lvl2pPr marL="10709" indent="0" algn="l" defTabSz="271902" rtl="0" eaLnBrk="1" latinLnBrk="0" hangingPunct="1">
              <a:lnSpc>
                <a:spcPct val="1000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2pPr>
            <a:lvl3pPr marL="339878" indent="-67976" algn="l" defTabSz="271902" rtl="0" eaLnBrk="1" latinLnBrk="0" hangingPunct="1">
              <a:lnSpc>
                <a:spcPct val="10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3pPr>
            <a:lvl4pPr marL="475830" indent="-67976" algn="l" defTabSz="271902" rtl="0" eaLnBrk="1" latinLnBrk="0" hangingPunct="1">
              <a:lnSpc>
                <a:spcPct val="100000"/>
              </a:lnSpc>
              <a:spcBef>
                <a:spcPts val="0"/>
              </a:spcBef>
              <a:spcAft>
                <a:spcPts val="600"/>
              </a:spcAft>
              <a:buFont typeface="Arial" panose="020B0604020202020204" pitchFamily="34" charset="0"/>
              <a:buChar char="•"/>
              <a:defRPr sz="1400" kern="1200">
                <a:solidFill>
                  <a:schemeClr val="tx1"/>
                </a:solidFill>
                <a:latin typeface="+mn-lt"/>
                <a:ea typeface="+mn-ea"/>
                <a:cs typeface="+mn-cs"/>
              </a:defRPr>
            </a:lvl4pPr>
            <a:lvl5pPr marL="611780" indent="-67976" algn="l" defTabSz="271902" rtl="0" eaLnBrk="1" latinLnBrk="0" hangingPunct="1">
              <a:lnSpc>
                <a:spcPct val="100000"/>
              </a:lnSpc>
              <a:spcBef>
                <a:spcPts val="0"/>
              </a:spcBef>
              <a:spcAft>
                <a:spcPts val="600"/>
              </a:spcAft>
              <a:buFont typeface="Arial" panose="020B0604020202020204" pitchFamily="34" charset="0"/>
              <a:buChar char="•"/>
              <a:defRPr sz="1200" kern="1200">
                <a:solidFill>
                  <a:schemeClr val="tx1"/>
                </a:solidFill>
                <a:latin typeface="+mn-lt"/>
                <a:ea typeface="+mn-ea"/>
                <a:cs typeface="+mn-cs"/>
              </a:defRPr>
            </a:lvl5pPr>
            <a:lvl6pPr marL="747732" indent="-67976" algn="l" defTabSz="271902" rtl="0" eaLnBrk="1" latinLnBrk="0" hangingPunct="1">
              <a:lnSpc>
                <a:spcPct val="90000"/>
              </a:lnSpc>
              <a:spcBef>
                <a:spcPts val="149"/>
              </a:spcBef>
              <a:buFont typeface="Arial" panose="020B0604020202020204" pitchFamily="34" charset="0"/>
              <a:buChar char="•"/>
              <a:defRPr sz="535" kern="1200">
                <a:solidFill>
                  <a:schemeClr val="tx1"/>
                </a:solidFill>
                <a:latin typeface="+mn-lt"/>
                <a:ea typeface="+mn-ea"/>
                <a:cs typeface="+mn-cs"/>
              </a:defRPr>
            </a:lvl6pPr>
            <a:lvl7pPr marL="883683" indent="-67976" algn="l" defTabSz="271902" rtl="0" eaLnBrk="1" latinLnBrk="0" hangingPunct="1">
              <a:lnSpc>
                <a:spcPct val="90000"/>
              </a:lnSpc>
              <a:spcBef>
                <a:spcPts val="149"/>
              </a:spcBef>
              <a:buFont typeface="Arial" panose="020B0604020202020204" pitchFamily="34" charset="0"/>
              <a:buChar char="•"/>
              <a:defRPr sz="535" kern="1200">
                <a:solidFill>
                  <a:schemeClr val="tx1"/>
                </a:solidFill>
                <a:latin typeface="+mn-lt"/>
                <a:ea typeface="+mn-ea"/>
                <a:cs typeface="+mn-cs"/>
              </a:defRPr>
            </a:lvl7pPr>
            <a:lvl8pPr marL="1019634" indent="-67976" algn="l" defTabSz="271902" rtl="0" eaLnBrk="1" latinLnBrk="0" hangingPunct="1">
              <a:lnSpc>
                <a:spcPct val="90000"/>
              </a:lnSpc>
              <a:spcBef>
                <a:spcPts val="149"/>
              </a:spcBef>
              <a:buFont typeface="Arial" panose="020B0604020202020204" pitchFamily="34" charset="0"/>
              <a:buChar char="•"/>
              <a:defRPr sz="535" kern="1200">
                <a:solidFill>
                  <a:schemeClr val="tx1"/>
                </a:solidFill>
                <a:latin typeface="+mn-lt"/>
                <a:ea typeface="+mn-ea"/>
                <a:cs typeface="+mn-cs"/>
              </a:defRPr>
            </a:lvl8pPr>
            <a:lvl9pPr marL="1155585" indent="-67976" algn="l" defTabSz="271902" rtl="0" eaLnBrk="1" latinLnBrk="0" hangingPunct="1">
              <a:lnSpc>
                <a:spcPct val="90000"/>
              </a:lnSpc>
              <a:spcBef>
                <a:spcPts val="149"/>
              </a:spcBef>
              <a:buFont typeface="Arial" panose="020B0604020202020204" pitchFamily="34" charset="0"/>
              <a:buChar char="•"/>
              <a:defRPr sz="535" kern="1200">
                <a:solidFill>
                  <a:schemeClr val="tx1"/>
                </a:solidFill>
                <a:latin typeface="+mn-lt"/>
                <a:ea typeface="+mn-ea"/>
                <a:cs typeface="+mn-cs"/>
              </a:defRPr>
            </a:lvl9pPr>
          </a:lstStyle>
          <a:p>
            <a:pPr algn="ctr" defTabSz="271850">
              <a:defRPr/>
            </a:pPr>
            <a:r>
              <a:rPr lang="en-US" sz="1800">
                <a:solidFill>
                  <a:schemeClr val="bg1"/>
                </a:solidFill>
                <a:latin typeface="Segoe UI Semilight" panose="020B0402040204020203" pitchFamily="34" charset="0"/>
                <a:cs typeface="Segoe UI Semilight" panose="020B0402040204020203" pitchFamily="34" charset="0"/>
              </a:rPr>
              <a:t>IoT-scale automated provisioning</a:t>
            </a:r>
          </a:p>
          <a:p>
            <a:pPr algn="ctr" defTabSz="271850">
              <a:defRPr/>
            </a:pPr>
            <a:endParaRPr lang="en-US" sz="1800">
              <a:solidFill>
                <a:schemeClr val="bg1"/>
              </a:solidFill>
              <a:latin typeface="Segoe UI Semibold" panose="020B0702040204020203" pitchFamily="34" charset="0"/>
              <a:cs typeface="Segoe UI Semibold" panose="020B0702040204020203" pitchFamily="34" charset="0"/>
            </a:endParaRPr>
          </a:p>
        </p:txBody>
      </p:sp>
      <p:sp>
        <p:nvSpPr>
          <p:cNvPr id="94" name="Text Placeholder 8">
            <a:extLst>
              <a:ext uri="{FF2B5EF4-FFF2-40B4-BE49-F238E27FC236}">
                <a16:creationId xmlns:a16="http://schemas.microsoft.com/office/drawing/2014/main" id="{81E2E5FF-BE10-4846-9B9D-53C1BBF6533B}"/>
              </a:ext>
            </a:extLst>
          </p:cNvPr>
          <p:cNvSpPr txBox="1">
            <a:spLocks/>
          </p:cNvSpPr>
          <p:nvPr/>
        </p:nvSpPr>
        <p:spPr>
          <a:xfrm>
            <a:off x="9112870" y="3898572"/>
            <a:ext cx="2303457" cy="1829705"/>
          </a:xfrm>
          <a:prstGeom prst="rect">
            <a:avLst/>
          </a:prstGeom>
        </p:spPr>
        <p:txBody>
          <a:bodyPr vert="horz" wrap="square" lIns="146264" tIns="91415" rIns="146264" bIns="91415" rtlCol="0">
            <a:spAutoFit/>
          </a:bodyPr>
          <a:lstStyle>
            <a:lvl1pPr marL="0" marR="0" indent="0" algn="l" defTabSz="932742" rtl="0" eaLnBrk="1" fontAlgn="auto" latinLnBrk="0" hangingPunct="1">
              <a:lnSpc>
                <a:spcPct val="90000"/>
              </a:lnSpc>
              <a:spcBef>
                <a:spcPts val="1800"/>
              </a:spcBef>
              <a:spcAft>
                <a:spcPts val="0"/>
              </a:spcAft>
              <a:buClrTx/>
              <a:buSzPct val="90000"/>
              <a:buFont typeface="Wingdings" panose="05000000000000000000" pitchFamily="2" charset="2"/>
              <a:buNone/>
              <a:tabLst/>
              <a:defRPr sz="2000" kern="1200" spc="0" baseline="0">
                <a:solidFill>
                  <a:schemeClr val="tx2"/>
                </a:solidFill>
                <a:latin typeface="+mn-lt"/>
                <a:ea typeface="+mn-ea"/>
                <a:cs typeface="+mn-cs"/>
              </a:defRPr>
            </a:lvl1pPr>
            <a:lvl2pPr marL="0" marR="0" indent="0" algn="l" defTabSz="932742" rtl="0" eaLnBrk="1" fontAlgn="auto" latinLnBrk="0" hangingPunct="1">
              <a:lnSpc>
                <a:spcPct val="90000"/>
              </a:lnSpc>
              <a:spcBef>
                <a:spcPct val="2000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lgn="ctr" defTabSz="932563">
              <a:defRPr/>
            </a:pPr>
            <a:r>
              <a:rPr lang="en-US" sz="1200">
                <a:solidFill>
                  <a:schemeClr val="bg1"/>
                </a:solidFill>
                <a:latin typeface="Segoe UI"/>
              </a:rPr>
              <a:t>Zero-touch provisioning</a:t>
            </a:r>
          </a:p>
          <a:p>
            <a:pPr lvl="1" algn="ctr" defTabSz="932563">
              <a:defRPr/>
            </a:pPr>
            <a:r>
              <a:rPr lang="en-US" sz="1200">
                <a:solidFill>
                  <a:schemeClr val="bg1"/>
                </a:solidFill>
                <a:latin typeface="Segoe UI"/>
              </a:rPr>
              <a:t>Centralize  your provisioning workflow</a:t>
            </a:r>
          </a:p>
          <a:p>
            <a:pPr lvl="1" algn="ctr" defTabSz="932563">
              <a:defRPr/>
            </a:pPr>
            <a:r>
              <a:rPr lang="en-US" sz="1200">
                <a:solidFill>
                  <a:schemeClr val="bg1"/>
                </a:solidFill>
                <a:latin typeface="Segoe UI"/>
              </a:rPr>
              <a:t>Load balance across multiple IoT Hubs</a:t>
            </a:r>
          </a:p>
          <a:p>
            <a:pPr lvl="1" algn="ctr" defTabSz="932563">
              <a:defRPr/>
            </a:pPr>
            <a:r>
              <a:rPr lang="en-US" sz="1200">
                <a:solidFill>
                  <a:schemeClr val="bg1"/>
                </a:solidFill>
                <a:latin typeface="Segoe UI"/>
              </a:rPr>
              <a:t>Re-provisioning support</a:t>
            </a:r>
          </a:p>
          <a:p>
            <a:pPr lvl="1" algn="ctr" defTabSz="932563">
              <a:defRPr/>
            </a:pPr>
            <a:r>
              <a:rPr lang="en-US" sz="1200">
                <a:solidFill>
                  <a:schemeClr val="bg1"/>
                </a:solidFill>
                <a:latin typeface="Segoe UI"/>
              </a:rPr>
              <a:t>Supports TPM + X.509</a:t>
            </a:r>
          </a:p>
        </p:txBody>
      </p:sp>
      <p:cxnSp>
        <p:nvCxnSpPr>
          <p:cNvPr id="95" name="Straight Connector 94">
            <a:extLst>
              <a:ext uri="{FF2B5EF4-FFF2-40B4-BE49-F238E27FC236}">
                <a16:creationId xmlns:a16="http://schemas.microsoft.com/office/drawing/2014/main" id="{76815DFD-05CF-473B-9B0E-1D9C03BE55B6}"/>
              </a:ext>
            </a:extLst>
          </p:cNvPr>
          <p:cNvCxnSpPr/>
          <p:nvPr/>
        </p:nvCxnSpPr>
        <p:spPr>
          <a:xfrm>
            <a:off x="9578866" y="3761396"/>
            <a:ext cx="1371465" cy="0"/>
          </a:xfrm>
          <a:prstGeom prst="line">
            <a:avLst/>
          </a:prstGeom>
          <a:noFill/>
          <a:ln w="19050" cap="flat" cmpd="sng" algn="ctr">
            <a:solidFill>
              <a:schemeClr val="tx2"/>
            </a:solidFill>
            <a:prstDash val="sysDot"/>
          </a:ln>
          <a:effectLst/>
        </p:spPr>
      </p:cxnSp>
      <p:sp>
        <p:nvSpPr>
          <p:cNvPr id="96" name="Title 1">
            <a:extLst>
              <a:ext uri="{FF2B5EF4-FFF2-40B4-BE49-F238E27FC236}">
                <a16:creationId xmlns:a16="http://schemas.microsoft.com/office/drawing/2014/main" id="{B1C90A45-17C4-49DF-8668-45452CDC1B09}"/>
              </a:ext>
            </a:extLst>
          </p:cNvPr>
          <p:cNvSpPr txBox="1">
            <a:spLocks/>
          </p:cNvSpPr>
          <p:nvPr/>
        </p:nvSpPr>
        <p:spPr>
          <a:xfrm>
            <a:off x="2824755" y="1741548"/>
            <a:ext cx="2807535" cy="276999"/>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932563">
              <a:defRPr/>
            </a:pPr>
            <a:r>
              <a:rPr lang="en-US" sz="1800" b="0">
                <a:solidFill>
                  <a:schemeClr val="bg1"/>
                </a:solidFill>
                <a:latin typeface="Segoe UI Semilight" panose="020B0402040204020203" pitchFamily="34" charset="0"/>
                <a:cs typeface="Segoe UI Semilight" panose="020B0402040204020203" pitchFamily="34" charset="0"/>
              </a:rPr>
              <a:t>Azure IoT Hub</a:t>
            </a:r>
          </a:p>
        </p:txBody>
      </p:sp>
      <p:sp>
        <p:nvSpPr>
          <p:cNvPr id="97" name="Title 1">
            <a:extLst>
              <a:ext uri="{FF2B5EF4-FFF2-40B4-BE49-F238E27FC236}">
                <a16:creationId xmlns:a16="http://schemas.microsoft.com/office/drawing/2014/main" id="{5E3C2F7A-BAB3-46D9-B3A1-40A1B60FAE2E}"/>
              </a:ext>
            </a:extLst>
          </p:cNvPr>
          <p:cNvSpPr txBox="1">
            <a:spLocks/>
          </p:cNvSpPr>
          <p:nvPr/>
        </p:nvSpPr>
        <p:spPr>
          <a:xfrm>
            <a:off x="8867710" y="1462366"/>
            <a:ext cx="3095682"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932563">
              <a:defRPr/>
            </a:pPr>
            <a:r>
              <a:rPr lang="en-US" sz="1800" b="0">
                <a:solidFill>
                  <a:schemeClr val="bg1"/>
                </a:solidFill>
                <a:latin typeface="Segoe UI Semilight" panose="020B0402040204020203" pitchFamily="34" charset="0"/>
                <a:cs typeface="Segoe UI Semilight" panose="020B0402040204020203" pitchFamily="34" charset="0"/>
              </a:rPr>
              <a:t>Device </a:t>
            </a:r>
            <a:br>
              <a:rPr lang="en-US" sz="1800" b="0">
                <a:solidFill>
                  <a:schemeClr val="bg1"/>
                </a:solidFill>
                <a:latin typeface="Segoe UI Semilight" panose="020B0402040204020203" pitchFamily="34" charset="0"/>
                <a:cs typeface="Segoe UI Semilight" panose="020B0402040204020203" pitchFamily="34" charset="0"/>
              </a:rPr>
            </a:br>
            <a:r>
              <a:rPr lang="en-US" sz="1800" b="0">
                <a:solidFill>
                  <a:schemeClr val="bg1"/>
                </a:solidFill>
                <a:latin typeface="Segoe UI Semilight" panose="020B0402040204020203" pitchFamily="34" charset="0"/>
                <a:cs typeface="Segoe UI Semilight" panose="020B0402040204020203" pitchFamily="34" charset="0"/>
              </a:rPr>
              <a:t>Provisioning Service</a:t>
            </a:r>
          </a:p>
        </p:txBody>
      </p:sp>
      <p:cxnSp>
        <p:nvCxnSpPr>
          <p:cNvPr id="98" name="Straight Connector 97">
            <a:extLst>
              <a:ext uri="{FF2B5EF4-FFF2-40B4-BE49-F238E27FC236}">
                <a16:creationId xmlns:a16="http://schemas.microsoft.com/office/drawing/2014/main" id="{EDBC7A18-48AA-4A8B-8EC4-224ED2C31F2C}"/>
              </a:ext>
            </a:extLst>
          </p:cNvPr>
          <p:cNvCxnSpPr>
            <a:cxnSpLocks/>
          </p:cNvCxnSpPr>
          <p:nvPr/>
        </p:nvCxnSpPr>
        <p:spPr>
          <a:xfrm>
            <a:off x="8878429" y="2104437"/>
            <a:ext cx="2772342"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1B98176F-9127-48BA-A25C-B9C7C3C661E1}"/>
              </a:ext>
            </a:extLst>
          </p:cNvPr>
          <p:cNvCxnSpPr>
            <a:cxnSpLocks/>
          </p:cNvCxnSpPr>
          <p:nvPr/>
        </p:nvCxnSpPr>
        <p:spPr>
          <a:xfrm>
            <a:off x="493953" y="2104437"/>
            <a:ext cx="7824543" cy="0"/>
          </a:xfrm>
          <a:prstGeom prst="line">
            <a:avLst/>
          </a:prstGeom>
          <a:ln w="15875"/>
        </p:spPr>
        <p:style>
          <a:lnRef idx="1">
            <a:schemeClr val="accent1"/>
          </a:lnRef>
          <a:fillRef idx="0">
            <a:schemeClr val="accent1"/>
          </a:fillRef>
          <a:effectRef idx="0">
            <a:schemeClr val="accent1"/>
          </a:effectRef>
          <a:fontRef idx="minor">
            <a:schemeClr val="tx1"/>
          </a:fontRef>
        </p:style>
      </p:cxnSp>
      <p:sp>
        <p:nvSpPr>
          <p:cNvPr id="100" name="Title 1">
            <a:extLst>
              <a:ext uri="{FF2B5EF4-FFF2-40B4-BE49-F238E27FC236}">
                <a16:creationId xmlns:a16="http://schemas.microsoft.com/office/drawing/2014/main" id="{42414596-7480-4704-93E7-6F44B919D5CB}"/>
              </a:ext>
            </a:extLst>
          </p:cNvPr>
          <p:cNvSpPr txBox="1">
            <a:spLocks/>
          </p:cNvSpPr>
          <p:nvPr/>
        </p:nvSpPr>
        <p:spPr>
          <a:xfrm>
            <a:off x="444041" y="639898"/>
            <a:ext cx="11303917" cy="397545"/>
          </a:xfrm>
          <a:prstGeom prst="rect">
            <a:avLst/>
          </a:prstGeom>
        </p:spPr>
        <p:txBody>
          <a:bodyPr vert="horz" wrap="square" lIns="0" tIns="0" rIns="0" bIns="0" rtlCol="0" anchor="t">
            <a:spAutoFit/>
          </a:bodyPr>
          <a:lstStyle>
            <a:lvl1pPr algn="l" defTabSz="914367" rtl="0" eaLnBrk="1" latinLnBrk="0" hangingPunct="1">
              <a:lnSpc>
                <a:spcPts val="3137"/>
              </a:lnSpc>
              <a:spcBef>
                <a:spcPct val="0"/>
              </a:spcBef>
              <a:buNone/>
              <a:defRPr lang="en-US" sz="2745" b="0" strike="noStrike" kern="1200" cap="none" spc="-49" baseline="0">
                <a:ln w="3175">
                  <a:noFill/>
                </a:ln>
                <a:gradFill>
                  <a:gsLst>
                    <a:gs pos="0">
                      <a:schemeClr val="tx1"/>
                    </a:gs>
                    <a:gs pos="100000">
                      <a:schemeClr val="tx1"/>
                    </a:gs>
                  </a:gsLst>
                  <a:lin ang="5400000" scaled="1"/>
                </a:gradFill>
                <a:effectLst/>
                <a:latin typeface="+mj-lt"/>
                <a:ea typeface="+mn-ea"/>
                <a:cs typeface="Segoe UI" pitchFamily="34" charset="0"/>
              </a:defRPr>
            </a:lvl1pPr>
          </a:lstStyle>
          <a:p>
            <a:r>
              <a:rPr lang="en-US" dirty="0">
                <a:solidFill>
                  <a:schemeClr val="bg1"/>
                </a:solidFill>
              </a:rPr>
              <a:t>IoT Hub and Device Provisioning Service</a:t>
            </a:r>
          </a:p>
        </p:txBody>
      </p:sp>
      <p:sp>
        <p:nvSpPr>
          <p:cNvPr id="101" name="Shield_EA18" title="Icon of a shield">
            <a:extLst>
              <a:ext uri="{FF2B5EF4-FFF2-40B4-BE49-F238E27FC236}">
                <a16:creationId xmlns:a16="http://schemas.microsoft.com/office/drawing/2014/main" id="{A82C267A-FD2C-4062-93ED-3371FDE731EB}"/>
              </a:ext>
            </a:extLst>
          </p:cNvPr>
          <p:cNvSpPr>
            <a:spLocks noChangeAspect="1"/>
          </p:cNvSpPr>
          <p:nvPr/>
        </p:nvSpPr>
        <p:spPr bwMode="auto">
          <a:xfrm>
            <a:off x="6695585" y="2443712"/>
            <a:ext cx="343495" cy="365708"/>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noFill/>
          <a:ln w="15875" cap="sq">
            <a:solidFill>
              <a:srgbClr val="0072C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endParaRPr lang="en-US">
              <a:solidFill>
                <a:schemeClr val="bg1"/>
              </a:solidFill>
              <a:latin typeface="Segoe UI"/>
            </a:endParaRPr>
          </a:p>
        </p:txBody>
      </p:sp>
      <p:sp>
        <p:nvSpPr>
          <p:cNvPr id="102" name="arrow_6" title="Icon of two arrows pointing in opposite direction of each other">
            <a:extLst>
              <a:ext uri="{FF2B5EF4-FFF2-40B4-BE49-F238E27FC236}">
                <a16:creationId xmlns:a16="http://schemas.microsoft.com/office/drawing/2014/main" id="{D28F15E8-D943-4E3D-8C34-C44C484AF8AC}"/>
              </a:ext>
            </a:extLst>
          </p:cNvPr>
          <p:cNvSpPr>
            <a:spLocks noChangeAspect="1" noEditPoints="1"/>
          </p:cNvSpPr>
          <p:nvPr/>
        </p:nvSpPr>
        <p:spPr bwMode="auto">
          <a:xfrm>
            <a:off x="1437022" y="2457869"/>
            <a:ext cx="389361" cy="365708"/>
          </a:xfrm>
          <a:custGeom>
            <a:avLst/>
            <a:gdLst>
              <a:gd name="T0" fmla="*/ 162 w 214"/>
              <a:gd name="T1" fmla="*/ 0 h 201"/>
              <a:gd name="T2" fmla="*/ 214 w 214"/>
              <a:gd name="T3" fmla="*/ 53 h 201"/>
              <a:gd name="T4" fmla="*/ 162 w 214"/>
              <a:gd name="T5" fmla="*/ 105 h 201"/>
              <a:gd name="T6" fmla="*/ 214 w 214"/>
              <a:gd name="T7" fmla="*/ 53 h 201"/>
              <a:gd name="T8" fmla="*/ 0 w 214"/>
              <a:gd name="T9" fmla="*/ 53 h 201"/>
              <a:gd name="T10" fmla="*/ 52 w 214"/>
              <a:gd name="T11" fmla="*/ 96 h 201"/>
              <a:gd name="T12" fmla="*/ 0 w 214"/>
              <a:gd name="T13" fmla="*/ 148 h 201"/>
              <a:gd name="T14" fmla="*/ 52 w 214"/>
              <a:gd name="T15" fmla="*/ 201 h 201"/>
              <a:gd name="T16" fmla="*/ 0 w 214"/>
              <a:gd name="T17" fmla="*/ 148 h 201"/>
              <a:gd name="T18" fmla="*/ 214 w 214"/>
              <a:gd name="T19" fmla="*/ 148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4" h="201">
                <a:moveTo>
                  <a:pt x="162" y="0"/>
                </a:moveTo>
                <a:lnTo>
                  <a:pt x="214" y="53"/>
                </a:lnTo>
                <a:lnTo>
                  <a:pt x="162" y="105"/>
                </a:lnTo>
                <a:moveTo>
                  <a:pt x="214" y="53"/>
                </a:moveTo>
                <a:lnTo>
                  <a:pt x="0" y="53"/>
                </a:lnTo>
                <a:moveTo>
                  <a:pt x="52" y="96"/>
                </a:moveTo>
                <a:lnTo>
                  <a:pt x="0" y="148"/>
                </a:lnTo>
                <a:lnTo>
                  <a:pt x="52" y="201"/>
                </a:lnTo>
                <a:moveTo>
                  <a:pt x="0" y="148"/>
                </a:moveTo>
                <a:lnTo>
                  <a:pt x="214" y="148"/>
                </a:lnTo>
              </a:path>
            </a:pathLst>
          </a:custGeom>
          <a:noFill/>
          <a:ln w="15875" cap="sq">
            <a:solidFill>
              <a:srgbClr val="0072C6"/>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endParaRPr lang="en-US" sz="900">
              <a:solidFill>
                <a:schemeClr val="bg1"/>
              </a:solidFill>
              <a:latin typeface="Segoe UI"/>
            </a:endParaRPr>
          </a:p>
        </p:txBody>
      </p:sp>
      <p:sp>
        <p:nvSpPr>
          <p:cNvPr id="103" name="3D" title="Icon of a 3D box with square points on each corner">
            <a:extLst>
              <a:ext uri="{FF2B5EF4-FFF2-40B4-BE49-F238E27FC236}">
                <a16:creationId xmlns:a16="http://schemas.microsoft.com/office/drawing/2014/main" id="{D446B79F-4165-4C4E-A0A7-AF599BBCBB58}"/>
              </a:ext>
            </a:extLst>
          </p:cNvPr>
          <p:cNvSpPr>
            <a:spLocks noChangeAspect="1" noEditPoints="1"/>
          </p:cNvSpPr>
          <p:nvPr/>
        </p:nvSpPr>
        <p:spPr bwMode="auto">
          <a:xfrm>
            <a:off x="4089696" y="2452943"/>
            <a:ext cx="342011" cy="365708"/>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noFill/>
          <a:ln w="15875" cap="sq">
            <a:solidFill>
              <a:srgbClr val="0072C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endParaRPr lang="en-US">
              <a:solidFill>
                <a:schemeClr val="bg1"/>
              </a:solidFill>
              <a:latin typeface="Segoe UI"/>
            </a:endParaRPr>
          </a:p>
        </p:txBody>
      </p:sp>
      <p:pic>
        <p:nvPicPr>
          <p:cNvPr id="104" name="Graphic 103">
            <a:extLst>
              <a:ext uri="{FF2B5EF4-FFF2-40B4-BE49-F238E27FC236}">
                <a16:creationId xmlns:a16="http://schemas.microsoft.com/office/drawing/2014/main" id="{29C4A099-EFC0-4A46-8330-D25DAC150A8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019536" y="1741546"/>
            <a:ext cx="304757" cy="304757"/>
          </a:xfrm>
          <a:prstGeom prst="rect">
            <a:avLst/>
          </a:prstGeom>
        </p:spPr>
      </p:pic>
      <p:pic>
        <p:nvPicPr>
          <p:cNvPr id="105" name="Picture 104">
            <a:extLst>
              <a:ext uri="{FF2B5EF4-FFF2-40B4-BE49-F238E27FC236}">
                <a16:creationId xmlns:a16="http://schemas.microsoft.com/office/drawing/2014/main" id="{0F09DF1C-2FCB-4868-9126-03C29D01E7D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878428" y="1639986"/>
            <a:ext cx="373189" cy="370298"/>
          </a:xfrm>
          <a:prstGeom prst="rect">
            <a:avLst/>
          </a:prstGeom>
          <a:noFill/>
          <a:ln>
            <a:noFill/>
          </a:ln>
        </p:spPr>
      </p:pic>
      <p:sp>
        <p:nvSpPr>
          <p:cNvPr id="109" name="box" title="Icon of a box">
            <a:extLst>
              <a:ext uri="{FF2B5EF4-FFF2-40B4-BE49-F238E27FC236}">
                <a16:creationId xmlns:a16="http://schemas.microsoft.com/office/drawing/2014/main" id="{749C6973-9DBE-493A-9602-EB100E2AE3DA}"/>
              </a:ext>
            </a:extLst>
          </p:cNvPr>
          <p:cNvSpPr>
            <a:spLocks noChangeAspect="1" noEditPoints="1"/>
          </p:cNvSpPr>
          <p:nvPr/>
        </p:nvSpPr>
        <p:spPr bwMode="auto">
          <a:xfrm>
            <a:off x="10080757" y="2447202"/>
            <a:ext cx="362264" cy="365708"/>
          </a:xfrm>
          <a:custGeom>
            <a:avLst/>
            <a:gdLst>
              <a:gd name="T0" fmla="*/ 87 w 240"/>
              <a:gd name="T1" fmla="*/ 0 h 244"/>
              <a:gd name="T2" fmla="*/ 165 w 240"/>
              <a:gd name="T3" fmla="*/ 83 h 244"/>
              <a:gd name="T4" fmla="*/ 198 w 240"/>
              <a:gd name="T5" fmla="*/ 39 h 244"/>
              <a:gd name="T6" fmla="*/ 123 w 240"/>
              <a:gd name="T7" fmla="*/ 39 h 244"/>
              <a:gd name="T8" fmla="*/ 240 w 240"/>
              <a:gd name="T9" fmla="*/ 83 h 244"/>
              <a:gd name="T10" fmla="*/ 80 w 240"/>
              <a:gd name="T11" fmla="*/ 83 h 244"/>
              <a:gd name="T12" fmla="*/ 80 w 240"/>
              <a:gd name="T13" fmla="*/ 244 h 244"/>
              <a:gd name="T14" fmla="*/ 240 w 240"/>
              <a:gd name="T15" fmla="*/ 244 h 244"/>
              <a:gd name="T16" fmla="*/ 240 w 240"/>
              <a:gd name="T17" fmla="*/ 83 h 244"/>
              <a:gd name="T18" fmla="*/ 80 w 240"/>
              <a:gd name="T19" fmla="*/ 173 h 244"/>
              <a:gd name="T20" fmla="*/ 80 w 240"/>
              <a:gd name="T21" fmla="*/ 83 h 244"/>
              <a:gd name="T22" fmla="*/ 0 w 240"/>
              <a:gd name="T23" fmla="*/ 0 h 244"/>
              <a:gd name="T24" fmla="*/ 0 w 240"/>
              <a:gd name="T25" fmla="*/ 137 h 244"/>
              <a:gd name="T26" fmla="*/ 80 w 240"/>
              <a:gd name="T27" fmla="*/ 244 h 244"/>
              <a:gd name="T28" fmla="*/ 80 w 240"/>
              <a:gd name="T29" fmla="*/ 173 h 244"/>
              <a:gd name="T30" fmla="*/ 119 w 240"/>
              <a:gd name="T31" fmla="*/ 0 h 244"/>
              <a:gd name="T32" fmla="*/ 0 w 240"/>
              <a:gd name="T33" fmla="*/ 0 h 244"/>
              <a:gd name="T34" fmla="*/ 80 w 240"/>
              <a:gd name="T35" fmla="*/ 83 h 244"/>
              <a:gd name="T36" fmla="*/ 240 w 240"/>
              <a:gd name="T37" fmla="*/ 83 h 244"/>
              <a:gd name="T38" fmla="*/ 161 w 240"/>
              <a:gd name="T39" fmla="*/ 0 h 244"/>
              <a:gd name="T40" fmla="*/ 119 w 240"/>
              <a:gd name="T41" fmla="*/ 0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0" h="244">
                <a:moveTo>
                  <a:pt x="87" y="0"/>
                </a:moveTo>
                <a:lnTo>
                  <a:pt x="165" y="83"/>
                </a:lnTo>
                <a:moveTo>
                  <a:pt x="198" y="39"/>
                </a:moveTo>
                <a:lnTo>
                  <a:pt x="123" y="39"/>
                </a:lnTo>
                <a:moveTo>
                  <a:pt x="240" y="83"/>
                </a:moveTo>
                <a:lnTo>
                  <a:pt x="80" y="83"/>
                </a:lnTo>
                <a:lnTo>
                  <a:pt x="80" y="244"/>
                </a:lnTo>
                <a:lnTo>
                  <a:pt x="240" y="244"/>
                </a:lnTo>
                <a:lnTo>
                  <a:pt x="240" y="83"/>
                </a:lnTo>
                <a:moveTo>
                  <a:pt x="80" y="173"/>
                </a:moveTo>
                <a:lnTo>
                  <a:pt x="80" y="83"/>
                </a:lnTo>
                <a:lnTo>
                  <a:pt x="0" y="0"/>
                </a:lnTo>
                <a:lnTo>
                  <a:pt x="0" y="137"/>
                </a:lnTo>
                <a:lnTo>
                  <a:pt x="80" y="244"/>
                </a:lnTo>
                <a:lnTo>
                  <a:pt x="80" y="173"/>
                </a:lnTo>
                <a:moveTo>
                  <a:pt x="119" y="0"/>
                </a:moveTo>
                <a:lnTo>
                  <a:pt x="0" y="0"/>
                </a:lnTo>
                <a:lnTo>
                  <a:pt x="80" y="83"/>
                </a:lnTo>
                <a:lnTo>
                  <a:pt x="240" y="83"/>
                </a:lnTo>
                <a:lnTo>
                  <a:pt x="161" y="0"/>
                </a:lnTo>
                <a:lnTo>
                  <a:pt x="119" y="0"/>
                </a:lnTo>
              </a:path>
            </a:pathLst>
          </a:custGeom>
          <a:noFill/>
          <a:ln w="15875" cap="flat">
            <a:solidFill>
              <a:srgbClr val="0072C6"/>
            </a:solidFill>
            <a:prstDash val="solid"/>
            <a:round/>
            <a:headEnd/>
            <a:tailEnd/>
          </a:ln>
        </p:spPr>
        <p:txBody>
          <a:bodyPr vert="horz" wrap="square" lIns="91427" tIns="45713" rIns="91427" bIns="45713" numCol="1" anchor="t" anchorCtr="0" compatLnSpc="1">
            <a:prstTxWarp prst="textNoShape">
              <a:avLst/>
            </a:prstTxWarp>
          </a:bodyPr>
          <a:lstStyle/>
          <a:p>
            <a:pPr defTabSz="914225"/>
            <a:endParaRPr lang="en-US">
              <a:solidFill>
                <a:schemeClr val="bg1"/>
              </a:solidFill>
              <a:latin typeface="Segoe UI"/>
            </a:endParaRPr>
          </a:p>
        </p:txBody>
      </p:sp>
    </p:spTree>
    <p:extLst>
      <p:ext uri="{BB962C8B-B14F-4D97-AF65-F5344CB8AC3E}">
        <p14:creationId xmlns:p14="http://schemas.microsoft.com/office/powerpoint/2010/main" val="31629839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0"/>
                                        </p:tgtEl>
                                        <p:attrNameLst>
                                          <p:attrName>style.visibility</p:attrName>
                                        </p:attrNameLst>
                                      </p:cBhvr>
                                      <p:to>
                                        <p:strVal val="visible"/>
                                      </p:to>
                                    </p:set>
                                    <p:anim calcmode="lin" valueType="num">
                                      <p:cBhvr additive="base">
                                        <p:cTn id="7" dur="500" fill="hold"/>
                                        <p:tgtEl>
                                          <p:spTgt spid="90"/>
                                        </p:tgtEl>
                                        <p:attrNameLst>
                                          <p:attrName>ppt_x</p:attrName>
                                        </p:attrNameLst>
                                      </p:cBhvr>
                                      <p:tavLst>
                                        <p:tav tm="0">
                                          <p:val>
                                            <p:strVal val="#ppt_x"/>
                                          </p:val>
                                        </p:tav>
                                        <p:tav tm="100000">
                                          <p:val>
                                            <p:strVal val="#ppt_x"/>
                                          </p:val>
                                        </p:tav>
                                      </p:tavLst>
                                    </p:anim>
                                    <p:anim calcmode="lin" valueType="num">
                                      <p:cBhvr additive="base">
                                        <p:cTn id="8" dur="500" fill="hold"/>
                                        <p:tgtEl>
                                          <p:spTgt spid="90"/>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02"/>
                                        </p:tgtEl>
                                        <p:attrNameLst>
                                          <p:attrName>style.visibility</p:attrName>
                                        </p:attrNameLst>
                                      </p:cBhvr>
                                      <p:to>
                                        <p:strVal val="visible"/>
                                      </p:to>
                                    </p:set>
                                    <p:anim calcmode="lin" valueType="num">
                                      <p:cBhvr additive="base">
                                        <p:cTn id="11" dur="500" fill="hold"/>
                                        <p:tgtEl>
                                          <p:spTgt spid="102"/>
                                        </p:tgtEl>
                                        <p:attrNameLst>
                                          <p:attrName>ppt_x</p:attrName>
                                        </p:attrNameLst>
                                      </p:cBhvr>
                                      <p:tavLst>
                                        <p:tav tm="0">
                                          <p:val>
                                            <p:strVal val="#ppt_x"/>
                                          </p:val>
                                        </p:tav>
                                        <p:tav tm="100000">
                                          <p:val>
                                            <p:strVal val="#ppt_x"/>
                                          </p:val>
                                        </p:tav>
                                      </p:tavLst>
                                    </p:anim>
                                    <p:anim calcmode="lin" valueType="num">
                                      <p:cBhvr additive="base">
                                        <p:cTn id="12" dur="500" fill="hold"/>
                                        <p:tgtEl>
                                          <p:spTgt spid="102"/>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92"/>
                                        </p:tgtEl>
                                        <p:attrNameLst>
                                          <p:attrName>style.visibility</p:attrName>
                                        </p:attrNameLst>
                                      </p:cBhvr>
                                      <p:to>
                                        <p:strVal val="visible"/>
                                      </p:to>
                                    </p:set>
                                    <p:anim calcmode="lin" valueType="num">
                                      <p:cBhvr additive="base">
                                        <p:cTn id="15" dur="500" fill="hold"/>
                                        <p:tgtEl>
                                          <p:spTgt spid="92"/>
                                        </p:tgtEl>
                                        <p:attrNameLst>
                                          <p:attrName>ppt_x</p:attrName>
                                        </p:attrNameLst>
                                      </p:cBhvr>
                                      <p:tavLst>
                                        <p:tav tm="0">
                                          <p:val>
                                            <p:strVal val="#ppt_x"/>
                                          </p:val>
                                        </p:tav>
                                        <p:tav tm="100000">
                                          <p:val>
                                            <p:strVal val="#ppt_x"/>
                                          </p:val>
                                        </p:tav>
                                      </p:tavLst>
                                    </p:anim>
                                    <p:anim calcmode="lin" valueType="num">
                                      <p:cBhvr additive="base">
                                        <p:cTn id="16" dur="500" fill="hold"/>
                                        <p:tgtEl>
                                          <p:spTgt spid="92"/>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91"/>
                                        </p:tgtEl>
                                        <p:attrNameLst>
                                          <p:attrName>style.visibility</p:attrName>
                                        </p:attrNameLst>
                                      </p:cBhvr>
                                      <p:to>
                                        <p:strVal val="visible"/>
                                      </p:to>
                                    </p:set>
                                    <p:anim calcmode="lin" valueType="num">
                                      <p:cBhvr additive="base">
                                        <p:cTn id="19" dur="500" fill="hold"/>
                                        <p:tgtEl>
                                          <p:spTgt spid="91"/>
                                        </p:tgtEl>
                                        <p:attrNameLst>
                                          <p:attrName>ppt_x</p:attrName>
                                        </p:attrNameLst>
                                      </p:cBhvr>
                                      <p:tavLst>
                                        <p:tav tm="0">
                                          <p:val>
                                            <p:strVal val="#ppt_x"/>
                                          </p:val>
                                        </p:tav>
                                        <p:tav tm="100000">
                                          <p:val>
                                            <p:strVal val="#ppt_x"/>
                                          </p:val>
                                        </p:tav>
                                      </p:tavLst>
                                    </p:anim>
                                    <p:anim calcmode="lin" valueType="num">
                                      <p:cBhvr additive="base">
                                        <p:cTn id="20" dur="500" fill="hold"/>
                                        <p:tgtEl>
                                          <p:spTgt spid="91"/>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03"/>
                                        </p:tgtEl>
                                        <p:attrNameLst>
                                          <p:attrName>style.visibility</p:attrName>
                                        </p:attrNameLst>
                                      </p:cBhvr>
                                      <p:to>
                                        <p:strVal val="visible"/>
                                      </p:to>
                                    </p:set>
                                    <p:anim calcmode="lin" valueType="num">
                                      <p:cBhvr additive="base">
                                        <p:cTn id="25" dur="500" fill="hold"/>
                                        <p:tgtEl>
                                          <p:spTgt spid="103"/>
                                        </p:tgtEl>
                                        <p:attrNameLst>
                                          <p:attrName>ppt_x</p:attrName>
                                        </p:attrNameLst>
                                      </p:cBhvr>
                                      <p:tavLst>
                                        <p:tav tm="0">
                                          <p:val>
                                            <p:strVal val="#ppt_x"/>
                                          </p:val>
                                        </p:tav>
                                        <p:tav tm="100000">
                                          <p:val>
                                            <p:strVal val="#ppt_x"/>
                                          </p:val>
                                        </p:tav>
                                      </p:tavLst>
                                    </p:anim>
                                    <p:anim calcmode="lin" valueType="num">
                                      <p:cBhvr additive="base">
                                        <p:cTn id="26" dur="500" fill="hold"/>
                                        <p:tgtEl>
                                          <p:spTgt spid="103"/>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84"/>
                                        </p:tgtEl>
                                        <p:attrNameLst>
                                          <p:attrName>style.visibility</p:attrName>
                                        </p:attrNameLst>
                                      </p:cBhvr>
                                      <p:to>
                                        <p:strVal val="visible"/>
                                      </p:to>
                                    </p:set>
                                    <p:anim calcmode="lin" valueType="num">
                                      <p:cBhvr additive="base">
                                        <p:cTn id="29" dur="500" fill="hold"/>
                                        <p:tgtEl>
                                          <p:spTgt spid="84"/>
                                        </p:tgtEl>
                                        <p:attrNameLst>
                                          <p:attrName>ppt_x</p:attrName>
                                        </p:attrNameLst>
                                      </p:cBhvr>
                                      <p:tavLst>
                                        <p:tav tm="0">
                                          <p:val>
                                            <p:strVal val="#ppt_x"/>
                                          </p:val>
                                        </p:tav>
                                        <p:tav tm="100000">
                                          <p:val>
                                            <p:strVal val="#ppt_x"/>
                                          </p:val>
                                        </p:tav>
                                      </p:tavLst>
                                    </p:anim>
                                    <p:anim calcmode="lin" valueType="num">
                                      <p:cBhvr additive="base">
                                        <p:cTn id="30" dur="500" fill="hold"/>
                                        <p:tgtEl>
                                          <p:spTgt spid="84"/>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86"/>
                                        </p:tgtEl>
                                        <p:attrNameLst>
                                          <p:attrName>style.visibility</p:attrName>
                                        </p:attrNameLst>
                                      </p:cBhvr>
                                      <p:to>
                                        <p:strVal val="visible"/>
                                      </p:to>
                                    </p:set>
                                    <p:anim calcmode="lin" valueType="num">
                                      <p:cBhvr additive="base">
                                        <p:cTn id="33" dur="500" fill="hold"/>
                                        <p:tgtEl>
                                          <p:spTgt spid="86"/>
                                        </p:tgtEl>
                                        <p:attrNameLst>
                                          <p:attrName>ppt_x</p:attrName>
                                        </p:attrNameLst>
                                      </p:cBhvr>
                                      <p:tavLst>
                                        <p:tav tm="0">
                                          <p:val>
                                            <p:strVal val="#ppt_x"/>
                                          </p:val>
                                        </p:tav>
                                        <p:tav tm="100000">
                                          <p:val>
                                            <p:strVal val="#ppt_x"/>
                                          </p:val>
                                        </p:tav>
                                      </p:tavLst>
                                    </p:anim>
                                    <p:anim calcmode="lin" valueType="num">
                                      <p:cBhvr additive="base">
                                        <p:cTn id="34" dur="500" fill="hold"/>
                                        <p:tgtEl>
                                          <p:spTgt spid="86"/>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85"/>
                                        </p:tgtEl>
                                        <p:attrNameLst>
                                          <p:attrName>style.visibility</p:attrName>
                                        </p:attrNameLst>
                                      </p:cBhvr>
                                      <p:to>
                                        <p:strVal val="visible"/>
                                      </p:to>
                                    </p:set>
                                    <p:anim calcmode="lin" valueType="num">
                                      <p:cBhvr additive="base">
                                        <p:cTn id="37" dur="500" fill="hold"/>
                                        <p:tgtEl>
                                          <p:spTgt spid="85"/>
                                        </p:tgtEl>
                                        <p:attrNameLst>
                                          <p:attrName>ppt_x</p:attrName>
                                        </p:attrNameLst>
                                      </p:cBhvr>
                                      <p:tavLst>
                                        <p:tav tm="0">
                                          <p:val>
                                            <p:strVal val="#ppt_x"/>
                                          </p:val>
                                        </p:tav>
                                        <p:tav tm="100000">
                                          <p:val>
                                            <p:strVal val="#ppt_x"/>
                                          </p:val>
                                        </p:tav>
                                      </p:tavLst>
                                    </p:anim>
                                    <p:anim calcmode="lin" valueType="num">
                                      <p:cBhvr additive="base">
                                        <p:cTn id="38" dur="500" fill="hold"/>
                                        <p:tgtEl>
                                          <p:spTgt spid="85"/>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101"/>
                                        </p:tgtEl>
                                        <p:attrNameLst>
                                          <p:attrName>style.visibility</p:attrName>
                                        </p:attrNameLst>
                                      </p:cBhvr>
                                      <p:to>
                                        <p:strVal val="visible"/>
                                      </p:to>
                                    </p:set>
                                    <p:anim calcmode="lin" valueType="num">
                                      <p:cBhvr additive="base">
                                        <p:cTn id="43" dur="500" fill="hold"/>
                                        <p:tgtEl>
                                          <p:spTgt spid="101"/>
                                        </p:tgtEl>
                                        <p:attrNameLst>
                                          <p:attrName>ppt_x</p:attrName>
                                        </p:attrNameLst>
                                      </p:cBhvr>
                                      <p:tavLst>
                                        <p:tav tm="0">
                                          <p:val>
                                            <p:strVal val="#ppt_x"/>
                                          </p:val>
                                        </p:tav>
                                        <p:tav tm="100000">
                                          <p:val>
                                            <p:strVal val="#ppt_x"/>
                                          </p:val>
                                        </p:tav>
                                      </p:tavLst>
                                    </p:anim>
                                    <p:anim calcmode="lin" valueType="num">
                                      <p:cBhvr additive="base">
                                        <p:cTn id="44" dur="500" fill="hold"/>
                                        <p:tgtEl>
                                          <p:spTgt spid="101"/>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87"/>
                                        </p:tgtEl>
                                        <p:attrNameLst>
                                          <p:attrName>style.visibility</p:attrName>
                                        </p:attrNameLst>
                                      </p:cBhvr>
                                      <p:to>
                                        <p:strVal val="visible"/>
                                      </p:to>
                                    </p:set>
                                    <p:anim calcmode="lin" valueType="num">
                                      <p:cBhvr additive="base">
                                        <p:cTn id="47" dur="500" fill="hold"/>
                                        <p:tgtEl>
                                          <p:spTgt spid="87"/>
                                        </p:tgtEl>
                                        <p:attrNameLst>
                                          <p:attrName>ppt_x</p:attrName>
                                        </p:attrNameLst>
                                      </p:cBhvr>
                                      <p:tavLst>
                                        <p:tav tm="0">
                                          <p:val>
                                            <p:strVal val="#ppt_x"/>
                                          </p:val>
                                        </p:tav>
                                        <p:tav tm="100000">
                                          <p:val>
                                            <p:strVal val="#ppt_x"/>
                                          </p:val>
                                        </p:tav>
                                      </p:tavLst>
                                    </p:anim>
                                    <p:anim calcmode="lin" valueType="num">
                                      <p:cBhvr additive="base">
                                        <p:cTn id="48" dur="500" fill="hold"/>
                                        <p:tgtEl>
                                          <p:spTgt spid="87"/>
                                        </p:tgtEl>
                                        <p:attrNameLst>
                                          <p:attrName>ppt_y</p:attrName>
                                        </p:attrNameLst>
                                      </p:cBhvr>
                                      <p:tavLst>
                                        <p:tav tm="0">
                                          <p:val>
                                            <p:strVal val="1+#ppt_h/2"/>
                                          </p:val>
                                        </p:tav>
                                        <p:tav tm="100000">
                                          <p:val>
                                            <p:strVal val="#ppt_y"/>
                                          </p:val>
                                        </p:tav>
                                      </p:tavLst>
                                    </p:anim>
                                  </p:childTnLst>
                                </p:cTn>
                              </p:par>
                              <p:par>
                                <p:cTn id="49" presetID="2" presetClass="entr" presetSubtype="4" fill="hold" nodeType="withEffect">
                                  <p:stCondLst>
                                    <p:cond delay="0"/>
                                  </p:stCondLst>
                                  <p:childTnLst>
                                    <p:set>
                                      <p:cBhvr>
                                        <p:cTn id="50" dur="1" fill="hold">
                                          <p:stCondLst>
                                            <p:cond delay="0"/>
                                          </p:stCondLst>
                                        </p:cTn>
                                        <p:tgtEl>
                                          <p:spTgt spid="89"/>
                                        </p:tgtEl>
                                        <p:attrNameLst>
                                          <p:attrName>style.visibility</p:attrName>
                                        </p:attrNameLst>
                                      </p:cBhvr>
                                      <p:to>
                                        <p:strVal val="visible"/>
                                      </p:to>
                                    </p:set>
                                    <p:anim calcmode="lin" valueType="num">
                                      <p:cBhvr additive="base">
                                        <p:cTn id="51" dur="500" fill="hold"/>
                                        <p:tgtEl>
                                          <p:spTgt spid="89"/>
                                        </p:tgtEl>
                                        <p:attrNameLst>
                                          <p:attrName>ppt_x</p:attrName>
                                        </p:attrNameLst>
                                      </p:cBhvr>
                                      <p:tavLst>
                                        <p:tav tm="0">
                                          <p:val>
                                            <p:strVal val="#ppt_x"/>
                                          </p:val>
                                        </p:tav>
                                        <p:tav tm="100000">
                                          <p:val>
                                            <p:strVal val="#ppt_x"/>
                                          </p:val>
                                        </p:tav>
                                      </p:tavLst>
                                    </p:anim>
                                    <p:anim calcmode="lin" valueType="num">
                                      <p:cBhvr additive="base">
                                        <p:cTn id="52" dur="500" fill="hold"/>
                                        <p:tgtEl>
                                          <p:spTgt spid="89"/>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88"/>
                                        </p:tgtEl>
                                        <p:attrNameLst>
                                          <p:attrName>style.visibility</p:attrName>
                                        </p:attrNameLst>
                                      </p:cBhvr>
                                      <p:to>
                                        <p:strVal val="visible"/>
                                      </p:to>
                                    </p:set>
                                    <p:anim calcmode="lin" valueType="num">
                                      <p:cBhvr additive="base">
                                        <p:cTn id="55" dur="500" fill="hold"/>
                                        <p:tgtEl>
                                          <p:spTgt spid="88"/>
                                        </p:tgtEl>
                                        <p:attrNameLst>
                                          <p:attrName>ppt_x</p:attrName>
                                        </p:attrNameLst>
                                      </p:cBhvr>
                                      <p:tavLst>
                                        <p:tav tm="0">
                                          <p:val>
                                            <p:strVal val="#ppt_x"/>
                                          </p:val>
                                        </p:tav>
                                        <p:tav tm="100000">
                                          <p:val>
                                            <p:strVal val="#ppt_x"/>
                                          </p:val>
                                        </p:tav>
                                      </p:tavLst>
                                    </p:anim>
                                    <p:anim calcmode="lin" valueType="num">
                                      <p:cBhvr additive="base">
                                        <p:cTn id="56" dur="500" fill="hold"/>
                                        <p:tgtEl>
                                          <p:spTgt spid="88"/>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109"/>
                                        </p:tgtEl>
                                        <p:attrNameLst>
                                          <p:attrName>style.visibility</p:attrName>
                                        </p:attrNameLst>
                                      </p:cBhvr>
                                      <p:to>
                                        <p:strVal val="visible"/>
                                      </p:to>
                                    </p:set>
                                    <p:anim calcmode="lin" valueType="num">
                                      <p:cBhvr additive="base">
                                        <p:cTn id="61" dur="500" fill="hold"/>
                                        <p:tgtEl>
                                          <p:spTgt spid="109"/>
                                        </p:tgtEl>
                                        <p:attrNameLst>
                                          <p:attrName>ppt_x</p:attrName>
                                        </p:attrNameLst>
                                      </p:cBhvr>
                                      <p:tavLst>
                                        <p:tav tm="0">
                                          <p:val>
                                            <p:strVal val="#ppt_x"/>
                                          </p:val>
                                        </p:tav>
                                        <p:tav tm="100000">
                                          <p:val>
                                            <p:strVal val="#ppt_x"/>
                                          </p:val>
                                        </p:tav>
                                      </p:tavLst>
                                    </p:anim>
                                    <p:anim calcmode="lin" valueType="num">
                                      <p:cBhvr additive="base">
                                        <p:cTn id="62" dur="500" fill="hold"/>
                                        <p:tgtEl>
                                          <p:spTgt spid="109"/>
                                        </p:tgtEl>
                                        <p:attrNameLst>
                                          <p:attrName>ppt_y</p:attrName>
                                        </p:attrNameLst>
                                      </p:cBhvr>
                                      <p:tavLst>
                                        <p:tav tm="0">
                                          <p:val>
                                            <p:strVal val="1+#ppt_h/2"/>
                                          </p:val>
                                        </p:tav>
                                        <p:tav tm="100000">
                                          <p:val>
                                            <p:strVal val="#ppt_y"/>
                                          </p:val>
                                        </p:tav>
                                      </p:tavLst>
                                    </p:anim>
                                  </p:childTnLst>
                                </p:cTn>
                              </p:par>
                              <p:par>
                                <p:cTn id="63" presetID="2" presetClass="entr" presetSubtype="4" fill="hold" grpId="0" nodeType="withEffect">
                                  <p:stCondLst>
                                    <p:cond delay="0"/>
                                  </p:stCondLst>
                                  <p:childTnLst>
                                    <p:set>
                                      <p:cBhvr>
                                        <p:cTn id="64" dur="1" fill="hold">
                                          <p:stCondLst>
                                            <p:cond delay="0"/>
                                          </p:stCondLst>
                                        </p:cTn>
                                        <p:tgtEl>
                                          <p:spTgt spid="93"/>
                                        </p:tgtEl>
                                        <p:attrNameLst>
                                          <p:attrName>style.visibility</p:attrName>
                                        </p:attrNameLst>
                                      </p:cBhvr>
                                      <p:to>
                                        <p:strVal val="visible"/>
                                      </p:to>
                                    </p:set>
                                    <p:anim calcmode="lin" valueType="num">
                                      <p:cBhvr additive="base">
                                        <p:cTn id="65" dur="500" fill="hold"/>
                                        <p:tgtEl>
                                          <p:spTgt spid="93"/>
                                        </p:tgtEl>
                                        <p:attrNameLst>
                                          <p:attrName>ppt_x</p:attrName>
                                        </p:attrNameLst>
                                      </p:cBhvr>
                                      <p:tavLst>
                                        <p:tav tm="0">
                                          <p:val>
                                            <p:strVal val="#ppt_x"/>
                                          </p:val>
                                        </p:tav>
                                        <p:tav tm="100000">
                                          <p:val>
                                            <p:strVal val="#ppt_x"/>
                                          </p:val>
                                        </p:tav>
                                      </p:tavLst>
                                    </p:anim>
                                    <p:anim calcmode="lin" valueType="num">
                                      <p:cBhvr additive="base">
                                        <p:cTn id="66" dur="500" fill="hold"/>
                                        <p:tgtEl>
                                          <p:spTgt spid="93"/>
                                        </p:tgtEl>
                                        <p:attrNameLst>
                                          <p:attrName>ppt_y</p:attrName>
                                        </p:attrNameLst>
                                      </p:cBhvr>
                                      <p:tavLst>
                                        <p:tav tm="0">
                                          <p:val>
                                            <p:strVal val="1+#ppt_h/2"/>
                                          </p:val>
                                        </p:tav>
                                        <p:tav tm="100000">
                                          <p:val>
                                            <p:strVal val="#ppt_y"/>
                                          </p:val>
                                        </p:tav>
                                      </p:tavLst>
                                    </p:anim>
                                  </p:childTnLst>
                                </p:cTn>
                              </p:par>
                              <p:par>
                                <p:cTn id="67" presetID="2" presetClass="entr" presetSubtype="4" fill="hold" grpId="0" nodeType="withEffect">
                                  <p:stCondLst>
                                    <p:cond delay="0"/>
                                  </p:stCondLst>
                                  <p:childTnLst>
                                    <p:set>
                                      <p:cBhvr>
                                        <p:cTn id="68" dur="1" fill="hold">
                                          <p:stCondLst>
                                            <p:cond delay="0"/>
                                          </p:stCondLst>
                                        </p:cTn>
                                        <p:tgtEl>
                                          <p:spTgt spid="94"/>
                                        </p:tgtEl>
                                        <p:attrNameLst>
                                          <p:attrName>style.visibility</p:attrName>
                                        </p:attrNameLst>
                                      </p:cBhvr>
                                      <p:to>
                                        <p:strVal val="visible"/>
                                      </p:to>
                                    </p:set>
                                    <p:anim calcmode="lin" valueType="num">
                                      <p:cBhvr additive="base">
                                        <p:cTn id="69" dur="500" fill="hold"/>
                                        <p:tgtEl>
                                          <p:spTgt spid="94"/>
                                        </p:tgtEl>
                                        <p:attrNameLst>
                                          <p:attrName>ppt_x</p:attrName>
                                        </p:attrNameLst>
                                      </p:cBhvr>
                                      <p:tavLst>
                                        <p:tav tm="0">
                                          <p:val>
                                            <p:strVal val="#ppt_x"/>
                                          </p:val>
                                        </p:tav>
                                        <p:tav tm="100000">
                                          <p:val>
                                            <p:strVal val="#ppt_x"/>
                                          </p:val>
                                        </p:tav>
                                      </p:tavLst>
                                    </p:anim>
                                    <p:anim calcmode="lin" valueType="num">
                                      <p:cBhvr additive="base">
                                        <p:cTn id="70" dur="500" fill="hold"/>
                                        <p:tgtEl>
                                          <p:spTgt spid="94"/>
                                        </p:tgtEl>
                                        <p:attrNameLst>
                                          <p:attrName>ppt_y</p:attrName>
                                        </p:attrNameLst>
                                      </p:cBhvr>
                                      <p:tavLst>
                                        <p:tav tm="0">
                                          <p:val>
                                            <p:strVal val="1+#ppt_h/2"/>
                                          </p:val>
                                        </p:tav>
                                        <p:tav tm="100000">
                                          <p:val>
                                            <p:strVal val="#ppt_y"/>
                                          </p:val>
                                        </p:tav>
                                      </p:tavLst>
                                    </p:anim>
                                  </p:childTnLst>
                                </p:cTn>
                              </p:par>
                              <p:par>
                                <p:cTn id="71" presetID="2" presetClass="entr" presetSubtype="4" fill="hold" nodeType="withEffect">
                                  <p:stCondLst>
                                    <p:cond delay="0"/>
                                  </p:stCondLst>
                                  <p:childTnLst>
                                    <p:set>
                                      <p:cBhvr>
                                        <p:cTn id="72" dur="1" fill="hold">
                                          <p:stCondLst>
                                            <p:cond delay="0"/>
                                          </p:stCondLst>
                                        </p:cTn>
                                        <p:tgtEl>
                                          <p:spTgt spid="95"/>
                                        </p:tgtEl>
                                        <p:attrNameLst>
                                          <p:attrName>style.visibility</p:attrName>
                                        </p:attrNameLst>
                                      </p:cBhvr>
                                      <p:to>
                                        <p:strVal val="visible"/>
                                      </p:to>
                                    </p:set>
                                    <p:anim calcmode="lin" valueType="num">
                                      <p:cBhvr additive="base">
                                        <p:cTn id="73" dur="500" fill="hold"/>
                                        <p:tgtEl>
                                          <p:spTgt spid="95"/>
                                        </p:tgtEl>
                                        <p:attrNameLst>
                                          <p:attrName>ppt_x</p:attrName>
                                        </p:attrNameLst>
                                      </p:cBhvr>
                                      <p:tavLst>
                                        <p:tav tm="0">
                                          <p:val>
                                            <p:strVal val="#ppt_x"/>
                                          </p:val>
                                        </p:tav>
                                        <p:tav tm="100000">
                                          <p:val>
                                            <p:strVal val="#ppt_x"/>
                                          </p:val>
                                        </p:tav>
                                      </p:tavLst>
                                    </p:anim>
                                    <p:anim calcmode="lin" valueType="num">
                                      <p:cBhvr additive="base">
                                        <p:cTn id="74" dur="500" fill="hold"/>
                                        <p:tgtEl>
                                          <p:spTgt spid="9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p:bldP spid="85" grpId="0"/>
      <p:bldP spid="87" grpId="0"/>
      <p:bldP spid="88" grpId="0"/>
      <p:bldP spid="90" grpId="0"/>
      <p:bldP spid="91" grpId="0"/>
      <p:bldP spid="93" grpId="0"/>
      <p:bldP spid="94" grpId="0"/>
      <p:bldP spid="101" grpId="0" animBg="1"/>
      <p:bldP spid="102" grpId="0" animBg="1"/>
      <p:bldP spid="103" grpId="0" animBg="1"/>
      <p:bldP spid="109"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Rectangle 122">
            <a:extLst>
              <a:ext uri="{FF2B5EF4-FFF2-40B4-BE49-F238E27FC236}">
                <a16:creationId xmlns:a16="http://schemas.microsoft.com/office/drawing/2014/main" id="{581C6455-EAAA-423E-B1A5-7DC597DEB662}"/>
              </a:ext>
            </a:extLst>
          </p:cNvPr>
          <p:cNvSpPr/>
          <p:nvPr/>
        </p:nvSpPr>
        <p:spPr bwMode="auto">
          <a:xfrm>
            <a:off x="691060" y="2059824"/>
            <a:ext cx="2335621" cy="913132"/>
          </a:xfrm>
          <a:prstGeom prst="rect">
            <a:avLst/>
          </a:prstGeom>
          <a:solidFill>
            <a:schemeClr val="bg1">
              <a:alpha val="90000"/>
            </a:schemeClr>
          </a:solidFill>
          <a:ln w="190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1" tIns="91401" rIns="0" bIns="91375" numCol="1" spcCol="0" rtlCol="0" fromWordArt="0" anchor="b" anchorCtr="0" forceAA="0" compatLnSpc="1">
            <a:prstTxWarp prst="textNoShape">
              <a:avLst/>
            </a:prstTxWarp>
            <a:noAutofit/>
          </a:bodyPr>
          <a:lstStyle/>
          <a:p>
            <a:pPr marL="0" marR="0" lvl="0" indent="0" algn="l" defTabSz="913222" rtl="0" eaLnBrk="1" fontAlgn="base" latinLnBrk="0" hangingPunct="1">
              <a:lnSpc>
                <a:spcPct val="90000"/>
              </a:lnSpc>
              <a:spcBef>
                <a:spcPct val="0"/>
              </a:spcBef>
              <a:spcAft>
                <a:spcPts val="600"/>
              </a:spcAft>
              <a:buClrTx/>
              <a:buSzTx/>
              <a:buFontTx/>
              <a:buNone/>
              <a:tabLst/>
              <a:defRPr/>
            </a:pPr>
            <a:endParaRPr kumimoji="0" lang="en-US" sz="1050" b="0" i="0" u="none" strike="noStrike" kern="0" cap="none" spc="0" normalizeH="0" baseline="0" noProof="0">
              <a:ln>
                <a:noFill/>
              </a:ln>
              <a:solidFill>
                <a:srgbClr val="000000">
                  <a:lumMod val="65000"/>
                  <a:lumOff val="35000"/>
                </a:srgbClr>
              </a:solidFill>
              <a:effectLst/>
              <a:uLnTx/>
              <a:uFillTx/>
              <a:latin typeface="Segoe UI" panose="020B0502040204020203" pitchFamily="34" charset="0"/>
              <a:ea typeface="Segoe UI" panose="020B0502040204020203" pitchFamily="34" charset="0"/>
              <a:cs typeface="Segoe UI" panose="020B0502040204020203" pitchFamily="34" charset="0"/>
            </a:endParaRPr>
          </a:p>
          <a:p>
            <a:pPr marL="0" marR="0" lvl="0" indent="0" algn="l" defTabSz="913222" rtl="0" eaLnBrk="1" fontAlgn="base" latinLnBrk="0" hangingPunct="1">
              <a:lnSpc>
                <a:spcPct val="90000"/>
              </a:lnSpc>
              <a:spcBef>
                <a:spcPct val="0"/>
              </a:spcBef>
              <a:spcAft>
                <a:spcPts val="600"/>
              </a:spcAft>
              <a:buClrTx/>
              <a:buSzTx/>
              <a:buFontTx/>
              <a:buNone/>
              <a:tabLst/>
              <a:defRPr/>
            </a:pPr>
            <a:endParaRPr kumimoji="0" lang="en-US" sz="1050" b="0" i="0" u="none" strike="noStrike" kern="0" cap="none" spc="0" normalizeH="0" baseline="0" noProof="0">
              <a:ln>
                <a:noFill/>
              </a:ln>
              <a:solidFill>
                <a:srgbClr val="000000">
                  <a:lumMod val="65000"/>
                  <a:lumOff val="35000"/>
                </a:srgbClr>
              </a:solidFill>
              <a:effectLst/>
              <a:uLnTx/>
              <a:uFillTx/>
              <a:latin typeface="Segoe UI" panose="020B0502040204020203" pitchFamily="34" charset="0"/>
              <a:ea typeface="Segoe UI" panose="020B0502040204020203" pitchFamily="34" charset="0"/>
              <a:cs typeface="Segoe UI" panose="020B0502040204020203" pitchFamily="34" charset="0"/>
            </a:endParaRPr>
          </a:p>
          <a:p>
            <a:pPr marL="0" marR="0" lvl="0" indent="0" algn="l" defTabSz="913222" rtl="0" eaLnBrk="1" fontAlgn="base" latinLnBrk="0" hangingPunct="1">
              <a:lnSpc>
                <a:spcPct val="90000"/>
              </a:lnSpc>
              <a:spcBef>
                <a:spcPct val="0"/>
              </a:spcBef>
              <a:spcAft>
                <a:spcPts val="600"/>
              </a:spcAft>
              <a:buClrTx/>
              <a:buSzTx/>
              <a:buFontTx/>
              <a:buNone/>
              <a:tabLst/>
              <a:defRPr/>
            </a:pPr>
            <a:endParaRPr kumimoji="0" lang="en-US" sz="1050" b="0" i="0" u="none" strike="noStrike" kern="0" cap="none" spc="0" normalizeH="0" baseline="0" noProof="0">
              <a:ln>
                <a:noFill/>
              </a:ln>
              <a:solidFill>
                <a:srgbClr val="000000">
                  <a:lumMod val="65000"/>
                  <a:lumOff val="35000"/>
                </a:srgbClr>
              </a:solidFill>
              <a:effectLst/>
              <a:uLnTx/>
              <a:uFillTx/>
              <a:latin typeface="Segoe UI" panose="020B0502040204020203" pitchFamily="34" charset="0"/>
              <a:ea typeface="Segoe UI" panose="020B0502040204020203" pitchFamily="34" charset="0"/>
              <a:cs typeface="Segoe UI" panose="020B0502040204020203" pitchFamily="34" charset="0"/>
            </a:endParaRPr>
          </a:p>
          <a:p>
            <a:pPr marL="0" marR="0" lvl="0" indent="0" algn="l" defTabSz="913222" rtl="0" eaLnBrk="1" fontAlgn="base" latinLnBrk="0" hangingPunct="1">
              <a:lnSpc>
                <a:spcPct val="90000"/>
              </a:lnSpc>
              <a:spcBef>
                <a:spcPct val="0"/>
              </a:spcBef>
              <a:spcAft>
                <a:spcPts val="600"/>
              </a:spcAft>
              <a:buClrTx/>
              <a:buSzTx/>
              <a:buFontTx/>
              <a:buNone/>
              <a:tabLst/>
              <a:defRPr/>
            </a:pPr>
            <a:endParaRPr kumimoji="0" lang="en-US" sz="1050" b="0" i="0" u="none" strike="noStrike" kern="0" cap="none" spc="0" normalizeH="0" baseline="0" noProof="0">
              <a:ln>
                <a:noFill/>
              </a:ln>
              <a:solidFill>
                <a:srgbClr val="000000">
                  <a:lumMod val="65000"/>
                  <a:lumOff val="35000"/>
                </a:srgbClr>
              </a:solidFill>
              <a:effectLst/>
              <a:uLnTx/>
              <a:uFillTx/>
              <a:latin typeface="Segoe UI" panose="020B0502040204020203" pitchFamily="34" charset="0"/>
              <a:ea typeface="Segoe UI" panose="020B0502040204020203" pitchFamily="34" charset="0"/>
              <a:cs typeface="Segoe UI" panose="020B0502040204020203" pitchFamily="34" charset="0"/>
            </a:endParaRPr>
          </a:p>
          <a:p>
            <a:pPr marL="0" marR="0" lvl="0" indent="0" algn="l" defTabSz="913222" rtl="0" eaLnBrk="1" fontAlgn="base" latinLnBrk="0" hangingPunct="1">
              <a:lnSpc>
                <a:spcPct val="90000"/>
              </a:lnSpc>
              <a:spcBef>
                <a:spcPct val="0"/>
              </a:spcBef>
              <a:spcAft>
                <a:spcPts val="600"/>
              </a:spcAft>
              <a:buClrTx/>
              <a:buSzTx/>
              <a:buFontTx/>
              <a:buNone/>
              <a:tabLst/>
              <a:defRPr/>
            </a:pPr>
            <a:endParaRPr kumimoji="0" lang="en-US" sz="1050" b="0" i="0" u="none" strike="noStrike" kern="0" cap="none" spc="0" normalizeH="0" baseline="0" noProof="0">
              <a:ln>
                <a:noFill/>
              </a:ln>
              <a:solidFill>
                <a:srgbClr val="000000">
                  <a:lumMod val="65000"/>
                  <a:lumOff val="35000"/>
                </a:srgbClr>
              </a:solidFill>
              <a:effectLst/>
              <a:uLnTx/>
              <a:uFillTx/>
              <a:latin typeface="Segoe UI" panose="020B0502040204020203" pitchFamily="34" charset="0"/>
              <a:ea typeface="Segoe UI" panose="020B0502040204020203" pitchFamily="34" charset="0"/>
              <a:cs typeface="Segoe UI" panose="020B0502040204020203" pitchFamily="34" charset="0"/>
            </a:endParaRPr>
          </a:p>
          <a:p>
            <a:pPr marL="0" marR="0" lvl="0" indent="0" algn="l" defTabSz="913222" rtl="0" eaLnBrk="1" fontAlgn="base" latinLnBrk="0" hangingPunct="1">
              <a:lnSpc>
                <a:spcPct val="90000"/>
              </a:lnSpc>
              <a:spcBef>
                <a:spcPct val="0"/>
              </a:spcBef>
              <a:spcAft>
                <a:spcPts val="600"/>
              </a:spcAft>
              <a:buClrTx/>
              <a:buSzTx/>
              <a:buFontTx/>
              <a:buNone/>
              <a:tabLst/>
              <a:defRPr/>
            </a:pPr>
            <a:endParaRPr kumimoji="0" lang="en-US" sz="1050" b="0" i="0" u="none" strike="noStrike" kern="0" cap="none" spc="0" normalizeH="0" baseline="0" noProof="0">
              <a:ln>
                <a:noFill/>
              </a:ln>
              <a:solidFill>
                <a:srgbClr val="000000">
                  <a:lumMod val="65000"/>
                  <a:lumOff val="35000"/>
                </a:srgbClr>
              </a:solidFill>
              <a:effectLst/>
              <a:uLnTx/>
              <a:uFillTx/>
              <a:latin typeface="Segoe UI" panose="020B0502040204020203" pitchFamily="34" charset="0"/>
              <a:ea typeface="Segoe UI" panose="020B0502040204020203" pitchFamily="34" charset="0"/>
              <a:cs typeface="Segoe UI" panose="020B0502040204020203" pitchFamily="34" charset="0"/>
            </a:endParaRPr>
          </a:p>
          <a:p>
            <a:pPr marL="0" marR="0" lvl="0" indent="0" algn="l" defTabSz="913222" rtl="0" eaLnBrk="1" fontAlgn="base" latinLnBrk="0" hangingPunct="1">
              <a:lnSpc>
                <a:spcPct val="90000"/>
              </a:lnSpc>
              <a:spcBef>
                <a:spcPct val="0"/>
              </a:spcBef>
              <a:spcAft>
                <a:spcPts val="600"/>
              </a:spcAft>
              <a:buClrTx/>
              <a:buSzTx/>
              <a:buFontTx/>
              <a:buNone/>
              <a:tabLst/>
              <a:defRPr/>
            </a:pPr>
            <a:endParaRPr kumimoji="0" lang="en-US" sz="1050" b="0" i="0" u="none" strike="noStrike" kern="0" cap="none" spc="0" normalizeH="0" baseline="0" noProof="0">
              <a:ln>
                <a:noFill/>
              </a:ln>
              <a:solidFill>
                <a:srgbClr val="000000">
                  <a:lumMod val="65000"/>
                  <a:lumOff val="35000"/>
                </a:srgbClr>
              </a:solidFill>
              <a:effectLst/>
              <a:uLnTx/>
              <a:uFillTx/>
              <a:latin typeface="Segoe UI" panose="020B0502040204020203" pitchFamily="34" charset="0"/>
              <a:ea typeface="Segoe UI" panose="020B0502040204020203" pitchFamily="34" charset="0"/>
              <a:cs typeface="Segoe UI" panose="020B0502040204020203" pitchFamily="34" charset="0"/>
            </a:endParaRPr>
          </a:p>
          <a:p>
            <a:pPr marL="0" marR="0" lvl="0" indent="0" algn="l" defTabSz="913222" rtl="0" eaLnBrk="1" fontAlgn="base" latinLnBrk="0" hangingPunct="1">
              <a:lnSpc>
                <a:spcPct val="90000"/>
              </a:lnSpc>
              <a:spcBef>
                <a:spcPct val="0"/>
              </a:spcBef>
              <a:spcAft>
                <a:spcPts val="600"/>
              </a:spcAft>
              <a:buClrTx/>
              <a:buSzTx/>
              <a:buFontTx/>
              <a:buNone/>
              <a:tabLst/>
              <a:defRPr/>
            </a:pPr>
            <a:endParaRPr kumimoji="0" lang="en-US" sz="1050" b="0" i="0" u="none" strike="noStrike" kern="0" cap="none" spc="0" normalizeH="0" baseline="0" noProof="0">
              <a:ln>
                <a:noFill/>
              </a:ln>
              <a:solidFill>
                <a:srgbClr val="000000">
                  <a:lumMod val="65000"/>
                  <a:lumOff val="35000"/>
                </a:srgbClr>
              </a:solidFill>
              <a:effectLst/>
              <a:uLnTx/>
              <a:uFillTx/>
              <a:latin typeface="Segoe UI" panose="020B0502040204020203" pitchFamily="34" charset="0"/>
              <a:ea typeface="Segoe UI" panose="020B0502040204020203" pitchFamily="34" charset="0"/>
              <a:cs typeface="Segoe UI" panose="020B0502040204020203" pitchFamily="34" charset="0"/>
            </a:endParaRPr>
          </a:p>
          <a:p>
            <a:pPr marL="0" marR="0" lvl="0" indent="0" algn="l" defTabSz="913222" rtl="0" eaLnBrk="1" fontAlgn="base" latinLnBrk="0" hangingPunct="1">
              <a:lnSpc>
                <a:spcPct val="90000"/>
              </a:lnSpc>
              <a:spcBef>
                <a:spcPct val="0"/>
              </a:spcBef>
              <a:spcAft>
                <a:spcPts val="600"/>
              </a:spcAft>
              <a:buClrTx/>
              <a:buSzTx/>
              <a:buFontTx/>
              <a:buNone/>
              <a:tabLst/>
              <a:defRPr/>
            </a:pPr>
            <a:endParaRPr kumimoji="0" lang="en-US" sz="1050" b="0" i="0" u="none" strike="noStrike" kern="0" cap="none" spc="0" normalizeH="0" baseline="0" noProof="0">
              <a:ln>
                <a:noFill/>
              </a:ln>
              <a:solidFill>
                <a:srgbClr val="000000">
                  <a:lumMod val="65000"/>
                  <a:lumOff val="35000"/>
                </a:srgbClr>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5" name="cloud"/>
          <p:cNvSpPr>
            <a:spLocks noChangeAspect="1"/>
          </p:cNvSpPr>
          <p:nvPr/>
        </p:nvSpPr>
        <p:spPr bwMode="black">
          <a:xfrm>
            <a:off x="2732315" y="1541877"/>
            <a:ext cx="8905582" cy="4600410"/>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noFill/>
          <a:ln w="762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tIns="822610" rtlCol="0" anchor="ctr"/>
          <a:lstStyle/>
          <a:p>
            <a:pPr marL="0" marR="0" lvl="0" indent="0" algn="ctr" defTabSz="913874" rtl="0" eaLnBrk="1" fontAlgn="auto" latinLnBrk="0" hangingPunct="1">
              <a:lnSpc>
                <a:spcPct val="80000"/>
              </a:lnSpc>
              <a:spcBef>
                <a:spcPts val="0"/>
              </a:spcBef>
              <a:spcAft>
                <a:spcPts val="0"/>
              </a:spcAft>
              <a:buClrTx/>
              <a:buSzTx/>
              <a:buFontTx/>
              <a:buNone/>
              <a:tabLst/>
              <a:defRPr/>
            </a:pPr>
            <a:endParaRPr kumimoji="0" lang="en-US" sz="4400" b="0" i="0" u="none" strike="noStrike" kern="0" cap="none" spc="-150" normalizeH="0" baseline="0" noProof="0">
              <a:ln>
                <a:noFill/>
              </a:ln>
              <a:solidFill>
                <a:srgbClr val="000000">
                  <a:lumMod val="65000"/>
                  <a:lumOff val="35000"/>
                </a:srgbClr>
              </a:solidFill>
              <a:effectLst/>
              <a:uLnTx/>
              <a:uFillTx/>
              <a:latin typeface="Segoe UI" panose="020B0502040204020203" pitchFamily="34" charset="0"/>
              <a:ea typeface="+mn-ea"/>
              <a:cs typeface="Segoe UI" panose="020B0502040204020203" pitchFamily="34" charset="0"/>
            </a:endParaRPr>
          </a:p>
        </p:txBody>
      </p:sp>
      <p:sp>
        <p:nvSpPr>
          <p:cNvPr id="74" name="Rectangle 73"/>
          <p:cNvSpPr/>
          <p:nvPr/>
        </p:nvSpPr>
        <p:spPr bwMode="auto">
          <a:xfrm>
            <a:off x="9276866" y="1922867"/>
            <a:ext cx="2324187" cy="1720426"/>
          </a:xfrm>
          <a:prstGeom prst="rect">
            <a:avLst/>
          </a:prstGeom>
          <a:solidFill>
            <a:schemeClr val="bg1">
              <a:alpha val="90000"/>
            </a:schemeClr>
          </a:solidFill>
          <a:ln w="190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1" tIns="91401" rIns="0" bIns="91375" numCol="1" spcCol="0" rtlCol="0" fromWordArt="0" anchor="b" anchorCtr="0" forceAA="0" compatLnSpc="1">
            <a:prstTxWarp prst="textNoShape">
              <a:avLst/>
            </a:prstTxWarp>
            <a:noAutofit/>
          </a:bodyPr>
          <a:lstStyle/>
          <a:p>
            <a:pPr marL="0" marR="0" lvl="0" indent="0" algn="l" defTabSz="913222" rtl="0" eaLnBrk="1" fontAlgn="base" latinLnBrk="0" hangingPunct="1">
              <a:lnSpc>
                <a:spcPct val="90000"/>
              </a:lnSpc>
              <a:spcBef>
                <a:spcPct val="0"/>
              </a:spcBef>
              <a:spcAft>
                <a:spcPts val="600"/>
              </a:spcAft>
              <a:buClrTx/>
              <a:buSzTx/>
              <a:buFontTx/>
              <a:buNone/>
              <a:tabLst/>
              <a:defRPr/>
            </a:pPr>
            <a:endParaRPr kumimoji="0" lang="en-US" sz="1050" b="0" i="0" u="none" strike="noStrike" kern="0" cap="none" spc="0" normalizeH="0" baseline="0" noProof="0">
              <a:ln>
                <a:noFill/>
              </a:ln>
              <a:solidFill>
                <a:srgbClr val="000000">
                  <a:lumMod val="65000"/>
                  <a:lumOff val="35000"/>
                </a:srgbClr>
              </a:solidFill>
              <a:effectLst/>
              <a:uLnTx/>
              <a:uFillTx/>
              <a:latin typeface="Segoe UI" panose="020B0502040204020203" pitchFamily="34" charset="0"/>
              <a:ea typeface="Segoe UI" panose="020B0502040204020203" pitchFamily="34" charset="0"/>
              <a:cs typeface="Segoe UI" panose="020B0502040204020203" pitchFamily="34" charset="0"/>
            </a:endParaRPr>
          </a:p>
          <a:p>
            <a:pPr marL="0" marR="0" lvl="0" indent="0" algn="l" defTabSz="913222" rtl="0" eaLnBrk="1" fontAlgn="base" latinLnBrk="0" hangingPunct="1">
              <a:lnSpc>
                <a:spcPct val="90000"/>
              </a:lnSpc>
              <a:spcBef>
                <a:spcPct val="0"/>
              </a:spcBef>
              <a:spcAft>
                <a:spcPts val="600"/>
              </a:spcAft>
              <a:buClrTx/>
              <a:buSzTx/>
              <a:buFontTx/>
              <a:buNone/>
              <a:tabLst/>
              <a:defRPr/>
            </a:pPr>
            <a:endParaRPr kumimoji="0" lang="en-US" sz="1050" b="0" i="0" u="none" strike="noStrike" kern="0" cap="none" spc="0" normalizeH="0" baseline="0" noProof="0">
              <a:ln>
                <a:noFill/>
              </a:ln>
              <a:solidFill>
                <a:srgbClr val="000000">
                  <a:lumMod val="65000"/>
                  <a:lumOff val="35000"/>
                </a:srgbClr>
              </a:solidFill>
              <a:effectLst/>
              <a:uLnTx/>
              <a:uFillTx/>
              <a:latin typeface="Segoe UI" panose="020B0502040204020203" pitchFamily="34" charset="0"/>
              <a:ea typeface="Segoe UI" panose="020B0502040204020203" pitchFamily="34" charset="0"/>
              <a:cs typeface="Segoe UI" panose="020B0502040204020203" pitchFamily="34" charset="0"/>
            </a:endParaRPr>
          </a:p>
          <a:p>
            <a:pPr marL="0" marR="0" lvl="0" indent="0" algn="l" defTabSz="913222" rtl="0" eaLnBrk="1" fontAlgn="base" latinLnBrk="0" hangingPunct="1">
              <a:lnSpc>
                <a:spcPct val="90000"/>
              </a:lnSpc>
              <a:spcBef>
                <a:spcPct val="0"/>
              </a:spcBef>
              <a:spcAft>
                <a:spcPts val="600"/>
              </a:spcAft>
              <a:buClrTx/>
              <a:buSzTx/>
              <a:buFontTx/>
              <a:buNone/>
              <a:tabLst/>
              <a:defRPr/>
            </a:pPr>
            <a:endParaRPr kumimoji="0" lang="en-US" sz="1050" b="0" i="0" u="none" strike="noStrike" kern="0" cap="none" spc="0" normalizeH="0" baseline="0" noProof="0">
              <a:ln>
                <a:noFill/>
              </a:ln>
              <a:solidFill>
                <a:srgbClr val="000000">
                  <a:lumMod val="65000"/>
                  <a:lumOff val="35000"/>
                </a:srgbClr>
              </a:solidFill>
              <a:effectLst/>
              <a:uLnTx/>
              <a:uFillTx/>
              <a:latin typeface="Segoe UI" panose="020B0502040204020203" pitchFamily="34" charset="0"/>
              <a:ea typeface="Segoe UI" panose="020B0502040204020203" pitchFamily="34" charset="0"/>
              <a:cs typeface="Segoe UI" panose="020B0502040204020203" pitchFamily="34" charset="0"/>
            </a:endParaRPr>
          </a:p>
          <a:p>
            <a:pPr marL="0" marR="0" lvl="0" indent="0" algn="l" defTabSz="913222" rtl="0" eaLnBrk="1" fontAlgn="base" latinLnBrk="0" hangingPunct="1">
              <a:lnSpc>
                <a:spcPct val="90000"/>
              </a:lnSpc>
              <a:spcBef>
                <a:spcPct val="0"/>
              </a:spcBef>
              <a:spcAft>
                <a:spcPts val="600"/>
              </a:spcAft>
              <a:buClrTx/>
              <a:buSzTx/>
              <a:buFontTx/>
              <a:buNone/>
              <a:tabLst/>
              <a:defRPr/>
            </a:pPr>
            <a:endParaRPr kumimoji="0" lang="en-US" sz="1050" b="0" i="0" u="none" strike="noStrike" kern="0" cap="none" spc="0" normalizeH="0" baseline="0" noProof="0">
              <a:ln>
                <a:noFill/>
              </a:ln>
              <a:solidFill>
                <a:srgbClr val="000000">
                  <a:lumMod val="65000"/>
                  <a:lumOff val="35000"/>
                </a:srgbClr>
              </a:solidFill>
              <a:effectLst/>
              <a:uLnTx/>
              <a:uFillTx/>
              <a:latin typeface="Segoe UI" panose="020B0502040204020203" pitchFamily="34" charset="0"/>
              <a:ea typeface="Segoe UI" panose="020B0502040204020203" pitchFamily="34" charset="0"/>
              <a:cs typeface="Segoe UI" panose="020B0502040204020203" pitchFamily="34" charset="0"/>
            </a:endParaRPr>
          </a:p>
          <a:p>
            <a:pPr marL="0" marR="0" lvl="0" indent="0" algn="l" defTabSz="913222" rtl="0" eaLnBrk="1" fontAlgn="base" latinLnBrk="0" hangingPunct="1">
              <a:lnSpc>
                <a:spcPct val="90000"/>
              </a:lnSpc>
              <a:spcBef>
                <a:spcPct val="0"/>
              </a:spcBef>
              <a:spcAft>
                <a:spcPts val="600"/>
              </a:spcAft>
              <a:buClrTx/>
              <a:buSzTx/>
              <a:buFontTx/>
              <a:buNone/>
              <a:tabLst/>
              <a:defRPr/>
            </a:pPr>
            <a:endParaRPr kumimoji="0" lang="en-US" sz="1050" b="0" i="0" u="none" strike="noStrike" kern="0" cap="none" spc="0" normalizeH="0" baseline="0" noProof="0">
              <a:ln>
                <a:noFill/>
              </a:ln>
              <a:solidFill>
                <a:srgbClr val="000000">
                  <a:lumMod val="65000"/>
                  <a:lumOff val="35000"/>
                </a:srgbClr>
              </a:solidFill>
              <a:effectLst/>
              <a:uLnTx/>
              <a:uFillTx/>
              <a:latin typeface="Segoe UI" panose="020B0502040204020203" pitchFamily="34" charset="0"/>
              <a:ea typeface="Segoe UI" panose="020B0502040204020203" pitchFamily="34" charset="0"/>
              <a:cs typeface="Segoe UI" panose="020B0502040204020203" pitchFamily="34" charset="0"/>
            </a:endParaRPr>
          </a:p>
          <a:p>
            <a:pPr marL="0" marR="0" lvl="0" indent="0" algn="l" defTabSz="913222" rtl="0" eaLnBrk="1" fontAlgn="base" latinLnBrk="0" hangingPunct="1">
              <a:lnSpc>
                <a:spcPct val="90000"/>
              </a:lnSpc>
              <a:spcBef>
                <a:spcPct val="0"/>
              </a:spcBef>
              <a:spcAft>
                <a:spcPts val="600"/>
              </a:spcAft>
              <a:buClrTx/>
              <a:buSzTx/>
              <a:buFontTx/>
              <a:buNone/>
              <a:tabLst/>
              <a:defRPr/>
            </a:pPr>
            <a:endParaRPr kumimoji="0" lang="en-US" sz="1050" b="0" i="0" u="none" strike="noStrike" kern="0" cap="none" spc="0" normalizeH="0" baseline="0" noProof="0">
              <a:ln>
                <a:noFill/>
              </a:ln>
              <a:solidFill>
                <a:srgbClr val="000000">
                  <a:lumMod val="65000"/>
                  <a:lumOff val="35000"/>
                </a:srgbClr>
              </a:solidFill>
              <a:effectLst/>
              <a:uLnTx/>
              <a:uFillTx/>
              <a:latin typeface="Segoe UI" panose="020B0502040204020203" pitchFamily="34" charset="0"/>
              <a:ea typeface="Segoe UI" panose="020B0502040204020203" pitchFamily="34" charset="0"/>
              <a:cs typeface="Segoe UI" panose="020B0502040204020203" pitchFamily="34" charset="0"/>
            </a:endParaRPr>
          </a:p>
          <a:p>
            <a:pPr marL="0" marR="0" lvl="0" indent="0" algn="l" defTabSz="913222" rtl="0" eaLnBrk="1" fontAlgn="base" latinLnBrk="0" hangingPunct="1">
              <a:lnSpc>
                <a:spcPct val="90000"/>
              </a:lnSpc>
              <a:spcBef>
                <a:spcPct val="0"/>
              </a:spcBef>
              <a:spcAft>
                <a:spcPts val="600"/>
              </a:spcAft>
              <a:buClrTx/>
              <a:buSzTx/>
              <a:buFontTx/>
              <a:buNone/>
              <a:tabLst/>
              <a:defRPr/>
            </a:pPr>
            <a:endParaRPr kumimoji="0" lang="en-US" sz="1050" b="0" i="0" u="none" strike="noStrike" kern="0" cap="none" spc="0" normalizeH="0" baseline="0" noProof="0">
              <a:ln>
                <a:noFill/>
              </a:ln>
              <a:solidFill>
                <a:srgbClr val="000000">
                  <a:lumMod val="65000"/>
                  <a:lumOff val="35000"/>
                </a:srgbClr>
              </a:solidFill>
              <a:effectLst/>
              <a:uLnTx/>
              <a:uFillTx/>
              <a:latin typeface="Segoe UI" panose="020B0502040204020203" pitchFamily="34" charset="0"/>
              <a:ea typeface="Segoe UI" panose="020B0502040204020203" pitchFamily="34" charset="0"/>
              <a:cs typeface="Segoe UI" panose="020B0502040204020203" pitchFamily="34" charset="0"/>
            </a:endParaRPr>
          </a:p>
          <a:p>
            <a:pPr marL="0" marR="0" lvl="0" indent="0" algn="l" defTabSz="913222" rtl="0" eaLnBrk="1" fontAlgn="base" latinLnBrk="0" hangingPunct="1">
              <a:lnSpc>
                <a:spcPct val="90000"/>
              </a:lnSpc>
              <a:spcBef>
                <a:spcPct val="0"/>
              </a:spcBef>
              <a:spcAft>
                <a:spcPts val="600"/>
              </a:spcAft>
              <a:buClrTx/>
              <a:buSzTx/>
              <a:buFontTx/>
              <a:buNone/>
              <a:tabLst/>
              <a:defRPr/>
            </a:pPr>
            <a:endParaRPr kumimoji="0" lang="en-US" sz="1050" b="0" i="0" u="none" strike="noStrike" kern="0" cap="none" spc="0" normalizeH="0" baseline="0" noProof="0">
              <a:ln>
                <a:noFill/>
              </a:ln>
              <a:solidFill>
                <a:srgbClr val="000000">
                  <a:lumMod val="65000"/>
                  <a:lumOff val="35000"/>
                </a:srgbClr>
              </a:solidFill>
              <a:effectLst/>
              <a:uLnTx/>
              <a:uFillTx/>
              <a:latin typeface="Segoe UI" panose="020B0502040204020203" pitchFamily="34" charset="0"/>
              <a:ea typeface="Segoe UI" panose="020B0502040204020203" pitchFamily="34" charset="0"/>
              <a:cs typeface="Segoe UI" panose="020B0502040204020203" pitchFamily="34" charset="0"/>
            </a:endParaRPr>
          </a:p>
          <a:p>
            <a:pPr marL="0" marR="0" lvl="0" indent="0" algn="l" defTabSz="913222" rtl="0" eaLnBrk="1" fontAlgn="base" latinLnBrk="0" hangingPunct="1">
              <a:lnSpc>
                <a:spcPct val="90000"/>
              </a:lnSpc>
              <a:spcBef>
                <a:spcPct val="0"/>
              </a:spcBef>
              <a:spcAft>
                <a:spcPts val="600"/>
              </a:spcAft>
              <a:buClrTx/>
              <a:buSzTx/>
              <a:buFontTx/>
              <a:buNone/>
              <a:tabLst/>
              <a:defRPr/>
            </a:pPr>
            <a:endParaRPr kumimoji="0" lang="en-US" sz="1050" b="0" i="0" u="none" strike="noStrike" kern="0" cap="none" spc="0" normalizeH="0" baseline="0" noProof="0">
              <a:ln>
                <a:noFill/>
              </a:ln>
              <a:solidFill>
                <a:srgbClr val="000000">
                  <a:lumMod val="65000"/>
                  <a:lumOff val="35000"/>
                </a:srgbClr>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grpSp>
        <p:nvGrpSpPr>
          <p:cNvPr id="78" name="Group 57"/>
          <p:cNvGrpSpPr>
            <a:grpSpLocks noChangeAspect="1"/>
          </p:cNvGrpSpPr>
          <p:nvPr/>
        </p:nvGrpSpPr>
        <p:grpSpPr bwMode="auto">
          <a:xfrm>
            <a:off x="9394741" y="2903892"/>
            <a:ext cx="763904" cy="785820"/>
            <a:chOff x="6253" y="2122"/>
            <a:chExt cx="488" cy="502"/>
          </a:xfrm>
        </p:grpSpPr>
        <p:sp>
          <p:nvSpPr>
            <p:cNvPr id="94" name="AutoShape 56"/>
            <p:cNvSpPr>
              <a:spLocks noChangeAspect="1" noChangeArrowheads="1" noTextEdit="1"/>
            </p:cNvSpPr>
            <p:nvPr/>
          </p:nvSpPr>
          <p:spPr bwMode="auto">
            <a:xfrm>
              <a:off x="6253" y="2122"/>
              <a:ext cx="488" cy="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7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lumMod val="65000"/>
                    <a:lumOff val="35000"/>
                  </a:srgbClr>
                </a:solidFill>
                <a:effectLst/>
                <a:uLnTx/>
                <a:uFillTx/>
                <a:latin typeface="Segoe UI" panose="020B0502040204020203" pitchFamily="34" charset="0"/>
                <a:ea typeface="+mn-ea"/>
                <a:cs typeface="Segoe UI" panose="020B0502040204020203" pitchFamily="34" charset="0"/>
              </a:endParaRPr>
            </a:p>
          </p:txBody>
        </p:sp>
        <p:sp>
          <p:nvSpPr>
            <p:cNvPr id="97" name="Freeform 60"/>
            <p:cNvSpPr>
              <a:spLocks/>
            </p:cNvSpPr>
            <p:nvPr/>
          </p:nvSpPr>
          <p:spPr bwMode="auto">
            <a:xfrm>
              <a:off x="6591" y="2269"/>
              <a:ext cx="7" cy="6"/>
            </a:xfrm>
            <a:custGeom>
              <a:avLst/>
              <a:gdLst>
                <a:gd name="T0" fmla="*/ 3 w 4"/>
                <a:gd name="T1" fmla="*/ 3 h 4"/>
                <a:gd name="T2" fmla="*/ 0 w 4"/>
                <a:gd name="T3" fmla="*/ 3 h 4"/>
                <a:gd name="T4" fmla="*/ 1 w 4"/>
                <a:gd name="T5" fmla="*/ 0 h 4"/>
                <a:gd name="T6" fmla="*/ 3 w 4"/>
                <a:gd name="T7" fmla="*/ 0 h 4"/>
                <a:gd name="T8" fmla="*/ 3 w 4"/>
                <a:gd name="T9" fmla="*/ 3 h 4"/>
              </a:gdLst>
              <a:ahLst/>
              <a:cxnLst>
                <a:cxn ang="0">
                  <a:pos x="T0" y="T1"/>
                </a:cxn>
                <a:cxn ang="0">
                  <a:pos x="T2" y="T3"/>
                </a:cxn>
                <a:cxn ang="0">
                  <a:pos x="T4" y="T5"/>
                </a:cxn>
                <a:cxn ang="0">
                  <a:pos x="T6" y="T7"/>
                </a:cxn>
                <a:cxn ang="0">
                  <a:pos x="T8" y="T9"/>
                </a:cxn>
              </a:cxnLst>
              <a:rect l="0" t="0" r="r" b="b"/>
              <a:pathLst>
                <a:path w="4" h="4">
                  <a:moveTo>
                    <a:pt x="3" y="3"/>
                  </a:moveTo>
                  <a:cubicBezTo>
                    <a:pt x="2" y="4"/>
                    <a:pt x="1" y="4"/>
                    <a:pt x="0" y="3"/>
                  </a:cubicBezTo>
                  <a:cubicBezTo>
                    <a:pt x="0" y="2"/>
                    <a:pt x="0" y="1"/>
                    <a:pt x="1" y="0"/>
                  </a:cubicBezTo>
                  <a:cubicBezTo>
                    <a:pt x="1" y="0"/>
                    <a:pt x="2" y="0"/>
                    <a:pt x="3" y="0"/>
                  </a:cubicBezTo>
                  <a:cubicBezTo>
                    <a:pt x="4" y="1"/>
                    <a:pt x="4" y="2"/>
                    <a:pt x="3" y="3"/>
                  </a:cubicBezTo>
                  <a:close/>
                </a:path>
              </a:pathLst>
            </a:custGeom>
            <a:solidFill>
              <a:srgbClr val="DFDF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7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lumMod val="65000"/>
                    <a:lumOff val="35000"/>
                  </a:srgbClr>
                </a:solidFill>
                <a:effectLst/>
                <a:uLnTx/>
                <a:uFillTx/>
                <a:latin typeface="Segoe UI" panose="020B0502040204020203" pitchFamily="34" charset="0"/>
                <a:ea typeface="+mn-ea"/>
                <a:cs typeface="Segoe UI" panose="020B0502040204020203" pitchFamily="34" charset="0"/>
              </a:endParaRPr>
            </a:p>
          </p:txBody>
        </p:sp>
        <p:sp>
          <p:nvSpPr>
            <p:cNvPr id="101" name="Freeform 64"/>
            <p:cNvSpPr>
              <a:spLocks/>
            </p:cNvSpPr>
            <p:nvPr/>
          </p:nvSpPr>
          <p:spPr bwMode="auto">
            <a:xfrm>
              <a:off x="6615" y="2401"/>
              <a:ext cx="7" cy="9"/>
            </a:xfrm>
            <a:custGeom>
              <a:avLst/>
              <a:gdLst>
                <a:gd name="T0" fmla="*/ 0 w 4"/>
                <a:gd name="T1" fmla="*/ 2 h 6"/>
                <a:gd name="T2" fmla="*/ 0 w 4"/>
                <a:gd name="T3" fmla="*/ 6 h 6"/>
                <a:gd name="T4" fmla="*/ 4 w 4"/>
                <a:gd name="T5" fmla="*/ 6 h 6"/>
                <a:gd name="T6" fmla="*/ 4 w 4"/>
                <a:gd name="T7" fmla="*/ 2 h 6"/>
                <a:gd name="T8" fmla="*/ 2 w 4"/>
                <a:gd name="T9" fmla="*/ 0 h 6"/>
                <a:gd name="T10" fmla="*/ 2 w 4"/>
                <a:gd name="T11" fmla="*/ 0 h 6"/>
                <a:gd name="T12" fmla="*/ 0 w 4"/>
                <a:gd name="T13" fmla="*/ 2 h 6"/>
              </a:gdLst>
              <a:ahLst/>
              <a:cxnLst>
                <a:cxn ang="0">
                  <a:pos x="T0" y="T1"/>
                </a:cxn>
                <a:cxn ang="0">
                  <a:pos x="T2" y="T3"/>
                </a:cxn>
                <a:cxn ang="0">
                  <a:pos x="T4" y="T5"/>
                </a:cxn>
                <a:cxn ang="0">
                  <a:pos x="T6" y="T7"/>
                </a:cxn>
                <a:cxn ang="0">
                  <a:pos x="T8" y="T9"/>
                </a:cxn>
                <a:cxn ang="0">
                  <a:pos x="T10" y="T11"/>
                </a:cxn>
                <a:cxn ang="0">
                  <a:pos x="T12" y="T13"/>
                </a:cxn>
              </a:cxnLst>
              <a:rect l="0" t="0" r="r" b="b"/>
              <a:pathLst>
                <a:path w="4" h="6">
                  <a:moveTo>
                    <a:pt x="0" y="2"/>
                  </a:moveTo>
                  <a:cubicBezTo>
                    <a:pt x="0" y="6"/>
                    <a:pt x="0" y="6"/>
                    <a:pt x="0" y="6"/>
                  </a:cubicBezTo>
                  <a:cubicBezTo>
                    <a:pt x="4" y="6"/>
                    <a:pt x="4" y="6"/>
                    <a:pt x="4" y="6"/>
                  </a:cubicBezTo>
                  <a:cubicBezTo>
                    <a:pt x="4" y="2"/>
                    <a:pt x="4" y="2"/>
                    <a:pt x="4" y="2"/>
                  </a:cubicBezTo>
                  <a:cubicBezTo>
                    <a:pt x="4" y="1"/>
                    <a:pt x="3" y="0"/>
                    <a:pt x="2" y="0"/>
                  </a:cubicBezTo>
                  <a:cubicBezTo>
                    <a:pt x="2" y="0"/>
                    <a:pt x="2" y="0"/>
                    <a:pt x="2" y="0"/>
                  </a:cubicBezTo>
                  <a:cubicBezTo>
                    <a:pt x="1" y="0"/>
                    <a:pt x="0" y="1"/>
                    <a:pt x="0"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7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lumMod val="65000"/>
                    <a:lumOff val="35000"/>
                  </a:srgbClr>
                </a:solidFill>
                <a:effectLst/>
                <a:uLnTx/>
                <a:uFillTx/>
                <a:latin typeface="Segoe UI" panose="020B0502040204020203" pitchFamily="34" charset="0"/>
                <a:ea typeface="+mn-ea"/>
                <a:cs typeface="Segoe UI" panose="020B0502040204020203" pitchFamily="34" charset="0"/>
              </a:endParaRPr>
            </a:p>
          </p:txBody>
        </p:sp>
      </p:grpSp>
      <p:sp>
        <p:nvSpPr>
          <p:cNvPr id="3" name="Rectangle 2"/>
          <p:cNvSpPr/>
          <p:nvPr/>
        </p:nvSpPr>
        <p:spPr>
          <a:xfrm>
            <a:off x="9607067" y="2716800"/>
            <a:ext cx="700926" cy="253611"/>
          </a:xfrm>
          <a:prstGeom prst="rect">
            <a:avLst/>
          </a:prstGeom>
        </p:spPr>
        <p:txBody>
          <a:bodyPr wrap="square">
            <a:spAutoFit/>
          </a:bodyPr>
          <a:lstStyle/>
          <a:p>
            <a:pPr marL="0" marR="0" lvl="0" indent="0" algn="l" defTabSz="913874"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000000">
                    <a:lumMod val="75000"/>
                    <a:lumOff val="25000"/>
                  </a:srgbClr>
                </a:solidFill>
                <a:effectLst/>
                <a:uLnTx/>
                <a:uFillTx/>
                <a:latin typeface="Segoe UI" panose="020B0502040204020203" pitchFamily="34" charset="0"/>
                <a:ea typeface="Segoe UI" panose="020B0502040204020203" pitchFamily="34" charset="0"/>
                <a:cs typeface="Segoe UI" panose="020B0502040204020203" pitchFamily="34" charset="0"/>
              </a:rPr>
              <a:t>Power BI</a:t>
            </a:r>
            <a:endParaRPr kumimoji="0" lang="en-US" sz="1050" b="0" i="0" u="none" strike="noStrike" kern="0" cap="none" spc="0" normalizeH="0" baseline="0" noProof="0">
              <a:ln>
                <a:noFill/>
              </a:ln>
              <a:solidFill>
                <a:srgbClr val="000000">
                  <a:lumMod val="75000"/>
                  <a:lumOff val="25000"/>
                </a:srgbClr>
              </a:solidFill>
              <a:effectLst/>
              <a:uLnTx/>
              <a:uFillTx/>
              <a:latin typeface="Segoe UI" panose="020B0502040204020203" pitchFamily="34" charset="0"/>
              <a:ea typeface="+mn-ea"/>
              <a:cs typeface="Segoe UI" panose="020B0502040204020203" pitchFamily="34" charset="0"/>
            </a:endParaRPr>
          </a:p>
        </p:txBody>
      </p:sp>
      <p:sp>
        <p:nvSpPr>
          <p:cNvPr id="151" name="Rectangle 150"/>
          <p:cNvSpPr/>
          <p:nvPr/>
        </p:nvSpPr>
        <p:spPr>
          <a:xfrm>
            <a:off x="9471094" y="3409606"/>
            <a:ext cx="999247" cy="237357"/>
          </a:xfrm>
          <a:prstGeom prst="rect">
            <a:avLst/>
          </a:prstGeom>
        </p:spPr>
        <p:txBody>
          <a:bodyPr wrap="square">
            <a:spAutoFit/>
          </a:bodyPr>
          <a:lstStyle/>
          <a:p>
            <a:pPr marL="0" marR="0" lvl="0" indent="0" algn="ctr" defTabSz="913222" rtl="0" eaLnBrk="1" fontAlgn="base" latinLnBrk="0" hangingPunct="1">
              <a:lnSpc>
                <a:spcPct val="90000"/>
              </a:lnSpc>
              <a:spcBef>
                <a:spcPct val="0"/>
              </a:spcBef>
              <a:spcAft>
                <a:spcPts val="600"/>
              </a:spcAft>
              <a:buClrTx/>
              <a:buSzTx/>
              <a:buFontTx/>
              <a:buNone/>
              <a:tabLst/>
              <a:defRPr/>
            </a:pPr>
            <a:r>
              <a:rPr kumimoji="0" lang="en-US" sz="1050" b="0" i="0" u="none" strike="noStrike" kern="0" cap="none" spc="0" normalizeH="0" baseline="0" noProof="0">
                <a:ln>
                  <a:noFill/>
                </a:ln>
                <a:solidFill>
                  <a:srgbClr val="000000">
                    <a:lumMod val="75000"/>
                    <a:lumOff val="25000"/>
                  </a:srgbClr>
                </a:solidFill>
                <a:effectLst/>
                <a:uLnTx/>
                <a:uFillTx/>
                <a:latin typeface="Segoe UI" panose="020B0502040204020203" pitchFamily="34" charset="0"/>
                <a:ea typeface="Segoe UI" panose="020B0502040204020203" pitchFamily="34" charset="0"/>
                <a:cs typeface="Segoe UI" panose="020B0502040204020203" pitchFamily="34" charset="0"/>
              </a:rPr>
              <a:t>PowerApps</a:t>
            </a:r>
          </a:p>
        </p:txBody>
      </p:sp>
      <p:sp>
        <p:nvSpPr>
          <p:cNvPr id="166" name="Rectangle 165"/>
          <p:cNvSpPr/>
          <p:nvPr/>
        </p:nvSpPr>
        <p:spPr>
          <a:xfrm>
            <a:off x="10565966" y="3409606"/>
            <a:ext cx="807297" cy="237357"/>
          </a:xfrm>
          <a:prstGeom prst="rect">
            <a:avLst/>
          </a:prstGeom>
        </p:spPr>
        <p:txBody>
          <a:bodyPr wrap="square">
            <a:spAutoFit/>
          </a:bodyPr>
          <a:lstStyle/>
          <a:p>
            <a:pPr marL="0" marR="0" lvl="0" indent="0" algn="ctr" defTabSz="913222" rtl="0" eaLnBrk="1" fontAlgn="base" latinLnBrk="0" hangingPunct="1">
              <a:lnSpc>
                <a:spcPct val="90000"/>
              </a:lnSpc>
              <a:spcBef>
                <a:spcPct val="0"/>
              </a:spcBef>
              <a:spcAft>
                <a:spcPts val="600"/>
              </a:spcAft>
              <a:buClrTx/>
              <a:buSzTx/>
              <a:buFontTx/>
              <a:buNone/>
              <a:tabLst/>
              <a:defRPr/>
            </a:pPr>
            <a:r>
              <a:rPr kumimoji="0" lang="en-US" sz="1050" b="0" i="0" u="none" strike="noStrike" kern="0" cap="none" spc="0" normalizeH="0" baseline="0" noProof="0">
                <a:ln>
                  <a:noFill/>
                </a:ln>
                <a:solidFill>
                  <a:srgbClr val="000000">
                    <a:lumMod val="75000"/>
                    <a:lumOff val="25000"/>
                  </a:srgbClr>
                </a:solidFill>
                <a:effectLst/>
                <a:uLnTx/>
                <a:uFillTx/>
                <a:latin typeface="Segoe UI" panose="020B0502040204020203" pitchFamily="34" charset="0"/>
                <a:ea typeface="Segoe UI" panose="020B0502040204020203" pitchFamily="34" charset="0"/>
                <a:cs typeface="Segoe UI" panose="020B0502040204020203" pitchFamily="34" charset="0"/>
              </a:rPr>
              <a:t>Web Apps</a:t>
            </a:r>
          </a:p>
        </p:txBody>
      </p:sp>
      <p:sp>
        <p:nvSpPr>
          <p:cNvPr id="167" name="Rectangle 166"/>
          <p:cNvSpPr/>
          <p:nvPr/>
        </p:nvSpPr>
        <p:spPr>
          <a:xfrm>
            <a:off x="10419132" y="2766593"/>
            <a:ext cx="1064179" cy="237357"/>
          </a:xfrm>
          <a:prstGeom prst="rect">
            <a:avLst/>
          </a:prstGeom>
        </p:spPr>
        <p:txBody>
          <a:bodyPr wrap="square">
            <a:spAutoFit/>
          </a:bodyPr>
          <a:lstStyle/>
          <a:p>
            <a:pPr marL="0" marR="0" lvl="0" indent="0" algn="ctr" defTabSz="913222" rtl="0" eaLnBrk="1" fontAlgn="base" latinLnBrk="0" hangingPunct="1">
              <a:lnSpc>
                <a:spcPct val="90000"/>
              </a:lnSpc>
              <a:spcBef>
                <a:spcPct val="0"/>
              </a:spcBef>
              <a:spcAft>
                <a:spcPts val="600"/>
              </a:spcAft>
              <a:buClrTx/>
              <a:buSzTx/>
              <a:buFontTx/>
              <a:buNone/>
              <a:tabLst/>
              <a:defRPr/>
            </a:pPr>
            <a:r>
              <a:rPr kumimoji="0" lang="en-US" sz="1050" b="0" i="0" u="none" strike="noStrike" kern="0" cap="none" spc="0" normalizeH="0" baseline="0" noProof="0">
                <a:ln>
                  <a:noFill/>
                </a:ln>
                <a:solidFill>
                  <a:srgbClr val="000000">
                    <a:lumMod val="75000"/>
                    <a:lumOff val="25000"/>
                  </a:srgbClr>
                </a:solidFill>
                <a:effectLst/>
                <a:uLnTx/>
                <a:uFillTx/>
                <a:latin typeface="Segoe UI" panose="020B0502040204020203" pitchFamily="34" charset="0"/>
                <a:ea typeface="Segoe UI" panose="020B0502040204020203" pitchFamily="34" charset="0"/>
                <a:cs typeface="Segoe UI" panose="020B0502040204020203" pitchFamily="34" charset="0"/>
              </a:rPr>
              <a:t>Mobile Apps</a:t>
            </a:r>
          </a:p>
        </p:txBody>
      </p:sp>
      <p:sp>
        <p:nvSpPr>
          <p:cNvPr id="164" name="Rectangle 163"/>
          <p:cNvSpPr/>
          <p:nvPr/>
        </p:nvSpPr>
        <p:spPr>
          <a:xfrm>
            <a:off x="9351084" y="1935295"/>
            <a:ext cx="2245218" cy="466490"/>
          </a:xfrm>
          <a:prstGeom prst="rect">
            <a:avLst/>
          </a:prstGeom>
        </p:spPr>
        <p:txBody>
          <a:bodyPr wrap="square">
            <a:spAutoFit/>
          </a:bodyPr>
          <a:lstStyle/>
          <a:p>
            <a:pPr marL="0" marR="0" lvl="0" indent="0" algn="ctr" defTabSz="895403" rtl="0" eaLnBrk="1" fontAlgn="base" latinLnBrk="0" hangingPunct="1">
              <a:lnSpc>
                <a:spcPct val="90000"/>
              </a:lnSpc>
              <a:spcBef>
                <a:spcPct val="0"/>
              </a:spcBef>
              <a:spcAft>
                <a:spcPts val="588"/>
              </a:spcAft>
              <a:buClrTx/>
              <a:buSzTx/>
              <a:buFontTx/>
              <a:buNone/>
              <a:tabLst/>
              <a:defRPr/>
            </a:pPr>
            <a:r>
              <a:rPr kumimoji="0" lang="en-US" sz="1100" b="1" i="0" u="none" strike="noStrike" kern="0" cap="none" spc="0" normalizeH="0" baseline="0" noProof="0">
                <a:ln>
                  <a:noFill/>
                </a:ln>
                <a:solidFill>
                  <a:srgbClr val="000000">
                    <a:lumMod val="75000"/>
                    <a:lumOff val="25000"/>
                  </a:srgbClr>
                </a:solidFill>
                <a:effectLst/>
                <a:uLnTx/>
                <a:uFillTx/>
                <a:latin typeface="Segoe UI" panose="020B0502040204020203" pitchFamily="34" charset="0"/>
                <a:ea typeface="Segoe UI Black" panose="020B0A02040204020203" pitchFamily="34" charset="0"/>
                <a:cs typeface="Segoe UI" panose="020B0502040204020203" pitchFamily="34" charset="0"/>
              </a:rPr>
              <a:t>Manage</a:t>
            </a:r>
          </a:p>
          <a:p>
            <a:pPr marL="0" marR="0" lvl="0" indent="0" algn="ctr" defTabSz="895403" rtl="0" eaLnBrk="1" fontAlgn="base" latinLnBrk="0" hangingPunct="1">
              <a:lnSpc>
                <a:spcPct val="90000"/>
              </a:lnSpc>
              <a:spcBef>
                <a:spcPct val="0"/>
              </a:spcBef>
              <a:spcAft>
                <a:spcPts val="588"/>
              </a:spcAft>
              <a:buClrTx/>
              <a:buSzTx/>
              <a:buFontTx/>
              <a:buNone/>
              <a:tabLst/>
              <a:defRPr/>
            </a:pPr>
            <a:r>
              <a:rPr kumimoji="0" lang="en-US" sz="1050" b="0" i="0" u="none" strike="noStrike" kern="0" cap="none" spc="0" normalizeH="0" baseline="0" noProof="0">
                <a:ln>
                  <a:noFill/>
                </a:ln>
                <a:solidFill>
                  <a:srgbClr val="000000">
                    <a:lumMod val="75000"/>
                    <a:lumOff val="25000"/>
                  </a:srgbClr>
                </a:solidFill>
                <a:effectLst/>
                <a:uLnTx/>
                <a:uFillTx/>
                <a:latin typeface="Segoe UI"/>
                <a:ea typeface="+mn-ea"/>
                <a:cs typeface="+mn-cs"/>
              </a:rPr>
              <a:t>View and manage solutions</a:t>
            </a:r>
          </a:p>
        </p:txBody>
      </p:sp>
      <p:sp>
        <p:nvSpPr>
          <p:cNvPr id="183" name="Rectangle 182">
            <a:extLst>
              <a:ext uri="{FF2B5EF4-FFF2-40B4-BE49-F238E27FC236}">
                <a16:creationId xmlns:a16="http://schemas.microsoft.com/office/drawing/2014/main" id="{54A6F7DA-8B8E-4D0C-B1AF-2072ED15DF9D}"/>
              </a:ext>
            </a:extLst>
          </p:cNvPr>
          <p:cNvSpPr/>
          <p:nvPr/>
        </p:nvSpPr>
        <p:spPr bwMode="auto">
          <a:xfrm>
            <a:off x="706763" y="4984575"/>
            <a:ext cx="2312743" cy="1065395"/>
          </a:xfrm>
          <a:prstGeom prst="rect">
            <a:avLst/>
          </a:prstGeom>
          <a:solidFill>
            <a:schemeClr val="bg1">
              <a:alpha val="79000"/>
            </a:schemeClr>
          </a:solidFill>
          <a:ln w="190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01" rIns="0" bIns="91375" numCol="1" spcCol="0" rtlCol="0" fromWordArt="0" anchor="b" anchorCtr="0" forceAA="0" compatLnSpc="1">
            <a:prstTxWarp prst="textNoShape">
              <a:avLst/>
            </a:prstTxWarp>
            <a:noAutofit/>
          </a:bodyPr>
          <a:lstStyle/>
          <a:p>
            <a:pPr marL="0" marR="0" lvl="0" indent="0" algn="ctr" defTabSz="913222" rtl="0" eaLnBrk="1" fontAlgn="base" latinLnBrk="0" hangingPunct="1">
              <a:lnSpc>
                <a:spcPct val="90000"/>
              </a:lnSpc>
              <a:spcBef>
                <a:spcPct val="0"/>
              </a:spcBef>
              <a:spcAft>
                <a:spcPts val="600"/>
              </a:spcAft>
              <a:buClrTx/>
              <a:buSzTx/>
              <a:buFontTx/>
              <a:buNone/>
              <a:tabLst/>
              <a:defRPr/>
            </a:pPr>
            <a:endParaRPr kumimoji="0" lang="en-US" sz="1100" b="0" i="0" u="none" strike="noStrike" kern="0" cap="none" spc="0" normalizeH="0" baseline="0" noProof="0">
              <a:ln>
                <a:noFill/>
              </a:ln>
              <a:solidFill>
                <a:srgbClr val="000000">
                  <a:lumMod val="75000"/>
                  <a:lumOff val="25000"/>
                </a:srgbClr>
              </a:solidFill>
              <a:effectLst/>
              <a:uLnTx/>
              <a:uFillTx/>
              <a:latin typeface="Segoe UI" panose="020B0502040204020203" pitchFamily="34" charset="0"/>
              <a:ea typeface="Segoe UI" panose="020B0502040204020203" pitchFamily="34" charset="0"/>
              <a:cs typeface="Segoe UI" panose="020B0502040204020203" pitchFamily="34" charset="0"/>
            </a:endParaRPr>
          </a:p>
          <a:p>
            <a:pPr marL="0" marR="0" lvl="0" indent="0" algn="ctr" defTabSz="913222" rtl="0" eaLnBrk="1" fontAlgn="base" latinLnBrk="0" hangingPunct="1">
              <a:lnSpc>
                <a:spcPct val="90000"/>
              </a:lnSpc>
              <a:spcBef>
                <a:spcPct val="0"/>
              </a:spcBef>
              <a:spcAft>
                <a:spcPts val="600"/>
              </a:spcAft>
              <a:buClrTx/>
              <a:buSzTx/>
              <a:buFontTx/>
              <a:buNone/>
              <a:tabLst/>
              <a:defRPr/>
            </a:pPr>
            <a:r>
              <a:rPr kumimoji="0" lang="en-US" sz="1100" b="1" i="0" u="none" strike="noStrike" kern="0" cap="none" spc="0" normalizeH="0" baseline="0" noProof="0">
                <a:ln>
                  <a:noFill/>
                </a:ln>
                <a:solidFill>
                  <a:srgbClr val="000000">
                    <a:lumMod val="75000"/>
                    <a:lumOff val="25000"/>
                  </a:srgbClr>
                </a:solidFill>
                <a:effectLst/>
                <a:uLnTx/>
                <a:uFillTx/>
                <a:latin typeface="Segoe UI" panose="020B0502040204020203" pitchFamily="34" charset="0"/>
                <a:ea typeface="Segoe UI" panose="020B0502040204020203" pitchFamily="34" charset="0"/>
                <a:cs typeface="Segoe UI" panose="020B0502040204020203" pitchFamily="34" charset="0"/>
              </a:rPr>
              <a:t>Azure Sphere</a:t>
            </a:r>
          </a:p>
        </p:txBody>
      </p:sp>
      <p:cxnSp>
        <p:nvCxnSpPr>
          <p:cNvPr id="148" name="2 Arrow">
            <a:extLst>
              <a:ext uri="{FF2B5EF4-FFF2-40B4-BE49-F238E27FC236}">
                <a16:creationId xmlns:a16="http://schemas.microsoft.com/office/drawing/2014/main" id="{34ABF04A-E2D6-4859-B2F2-9032F1DC0AC0}"/>
              </a:ext>
            </a:extLst>
          </p:cNvPr>
          <p:cNvCxnSpPr>
            <a:cxnSpLocks/>
            <a:stCxn id="9220" idx="3"/>
            <a:endCxn id="158" idx="2"/>
          </p:cNvCxnSpPr>
          <p:nvPr/>
        </p:nvCxnSpPr>
        <p:spPr>
          <a:xfrm>
            <a:off x="1294565" y="5456470"/>
            <a:ext cx="441334" cy="909"/>
          </a:xfrm>
          <a:prstGeom prst="straightConnector1">
            <a:avLst/>
          </a:prstGeom>
          <a:ln w="31750">
            <a:solidFill>
              <a:schemeClr val="bg1">
                <a:lumMod val="75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9220" name="Picture 4" descr="Image result for Azure Sphere logo">
            <a:extLst>
              <a:ext uri="{FF2B5EF4-FFF2-40B4-BE49-F238E27FC236}">
                <a16:creationId xmlns:a16="http://schemas.microsoft.com/office/drawing/2014/main" id="{06763744-A87F-40D5-9D28-6F1EECF12C2A}"/>
              </a:ext>
            </a:extLst>
          </p:cNvPr>
          <p:cNvPicPr>
            <a:picLocks noChangeAspect="1" noChangeArrowheads="1"/>
          </p:cNvPicPr>
          <p:nvPr/>
        </p:nvPicPr>
        <p:blipFill rotWithShape="1">
          <a:blip r:embed="rId3" cstate="print">
            <a:duotone>
              <a:prstClr val="black"/>
              <a:srgbClr val="D9C3A5">
                <a:tint val="50000"/>
                <a:satMod val="180000"/>
              </a:srgbClr>
            </a:duotone>
            <a:extLst>
              <a:ext uri="{28A0092B-C50C-407E-A947-70E740481C1C}">
                <a14:useLocalDpi xmlns:a14="http://schemas.microsoft.com/office/drawing/2010/main" val="0"/>
              </a:ext>
            </a:extLst>
          </a:blip>
          <a:srcRect l="20166" t="58207" r="63528" b="16896"/>
          <a:stretch/>
        </p:blipFill>
        <p:spPr bwMode="auto">
          <a:xfrm>
            <a:off x="1031032" y="5323908"/>
            <a:ext cx="263533" cy="265123"/>
          </a:xfrm>
          <a:prstGeom prst="rect">
            <a:avLst/>
          </a:prstGeom>
          <a:noFill/>
          <a:extLst>
            <a:ext uri="{909E8E84-426E-40DD-AFC4-6F175D3DCCD1}">
              <a14:hiddenFill xmlns:a14="http://schemas.microsoft.com/office/drawing/2010/main">
                <a:solidFill>
                  <a:srgbClr val="FFFFFF"/>
                </a:solidFill>
              </a14:hiddenFill>
            </a:ext>
          </a:extLst>
        </p:spPr>
      </p:pic>
      <p:pic>
        <p:nvPicPr>
          <p:cNvPr id="158" name="Picture 4" descr="Image result for Azure Sphere logo">
            <a:extLst>
              <a:ext uri="{FF2B5EF4-FFF2-40B4-BE49-F238E27FC236}">
                <a16:creationId xmlns:a16="http://schemas.microsoft.com/office/drawing/2014/main" id="{C435FEFC-C68F-4E29-8D60-71CDE4E91F7C}"/>
              </a:ext>
            </a:extLst>
          </p:cNvPr>
          <p:cNvPicPr>
            <a:picLocks noChangeAspect="1" noChangeArrowheads="1"/>
          </p:cNvPicPr>
          <p:nvPr/>
        </p:nvPicPr>
        <p:blipFill rotWithShape="1">
          <a:blip r:embed="rId4" cstate="print">
            <a:duotone>
              <a:prstClr val="black"/>
              <a:srgbClr val="D9C3A5">
                <a:tint val="50000"/>
                <a:satMod val="180000"/>
              </a:srgbClr>
            </a:duotone>
            <a:extLst>
              <a:ext uri="{28A0092B-C50C-407E-A947-70E740481C1C}">
                <a14:useLocalDpi xmlns:a14="http://schemas.microsoft.com/office/drawing/2010/main" val="0"/>
              </a:ext>
            </a:extLst>
          </a:blip>
          <a:srcRect l="64216" t="57031" r="17628" b="15600"/>
          <a:stretch/>
        </p:blipFill>
        <p:spPr bwMode="auto">
          <a:xfrm>
            <a:off x="1735899" y="5319515"/>
            <a:ext cx="277656" cy="275727"/>
          </a:xfrm>
          <a:prstGeom prst="ellipse">
            <a:avLst/>
          </a:prstGeom>
          <a:noFill/>
          <a:extLst>
            <a:ext uri="{909E8E84-426E-40DD-AFC4-6F175D3DCCD1}">
              <a14:hiddenFill xmlns:a14="http://schemas.microsoft.com/office/drawing/2010/main">
                <a:solidFill>
                  <a:srgbClr val="FFFFFF"/>
                </a:solidFill>
              </a14:hiddenFill>
            </a:ext>
          </a:extLst>
        </p:spPr>
      </p:pic>
      <p:cxnSp>
        <p:nvCxnSpPr>
          <p:cNvPr id="171" name="2 Arrow">
            <a:extLst>
              <a:ext uri="{FF2B5EF4-FFF2-40B4-BE49-F238E27FC236}">
                <a16:creationId xmlns:a16="http://schemas.microsoft.com/office/drawing/2014/main" id="{01E594EB-7C9A-4CCD-9556-428836EB4FB4}"/>
              </a:ext>
            </a:extLst>
          </p:cNvPr>
          <p:cNvCxnSpPr>
            <a:cxnSpLocks/>
            <a:stCxn id="158" idx="6"/>
            <a:endCxn id="9234" idx="1"/>
          </p:cNvCxnSpPr>
          <p:nvPr/>
        </p:nvCxnSpPr>
        <p:spPr>
          <a:xfrm>
            <a:off x="2013555" y="5457379"/>
            <a:ext cx="474524" cy="3216"/>
          </a:xfrm>
          <a:prstGeom prst="straightConnector1">
            <a:avLst/>
          </a:prstGeom>
          <a:ln w="31750">
            <a:solidFill>
              <a:schemeClr val="bg1">
                <a:lumMod val="75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7EAD382E-2ECD-42FE-B651-3378CD53DA58}"/>
              </a:ext>
            </a:extLst>
          </p:cNvPr>
          <p:cNvSpPr txBox="1"/>
          <p:nvPr/>
        </p:nvSpPr>
        <p:spPr>
          <a:xfrm>
            <a:off x="783269" y="5621605"/>
            <a:ext cx="742464" cy="138499"/>
          </a:xfrm>
          <a:prstGeom prst="rect">
            <a:avLst/>
          </a:prstGeom>
          <a:noFill/>
        </p:spPr>
        <p:txBody>
          <a:bodyPr wrap="square" lIns="0" tIns="0" rIns="0" bIns="0"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lumMod val="75000"/>
                    <a:lumOff val="25000"/>
                  </a:srgbClr>
                </a:solidFill>
                <a:effectLst/>
                <a:uLnTx/>
                <a:uFillTx/>
                <a:latin typeface="Segoe UI"/>
                <a:ea typeface="+mn-ea"/>
                <a:cs typeface="+mn-cs"/>
              </a:rPr>
              <a:t>Secured MCU</a:t>
            </a:r>
          </a:p>
        </p:txBody>
      </p:sp>
      <p:sp>
        <p:nvSpPr>
          <p:cNvPr id="132" name="Rectangle 131">
            <a:extLst>
              <a:ext uri="{FF2B5EF4-FFF2-40B4-BE49-F238E27FC236}">
                <a16:creationId xmlns:a16="http://schemas.microsoft.com/office/drawing/2014/main" id="{E4D8D7AD-94E8-4B58-B2F7-BDBE2DA5F9E8}"/>
              </a:ext>
            </a:extLst>
          </p:cNvPr>
          <p:cNvSpPr/>
          <p:nvPr/>
        </p:nvSpPr>
        <p:spPr bwMode="auto">
          <a:xfrm>
            <a:off x="9283065" y="4118775"/>
            <a:ext cx="2324187" cy="1439462"/>
          </a:xfrm>
          <a:prstGeom prst="rect">
            <a:avLst/>
          </a:prstGeom>
          <a:solidFill>
            <a:schemeClr val="bg1">
              <a:alpha val="90000"/>
            </a:schemeClr>
          </a:solidFill>
          <a:ln w="190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1" tIns="91401" rIns="0" bIns="91375" numCol="1" spcCol="0" rtlCol="0" fromWordArt="0" anchor="b" anchorCtr="0" forceAA="0" compatLnSpc="1">
            <a:prstTxWarp prst="textNoShape">
              <a:avLst/>
            </a:prstTxWarp>
            <a:noAutofit/>
          </a:bodyPr>
          <a:lstStyle/>
          <a:p>
            <a:pPr marL="0" marR="0" lvl="0" indent="0" algn="l" defTabSz="913222" rtl="0" eaLnBrk="1" fontAlgn="base" latinLnBrk="0" hangingPunct="1">
              <a:lnSpc>
                <a:spcPct val="90000"/>
              </a:lnSpc>
              <a:spcBef>
                <a:spcPct val="0"/>
              </a:spcBef>
              <a:spcAft>
                <a:spcPts val="600"/>
              </a:spcAft>
              <a:buClrTx/>
              <a:buSzTx/>
              <a:buFontTx/>
              <a:buNone/>
              <a:tabLst/>
              <a:defRPr/>
            </a:pPr>
            <a:endParaRPr kumimoji="0" lang="en-US" sz="1050" b="0" i="0" u="none" strike="noStrike" kern="0" cap="none" spc="0" normalizeH="0" baseline="0" noProof="0">
              <a:ln>
                <a:noFill/>
              </a:ln>
              <a:solidFill>
                <a:srgbClr val="000000">
                  <a:lumMod val="65000"/>
                  <a:lumOff val="35000"/>
                </a:srgbClr>
              </a:solidFill>
              <a:effectLst/>
              <a:uLnTx/>
              <a:uFillTx/>
              <a:latin typeface="Segoe UI" panose="020B0502040204020203" pitchFamily="34" charset="0"/>
              <a:ea typeface="Segoe UI" panose="020B0502040204020203" pitchFamily="34" charset="0"/>
              <a:cs typeface="Segoe UI" panose="020B0502040204020203" pitchFamily="34" charset="0"/>
            </a:endParaRPr>
          </a:p>
          <a:p>
            <a:pPr marL="0" marR="0" lvl="0" indent="0" algn="l" defTabSz="913222" rtl="0" eaLnBrk="1" fontAlgn="base" latinLnBrk="0" hangingPunct="1">
              <a:lnSpc>
                <a:spcPct val="90000"/>
              </a:lnSpc>
              <a:spcBef>
                <a:spcPct val="0"/>
              </a:spcBef>
              <a:spcAft>
                <a:spcPts val="600"/>
              </a:spcAft>
              <a:buClrTx/>
              <a:buSzTx/>
              <a:buFontTx/>
              <a:buNone/>
              <a:tabLst/>
              <a:defRPr/>
            </a:pPr>
            <a:endParaRPr kumimoji="0" lang="en-US" sz="1050" b="0" i="0" u="none" strike="noStrike" kern="0" cap="none" spc="0" normalizeH="0" baseline="0" noProof="0">
              <a:ln>
                <a:noFill/>
              </a:ln>
              <a:solidFill>
                <a:srgbClr val="000000">
                  <a:lumMod val="65000"/>
                  <a:lumOff val="35000"/>
                </a:srgbClr>
              </a:solidFill>
              <a:effectLst/>
              <a:uLnTx/>
              <a:uFillTx/>
              <a:latin typeface="Segoe UI" panose="020B0502040204020203" pitchFamily="34" charset="0"/>
              <a:ea typeface="Segoe UI" panose="020B0502040204020203" pitchFamily="34" charset="0"/>
              <a:cs typeface="Segoe UI" panose="020B0502040204020203" pitchFamily="34" charset="0"/>
            </a:endParaRPr>
          </a:p>
          <a:p>
            <a:pPr marL="0" marR="0" lvl="0" indent="0" algn="l" defTabSz="913222" rtl="0" eaLnBrk="1" fontAlgn="base" latinLnBrk="0" hangingPunct="1">
              <a:lnSpc>
                <a:spcPct val="90000"/>
              </a:lnSpc>
              <a:spcBef>
                <a:spcPct val="0"/>
              </a:spcBef>
              <a:spcAft>
                <a:spcPts val="600"/>
              </a:spcAft>
              <a:buClrTx/>
              <a:buSzTx/>
              <a:buFontTx/>
              <a:buNone/>
              <a:tabLst/>
              <a:defRPr/>
            </a:pPr>
            <a:endParaRPr kumimoji="0" lang="en-US" sz="1050" b="0" i="0" u="none" strike="noStrike" kern="0" cap="none" spc="0" normalizeH="0" baseline="0" noProof="0">
              <a:ln>
                <a:noFill/>
              </a:ln>
              <a:solidFill>
                <a:srgbClr val="000000">
                  <a:lumMod val="65000"/>
                  <a:lumOff val="35000"/>
                </a:srgbClr>
              </a:solidFill>
              <a:effectLst/>
              <a:uLnTx/>
              <a:uFillTx/>
              <a:latin typeface="Segoe UI" panose="020B0502040204020203" pitchFamily="34" charset="0"/>
              <a:ea typeface="Segoe UI" panose="020B0502040204020203" pitchFamily="34" charset="0"/>
              <a:cs typeface="Segoe UI" panose="020B0502040204020203" pitchFamily="34" charset="0"/>
            </a:endParaRPr>
          </a:p>
          <a:p>
            <a:pPr marL="0" marR="0" lvl="0" indent="0" algn="l" defTabSz="913222" rtl="0" eaLnBrk="1" fontAlgn="base" latinLnBrk="0" hangingPunct="1">
              <a:lnSpc>
                <a:spcPct val="90000"/>
              </a:lnSpc>
              <a:spcBef>
                <a:spcPct val="0"/>
              </a:spcBef>
              <a:spcAft>
                <a:spcPts val="600"/>
              </a:spcAft>
              <a:buClrTx/>
              <a:buSzTx/>
              <a:buFontTx/>
              <a:buNone/>
              <a:tabLst/>
              <a:defRPr/>
            </a:pPr>
            <a:endParaRPr kumimoji="0" lang="en-US" sz="1050" b="0" i="0" u="none" strike="noStrike" kern="0" cap="none" spc="0" normalizeH="0" baseline="0" noProof="0">
              <a:ln>
                <a:noFill/>
              </a:ln>
              <a:solidFill>
                <a:srgbClr val="000000">
                  <a:lumMod val="65000"/>
                  <a:lumOff val="35000"/>
                </a:srgbClr>
              </a:solidFill>
              <a:effectLst/>
              <a:uLnTx/>
              <a:uFillTx/>
              <a:latin typeface="Segoe UI" panose="020B0502040204020203" pitchFamily="34" charset="0"/>
              <a:ea typeface="Segoe UI" panose="020B0502040204020203" pitchFamily="34" charset="0"/>
              <a:cs typeface="Segoe UI" panose="020B0502040204020203" pitchFamily="34" charset="0"/>
            </a:endParaRPr>
          </a:p>
          <a:p>
            <a:pPr marL="0" marR="0" lvl="0" indent="0" algn="l" defTabSz="913222" rtl="0" eaLnBrk="1" fontAlgn="base" latinLnBrk="0" hangingPunct="1">
              <a:lnSpc>
                <a:spcPct val="90000"/>
              </a:lnSpc>
              <a:spcBef>
                <a:spcPct val="0"/>
              </a:spcBef>
              <a:spcAft>
                <a:spcPts val="600"/>
              </a:spcAft>
              <a:buClrTx/>
              <a:buSzTx/>
              <a:buFontTx/>
              <a:buNone/>
              <a:tabLst/>
              <a:defRPr/>
            </a:pPr>
            <a:endParaRPr kumimoji="0" lang="en-US" sz="1050" b="0" i="0" u="none" strike="noStrike" kern="0" cap="none" spc="0" normalizeH="0" baseline="0" noProof="0">
              <a:ln>
                <a:noFill/>
              </a:ln>
              <a:solidFill>
                <a:srgbClr val="000000">
                  <a:lumMod val="65000"/>
                  <a:lumOff val="35000"/>
                </a:srgbClr>
              </a:solidFill>
              <a:effectLst/>
              <a:uLnTx/>
              <a:uFillTx/>
              <a:latin typeface="Segoe UI" panose="020B0502040204020203" pitchFamily="34" charset="0"/>
              <a:ea typeface="Segoe UI" panose="020B0502040204020203" pitchFamily="34" charset="0"/>
              <a:cs typeface="Segoe UI" panose="020B0502040204020203" pitchFamily="34" charset="0"/>
            </a:endParaRPr>
          </a:p>
          <a:p>
            <a:pPr marL="0" marR="0" lvl="0" indent="0" algn="l" defTabSz="913222" rtl="0" eaLnBrk="1" fontAlgn="base" latinLnBrk="0" hangingPunct="1">
              <a:lnSpc>
                <a:spcPct val="90000"/>
              </a:lnSpc>
              <a:spcBef>
                <a:spcPct val="0"/>
              </a:spcBef>
              <a:spcAft>
                <a:spcPts val="600"/>
              </a:spcAft>
              <a:buClrTx/>
              <a:buSzTx/>
              <a:buFontTx/>
              <a:buNone/>
              <a:tabLst/>
              <a:defRPr/>
            </a:pPr>
            <a:endParaRPr kumimoji="0" lang="en-US" sz="1050" b="0" i="0" u="none" strike="noStrike" kern="0" cap="none" spc="0" normalizeH="0" baseline="0" noProof="0">
              <a:ln>
                <a:noFill/>
              </a:ln>
              <a:solidFill>
                <a:srgbClr val="000000">
                  <a:lumMod val="65000"/>
                  <a:lumOff val="35000"/>
                </a:srgbClr>
              </a:solidFill>
              <a:effectLst/>
              <a:uLnTx/>
              <a:uFillTx/>
              <a:latin typeface="Segoe UI" panose="020B0502040204020203" pitchFamily="34" charset="0"/>
              <a:ea typeface="Segoe UI" panose="020B0502040204020203" pitchFamily="34" charset="0"/>
              <a:cs typeface="Segoe UI" panose="020B0502040204020203" pitchFamily="34" charset="0"/>
            </a:endParaRPr>
          </a:p>
          <a:p>
            <a:pPr marL="0" marR="0" lvl="0" indent="0" algn="l" defTabSz="913222" rtl="0" eaLnBrk="1" fontAlgn="base" latinLnBrk="0" hangingPunct="1">
              <a:lnSpc>
                <a:spcPct val="90000"/>
              </a:lnSpc>
              <a:spcBef>
                <a:spcPct val="0"/>
              </a:spcBef>
              <a:spcAft>
                <a:spcPts val="600"/>
              </a:spcAft>
              <a:buClrTx/>
              <a:buSzTx/>
              <a:buFontTx/>
              <a:buNone/>
              <a:tabLst/>
              <a:defRPr/>
            </a:pPr>
            <a:endParaRPr kumimoji="0" lang="en-US" sz="1050" b="0" i="0" u="none" strike="noStrike" kern="0" cap="none" spc="0" normalizeH="0" baseline="0" noProof="0">
              <a:ln>
                <a:noFill/>
              </a:ln>
              <a:solidFill>
                <a:srgbClr val="000000">
                  <a:lumMod val="65000"/>
                  <a:lumOff val="35000"/>
                </a:srgbClr>
              </a:solidFill>
              <a:effectLst/>
              <a:uLnTx/>
              <a:uFillTx/>
              <a:latin typeface="Segoe UI" panose="020B0502040204020203" pitchFamily="34" charset="0"/>
              <a:ea typeface="Segoe UI" panose="020B0502040204020203" pitchFamily="34" charset="0"/>
              <a:cs typeface="Segoe UI" panose="020B0502040204020203" pitchFamily="34" charset="0"/>
            </a:endParaRPr>
          </a:p>
          <a:p>
            <a:pPr marL="0" marR="0" lvl="0" indent="0" algn="l" defTabSz="913222" rtl="0" eaLnBrk="1" fontAlgn="base" latinLnBrk="0" hangingPunct="1">
              <a:lnSpc>
                <a:spcPct val="90000"/>
              </a:lnSpc>
              <a:spcBef>
                <a:spcPct val="0"/>
              </a:spcBef>
              <a:spcAft>
                <a:spcPts val="600"/>
              </a:spcAft>
              <a:buClrTx/>
              <a:buSzTx/>
              <a:buFontTx/>
              <a:buNone/>
              <a:tabLst/>
              <a:defRPr/>
            </a:pPr>
            <a:endParaRPr kumimoji="0" lang="en-US" sz="1050" b="0" i="0" u="none" strike="noStrike" kern="0" cap="none" spc="0" normalizeH="0" baseline="0" noProof="0">
              <a:ln>
                <a:noFill/>
              </a:ln>
              <a:solidFill>
                <a:srgbClr val="000000">
                  <a:lumMod val="65000"/>
                  <a:lumOff val="35000"/>
                </a:srgbClr>
              </a:solidFill>
              <a:effectLst/>
              <a:uLnTx/>
              <a:uFillTx/>
              <a:latin typeface="Segoe UI" panose="020B0502040204020203" pitchFamily="34" charset="0"/>
              <a:ea typeface="Segoe UI" panose="020B0502040204020203" pitchFamily="34" charset="0"/>
              <a:cs typeface="Segoe UI" panose="020B0502040204020203" pitchFamily="34" charset="0"/>
            </a:endParaRPr>
          </a:p>
          <a:p>
            <a:pPr marL="0" marR="0" lvl="0" indent="0" algn="l" defTabSz="913222" rtl="0" eaLnBrk="1" fontAlgn="base" latinLnBrk="0" hangingPunct="1">
              <a:lnSpc>
                <a:spcPct val="90000"/>
              </a:lnSpc>
              <a:spcBef>
                <a:spcPct val="0"/>
              </a:spcBef>
              <a:spcAft>
                <a:spcPts val="600"/>
              </a:spcAft>
              <a:buClrTx/>
              <a:buSzTx/>
              <a:buFontTx/>
              <a:buNone/>
              <a:tabLst/>
              <a:defRPr/>
            </a:pPr>
            <a:endParaRPr kumimoji="0" lang="en-US" sz="1050" b="0" i="0" u="none" strike="noStrike" kern="0" cap="none" spc="0" normalizeH="0" baseline="0" noProof="0">
              <a:ln>
                <a:noFill/>
              </a:ln>
              <a:solidFill>
                <a:srgbClr val="000000">
                  <a:lumMod val="65000"/>
                  <a:lumOff val="35000"/>
                </a:srgbClr>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72" name="TextBox 171">
            <a:extLst>
              <a:ext uri="{FF2B5EF4-FFF2-40B4-BE49-F238E27FC236}">
                <a16:creationId xmlns:a16="http://schemas.microsoft.com/office/drawing/2014/main" id="{A74ED67D-0EAF-41C5-9BA4-072225AAC444}"/>
              </a:ext>
            </a:extLst>
          </p:cNvPr>
          <p:cNvSpPr txBox="1"/>
          <p:nvPr/>
        </p:nvSpPr>
        <p:spPr>
          <a:xfrm>
            <a:off x="1525001" y="5621605"/>
            <a:ext cx="689065" cy="138499"/>
          </a:xfrm>
          <a:prstGeom prst="rect">
            <a:avLst/>
          </a:prstGeom>
          <a:noFill/>
        </p:spPr>
        <p:txBody>
          <a:bodyPr wrap="square" lIns="0" tIns="0" rIns="0" bIns="0"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lumMod val="75000"/>
                    <a:lumOff val="25000"/>
                  </a:srgbClr>
                </a:solidFill>
                <a:effectLst/>
                <a:uLnTx/>
                <a:uFillTx/>
                <a:latin typeface="Segoe UI"/>
                <a:ea typeface="+mn-ea"/>
                <a:cs typeface="+mn-cs"/>
              </a:rPr>
              <a:t>Secured OS</a:t>
            </a:r>
          </a:p>
        </p:txBody>
      </p:sp>
      <p:sp>
        <p:nvSpPr>
          <p:cNvPr id="173" name="TextBox 172">
            <a:extLst>
              <a:ext uri="{FF2B5EF4-FFF2-40B4-BE49-F238E27FC236}">
                <a16:creationId xmlns:a16="http://schemas.microsoft.com/office/drawing/2014/main" id="{B66E424D-44E5-44D2-9DB0-FC7B9AD11E85}"/>
              </a:ext>
            </a:extLst>
          </p:cNvPr>
          <p:cNvSpPr txBox="1"/>
          <p:nvPr/>
        </p:nvSpPr>
        <p:spPr>
          <a:xfrm>
            <a:off x="2145887" y="5621605"/>
            <a:ext cx="964266" cy="138499"/>
          </a:xfrm>
          <a:prstGeom prst="rect">
            <a:avLst/>
          </a:prstGeom>
          <a:noFill/>
        </p:spPr>
        <p:txBody>
          <a:bodyPr wrap="square" lIns="0" tIns="0" rIns="0" bIns="0"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lumMod val="75000"/>
                    <a:lumOff val="25000"/>
                  </a:srgbClr>
                </a:solidFill>
                <a:effectLst/>
                <a:uLnTx/>
                <a:uFillTx/>
                <a:latin typeface="Segoe UI"/>
                <a:ea typeface="+mn-ea"/>
                <a:cs typeface="+mn-cs"/>
              </a:rPr>
              <a:t>Cloud Security</a:t>
            </a:r>
          </a:p>
        </p:txBody>
      </p:sp>
      <p:pic>
        <p:nvPicPr>
          <p:cNvPr id="9234" name="Picture 6" descr="https://azurecomcdn.azureedge.net/mediahandler/acomblog/media/Default/blog/bd5000d5-6cba-45c7-9d88-d081731c0989.png">
            <a:extLst>
              <a:ext uri="{FF2B5EF4-FFF2-40B4-BE49-F238E27FC236}">
                <a16:creationId xmlns:a16="http://schemas.microsoft.com/office/drawing/2014/main" id="{77840F2A-3195-4028-A2DD-BD8C2EEDED3B}"/>
              </a:ext>
            </a:extLst>
          </p:cNvPr>
          <p:cNvPicPr>
            <a:picLocks noChangeAspect="1" noChangeArrowheads="1"/>
          </p:cNvPicPr>
          <p:nvPr/>
        </p:nvPicPr>
        <p:blipFill rotWithShape="1">
          <a:blip r:embed="rId5" cstate="print">
            <a:grayscl/>
            <a:extLst>
              <a:ext uri="{28A0092B-C50C-407E-A947-70E740481C1C}">
                <a14:useLocalDpi xmlns:a14="http://schemas.microsoft.com/office/drawing/2010/main" val="0"/>
              </a:ext>
            </a:extLst>
          </a:blip>
          <a:srcRect l="42184" t="7472" r="40288" b="61275"/>
          <a:stretch/>
        </p:blipFill>
        <p:spPr bwMode="auto">
          <a:xfrm>
            <a:off x="2488079" y="5315581"/>
            <a:ext cx="247021" cy="290027"/>
          </a:xfrm>
          <a:prstGeom prst="rect">
            <a:avLst/>
          </a:prstGeom>
          <a:noFill/>
          <a:extLst>
            <a:ext uri="{909E8E84-426E-40DD-AFC4-6F175D3DCCD1}">
              <a14:hiddenFill xmlns:a14="http://schemas.microsoft.com/office/drawing/2010/main">
                <a:solidFill>
                  <a:srgbClr val="FFFFFF"/>
                </a:solidFill>
              </a14:hiddenFill>
            </a:ext>
          </a:extLst>
        </p:spPr>
      </p:pic>
      <p:pic>
        <p:nvPicPr>
          <p:cNvPr id="10248" name="Picture 8" descr="Image result for Web Apps Logo 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681407" y="3063997"/>
            <a:ext cx="582971" cy="306060"/>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7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794242" y="2417812"/>
            <a:ext cx="328636" cy="328636"/>
          </a:xfrm>
          <a:prstGeom prst="rect">
            <a:avLst/>
          </a:prstGeom>
        </p:spPr>
      </p:pic>
      <p:sp>
        <p:nvSpPr>
          <p:cNvPr id="87" name="Rectangle 86"/>
          <p:cNvSpPr/>
          <p:nvPr/>
        </p:nvSpPr>
        <p:spPr>
          <a:xfrm>
            <a:off x="9192791" y="4173810"/>
            <a:ext cx="2469740" cy="466556"/>
          </a:xfrm>
          <a:prstGeom prst="rect">
            <a:avLst/>
          </a:prstGeom>
        </p:spPr>
        <p:txBody>
          <a:bodyPr wrap="square">
            <a:spAutoFit/>
          </a:bodyPr>
          <a:lstStyle/>
          <a:p>
            <a:pPr marL="0" marR="0" lvl="0" indent="0" algn="ctr" defTabSz="895403" rtl="0" eaLnBrk="1" fontAlgn="base" latinLnBrk="0" hangingPunct="1">
              <a:lnSpc>
                <a:spcPct val="90000"/>
              </a:lnSpc>
              <a:spcBef>
                <a:spcPct val="0"/>
              </a:spcBef>
              <a:spcAft>
                <a:spcPts val="588"/>
              </a:spcAft>
              <a:buClrTx/>
              <a:buSzTx/>
              <a:buFontTx/>
              <a:buNone/>
              <a:tabLst/>
              <a:defRPr/>
            </a:pPr>
            <a:r>
              <a:rPr kumimoji="0" lang="en-US" sz="1100" b="1" i="0" u="none" strike="noStrike" kern="0" cap="none" spc="0" normalizeH="0" baseline="0" noProof="0">
                <a:ln>
                  <a:noFill/>
                </a:ln>
                <a:solidFill>
                  <a:srgbClr val="000000">
                    <a:lumMod val="75000"/>
                    <a:lumOff val="25000"/>
                  </a:srgbClr>
                </a:solidFill>
                <a:effectLst/>
                <a:uLnTx/>
                <a:uFillTx/>
                <a:latin typeface="Segoe UI" panose="020B0502040204020203" pitchFamily="34" charset="0"/>
                <a:ea typeface="Segoe UI Black" panose="020B0A02040204020203" pitchFamily="34" charset="0"/>
                <a:cs typeface="Segoe UI" panose="020B0502040204020203" pitchFamily="34" charset="0"/>
              </a:rPr>
              <a:t>Business Integration</a:t>
            </a:r>
          </a:p>
          <a:p>
            <a:pPr marL="0" marR="0" lvl="0" indent="0" algn="ctr" defTabSz="895403" rtl="0" eaLnBrk="1" fontAlgn="base" latinLnBrk="0" hangingPunct="1">
              <a:lnSpc>
                <a:spcPct val="90000"/>
              </a:lnSpc>
              <a:spcBef>
                <a:spcPct val="0"/>
              </a:spcBef>
              <a:spcAft>
                <a:spcPts val="588"/>
              </a:spcAft>
              <a:buClrTx/>
              <a:buSzTx/>
              <a:buFontTx/>
              <a:buNone/>
              <a:tabLst/>
              <a:defRPr/>
            </a:pPr>
            <a:r>
              <a:rPr kumimoji="0" lang="en-US" sz="1050" b="0" i="0" u="none" strike="noStrike" kern="0" cap="none" spc="0" normalizeH="0" baseline="0" noProof="0">
                <a:ln>
                  <a:noFill/>
                </a:ln>
                <a:solidFill>
                  <a:srgbClr val="000000">
                    <a:lumMod val="75000"/>
                    <a:lumOff val="25000"/>
                  </a:srgbClr>
                </a:solidFill>
                <a:effectLst/>
                <a:uLnTx/>
                <a:uFillTx/>
                <a:latin typeface="Segoe UI"/>
                <a:ea typeface="+mn-ea"/>
                <a:cs typeface="+mn-cs"/>
              </a:rPr>
              <a:t>Connect to business apps &amp; services</a:t>
            </a:r>
          </a:p>
        </p:txBody>
      </p:sp>
      <p:sp>
        <p:nvSpPr>
          <p:cNvPr id="155" name="Rectangle 154">
            <a:extLst>
              <a:ext uri="{FF2B5EF4-FFF2-40B4-BE49-F238E27FC236}">
                <a16:creationId xmlns:a16="http://schemas.microsoft.com/office/drawing/2014/main" id="{B60EADB8-674E-4037-87A4-EB2AE19BA511}"/>
              </a:ext>
            </a:extLst>
          </p:cNvPr>
          <p:cNvSpPr/>
          <p:nvPr/>
        </p:nvSpPr>
        <p:spPr>
          <a:xfrm>
            <a:off x="9895085" y="4960918"/>
            <a:ext cx="1129513" cy="286077"/>
          </a:xfrm>
          <a:prstGeom prst="rect">
            <a:avLst/>
          </a:prstGeom>
        </p:spPr>
        <p:txBody>
          <a:bodyPr wrap="square">
            <a:spAutoFit/>
          </a:bodyPr>
          <a:lstStyle/>
          <a:p>
            <a:pPr marL="0" marR="0" lvl="0" indent="0" algn="ctr" defTabSz="913222" rtl="0" eaLnBrk="1" fontAlgn="base" latinLnBrk="0" hangingPunct="1">
              <a:lnSpc>
                <a:spcPct val="90000"/>
              </a:lnSpc>
              <a:spcBef>
                <a:spcPct val="0"/>
              </a:spcBef>
              <a:spcAft>
                <a:spcPts val="600"/>
              </a:spcAft>
              <a:buClrTx/>
              <a:buSzTx/>
              <a:buFontTx/>
              <a:buNone/>
              <a:tabLst/>
              <a:defRPr/>
            </a:pPr>
            <a:r>
              <a:rPr kumimoji="0" lang="en-US" sz="1400" b="0" i="0" u="none" strike="noStrike" kern="0" cap="none" spc="0" normalizeH="0" baseline="0" noProof="0">
                <a:ln>
                  <a:noFill/>
                </a:ln>
                <a:solidFill>
                  <a:srgbClr val="000000">
                    <a:lumMod val="75000"/>
                    <a:lumOff val="25000"/>
                  </a:srgbClr>
                </a:solidFill>
                <a:effectLst/>
                <a:uLnTx/>
                <a:uFillTx/>
                <a:latin typeface="Segoe UI" panose="020B0502040204020203" pitchFamily="34" charset="0"/>
                <a:ea typeface="+mn-ea"/>
                <a:cs typeface="Segoe UI" panose="020B0502040204020203" pitchFamily="34" charset="0"/>
              </a:rPr>
              <a:t>Office 365</a:t>
            </a:r>
          </a:p>
        </p:txBody>
      </p:sp>
      <p:sp>
        <p:nvSpPr>
          <p:cNvPr id="170" name="Rectangle 169">
            <a:extLst>
              <a:ext uri="{FF2B5EF4-FFF2-40B4-BE49-F238E27FC236}">
                <a16:creationId xmlns:a16="http://schemas.microsoft.com/office/drawing/2014/main" id="{FF3D14F0-C999-4F42-95AF-CF85E93582FC}"/>
              </a:ext>
            </a:extLst>
          </p:cNvPr>
          <p:cNvSpPr/>
          <p:nvPr/>
        </p:nvSpPr>
        <p:spPr>
          <a:xfrm>
            <a:off x="9685539" y="4667578"/>
            <a:ext cx="1454802" cy="286232"/>
          </a:xfrm>
          <a:prstGeom prst="rect">
            <a:avLst/>
          </a:prstGeom>
        </p:spPr>
        <p:txBody>
          <a:bodyPr wrap="square">
            <a:spAutoFit/>
          </a:bodyPr>
          <a:lstStyle/>
          <a:p>
            <a:pPr marL="0" marR="0" lvl="0" indent="0" algn="ctr" defTabSz="913222" rtl="0" eaLnBrk="1" fontAlgn="base" latinLnBrk="0" hangingPunct="1">
              <a:lnSpc>
                <a:spcPct val="90000"/>
              </a:lnSpc>
              <a:spcBef>
                <a:spcPct val="0"/>
              </a:spcBef>
              <a:spcAft>
                <a:spcPts val="600"/>
              </a:spcAft>
              <a:buClrTx/>
              <a:buSzTx/>
              <a:buFontTx/>
              <a:buNone/>
              <a:tabLst/>
              <a:defRPr/>
            </a:pPr>
            <a:r>
              <a:rPr kumimoji="0" lang="en-US" sz="1400" b="0" i="0" u="none" strike="noStrike" kern="0" cap="none" spc="0" normalizeH="0" baseline="0" noProof="0">
                <a:ln>
                  <a:noFill/>
                </a:ln>
                <a:solidFill>
                  <a:srgbClr val="000000">
                    <a:lumMod val="75000"/>
                    <a:lumOff val="25000"/>
                  </a:srgbClr>
                </a:solidFill>
                <a:effectLst/>
                <a:uLnTx/>
                <a:uFillTx/>
                <a:latin typeface="Segoe UI" panose="020B0502040204020203" pitchFamily="34" charset="0"/>
                <a:ea typeface="Segoe UI" panose="020B0502040204020203" pitchFamily="34" charset="0"/>
                <a:cs typeface="Segoe UI" panose="020B0502040204020203" pitchFamily="34" charset="0"/>
              </a:rPr>
              <a:t>Dynamics 365</a:t>
            </a:r>
          </a:p>
        </p:txBody>
      </p:sp>
      <p:pic>
        <p:nvPicPr>
          <p:cNvPr id="2048" name="Picture 2047" descr="A picture containing paper clip&#10;&#10;Description generated with high confidence">
            <a:extLst>
              <a:ext uri="{FF2B5EF4-FFF2-40B4-BE49-F238E27FC236}">
                <a16:creationId xmlns:a16="http://schemas.microsoft.com/office/drawing/2014/main" id="{BD746B46-42AF-4F39-A6E3-B905037AA7CA}"/>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85539" y="2291282"/>
            <a:ext cx="572958" cy="572958"/>
          </a:xfrm>
          <a:prstGeom prst="rect">
            <a:avLst/>
          </a:prstGeom>
        </p:spPr>
      </p:pic>
      <p:cxnSp>
        <p:nvCxnSpPr>
          <p:cNvPr id="128" name="2 Arrow">
            <a:extLst>
              <a:ext uri="{FF2B5EF4-FFF2-40B4-BE49-F238E27FC236}">
                <a16:creationId xmlns:a16="http://schemas.microsoft.com/office/drawing/2014/main" id="{B9A264F2-14BA-4FAF-83F8-40E41B110E63}"/>
              </a:ext>
            </a:extLst>
          </p:cNvPr>
          <p:cNvCxnSpPr>
            <a:cxnSpLocks/>
            <a:stCxn id="183" idx="0"/>
            <a:endCxn id="124" idx="2"/>
          </p:cNvCxnSpPr>
          <p:nvPr/>
        </p:nvCxnSpPr>
        <p:spPr>
          <a:xfrm flipH="1" flipV="1">
            <a:off x="1852875" y="4718602"/>
            <a:ext cx="10260" cy="265973"/>
          </a:xfrm>
          <a:prstGeom prst="straightConnector1">
            <a:avLst/>
          </a:prstGeom>
          <a:ln w="31750">
            <a:solidFill>
              <a:schemeClr val="bg1">
                <a:lumMod val="5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112E254B-2FF4-49CF-9C73-FB3637AEA62C}"/>
              </a:ext>
            </a:extLst>
          </p:cNvPr>
          <p:cNvGrpSpPr/>
          <p:nvPr/>
        </p:nvGrpSpPr>
        <p:grpSpPr>
          <a:xfrm>
            <a:off x="689717" y="3253163"/>
            <a:ext cx="2416207" cy="1465439"/>
            <a:chOff x="1317652" y="2287656"/>
            <a:chExt cx="2082726" cy="1651997"/>
          </a:xfrm>
        </p:grpSpPr>
        <p:sp>
          <p:nvSpPr>
            <p:cNvPr id="124" name="Rectangle 123"/>
            <p:cNvSpPr/>
            <p:nvPr/>
          </p:nvSpPr>
          <p:spPr bwMode="auto">
            <a:xfrm>
              <a:off x="1317652" y="2287656"/>
              <a:ext cx="2005242" cy="1651997"/>
            </a:xfrm>
            <a:prstGeom prst="rect">
              <a:avLst/>
            </a:prstGeom>
            <a:solidFill>
              <a:schemeClr val="bg1">
                <a:alpha val="79000"/>
              </a:schemeClr>
            </a:solidFill>
            <a:ln w="190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01" rIns="0" bIns="91375" numCol="1" spcCol="0" rtlCol="0" fromWordArt="0" anchor="b" anchorCtr="0" forceAA="0" compatLnSpc="1">
              <a:prstTxWarp prst="textNoShape">
                <a:avLst/>
              </a:prstTxWarp>
              <a:noAutofit/>
            </a:bodyPr>
            <a:lstStyle/>
            <a:p>
              <a:pPr marL="0" marR="0" lvl="0" indent="0" algn="ctr" defTabSz="913222" rtl="0" eaLnBrk="1" fontAlgn="base" latinLnBrk="0" hangingPunct="1">
                <a:lnSpc>
                  <a:spcPct val="90000"/>
                </a:lnSpc>
                <a:spcBef>
                  <a:spcPct val="0"/>
                </a:spcBef>
                <a:spcAft>
                  <a:spcPts val="600"/>
                </a:spcAft>
                <a:buClrTx/>
                <a:buSzTx/>
                <a:buFontTx/>
                <a:buNone/>
                <a:tabLst/>
                <a:defRPr/>
              </a:pPr>
              <a:endParaRPr kumimoji="0" lang="en-US" sz="1100" b="1" i="0" u="none" strike="noStrike" kern="0" cap="none" spc="0" normalizeH="0" baseline="0" noProof="0">
                <a:ln>
                  <a:noFill/>
                </a:ln>
                <a:solidFill>
                  <a:srgbClr val="000000">
                    <a:lumMod val="75000"/>
                    <a:lumOff val="25000"/>
                  </a:srgbClr>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27" name="Rectangle 126"/>
            <p:cNvSpPr/>
            <p:nvPr/>
          </p:nvSpPr>
          <p:spPr bwMode="auto">
            <a:xfrm>
              <a:off x="2153041" y="2403567"/>
              <a:ext cx="1247337" cy="1064790"/>
            </a:xfrm>
            <a:prstGeom prst="rect">
              <a:avLst/>
            </a:prstGeom>
            <a:no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21" tIns="91401" rIns="0" bIns="91375" numCol="1" spcCol="0" rtlCol="0" fromWordArt="0" anchor="b" anchorCtr="0" forceAA="0" compatLnSpc="1">
              <a:prstTxWarp prst="textNoShape">
                <a:avLst/>
              </a:prstTxWarp>
              <a:noAutofit/>
            </a:bodyPr>
            <a:lstStyle/>
            <a:p>
              <a:pPr marL="0" marR="0" lvl="0" indent="0" algn="l" defTabSz="913222" rtl="0" eaLnBrk="1" fontAlgn="base" latinLnBrk="0" hangingPunct="1">
                <a:lnSpc>
                  <a:spcPct val="90000"/>
                </a:lnSpc>
                <a:spcBef>
                  <a:spcPct val="0"/>
                </a:spcBef>
                <a:spcAft>
                  <a:spcPts val="200"/>
                </a:spcAft>
                <a:buClrTx/>
                <a:buSzTx/>
                <a:buFontTx/>
                <a:buNone/>
                <a:tabLst/>
                <a:defRPr/>
              </a:pPr>
              <a:r>
                <a:rPr kumimoji="0" lang="en-US" sz="900" b="0" i="0" u="none" strike="noStrike" kern="0" cap="none" spc="0" normalizeH="0" baseline="0" noProof="0">
                  <a:ln>
                    <a:noFill/>
                  </a:ln>
                  <a:solidFill>
                    <a:srgbClr val="000000">
                      <a:lumMod val="75000"/>
                      <a:lumOff val="25000"/>
                    </a:srgbClr>
                  </a:solidFill>
                  <a:effectLst/>
                  <a:uLnTx/>
                  <a:uFillTx/>
                  <a:latin typeface="Segoe UI" panose="020B0502040204020203" pitchFamily="34" charset="0"/>
                  <a:ea typeface="Segoe UI" panose="020B0502040204020203" pitchFamily="34" charset="0"/>
                  <a:cs typeface="Segoe UI" panose="020B0502040204020203" pitchFamily="34" charset="0"/>
                </a:rPr>
                <a:t>Edge Modules:</a:t>
              </a:r>
            </a:p>
            <a:p>
              <a:pPr marL="112691" marR="0" lvl="0" indent="-112691" algn="l" defTabSz="913222" rtl="0" eaLnBrk="1" fontAlgn="base" latinLnBrk="0" hangingPunct="1">
                <a:lnSpc>
                  <a:spcPct val="90000"/>
                </a:lnSpc>
                <a:spcBef>
                  <a:spcPct val="0"/>
                </a:spcBef>
                <a:spcAft>
                  <a:spcPts val="100"/>
                </a:spcAft>
                <a:buClrTx/>
                <a:buSzTx/>
                <a:buFont typeface="Arial" panose="020B0604020202020204" pitchFamily="34" charset="0"/>
                <a:buChar char="•"/>
                <a:tabLst/>
                <a:defRPr/>
              </a:pPr>
              <a:r>
                <a:rPr kumimoji="0" lang="en-US" sz="900" b="0" i="0" u="none" strike="noStrike" kern="0" cap="none" spc="0" normalizeH="0" baseline="0" noProof="0">
                  <a:ln>
                    <a:noFill/>
                  </a:ln>
                  <a:solidFill>
                    <a:srgbClr val="000000">
                      <a:lumMod val="75000"/>
                      <a:lumOff val="25000"/>
                    </a:srgbClr>
                  </a:solidFill>
                  <a:effectLst/>
                  <a:uLnTx/>
                  <a:uFillTx/>
                  <a:latin typeface="Segoe UI" panose="020B0502040204020203" pitchFamily="34" charset="0"/>
                  <a:ea typeface="Segoe UI" panose="020B0502040204020203" pitchFamily="34" charset="0"/>
                  <a:cs typeface="Segoe UI" panose="020B0502040204020203" pitchFamily="34" charset="0"/>
                </a:rPr>
                <a:t>Protocol Adaptation</a:t>
              </a:r>
            </a:p>
            <a:p>
              <a:pPr marL="112691" marR="0" lvl="0" indent="-112691" algn="l" defTabSz="913222" rtl="0" eaLnBrk="1" fontAlgn="base" latinLnBrk="0" hangingPunct="1">
                <a:lnSpc>
                  <a:spcPct val="90000"/>
                </a:lnSpc>
                <a:spcBef>
                  <a:spcPct val="0"/>
                </a:spcBef>
                <a:spcAft>
                  <a:spcPts val="100"/>
                </a:spcAft>
                <a:buClrTx/>
                <a:buSzTx/>
                <a:buFont typeface="Arial" panose="020B0604020202020204" pitchFamily="34" charset="0"/>
                <a:buChar char="•"/>
                <a:tabLst/>
                <a:defRPr/>
              </a:pPr>
              <a:r>
                <a:rPr kumimoji="0" lang="en-US" sz="900" b="0" i="0" u="none" strike="noStrike" kern="0" cap="none" spc="0" normalizeH="0" baseline="0" noProof="0">
                  <a:ln>
                    <a:noFill/>
                  </a:ln>
                  <a:solidFill>
                    <a:srgbClr val="000000">
                      <a:lumMod val="75000"/>
                      <a:lumOff val="25000"/>
                    </a:srgbClr>
                  </a:solidFill>
                  <a:effectLst/>
                  <a:uLnTx/>
                  <a:uFillTx/>
                  <a:latin typeface="Segoe UI" panose="020B0502040204020203" pitchFamily="34" charset="0"/>
                  <a:ea typeface="Segoe UI" panose="020B0502040204020203" pitchFamily="34" charset="0"/>
                  <a:cs typeface="Segoe UI" panose="020B0502040204020203" pitchFamily="34" charset="0"/>
                </a:rPr>
                <a:t>Functions</a:t>
              </a:r>
            </a:p>
            <a:p>
              <a:pPr marL="112691" marR="0" lvl="0" indent="-112691" algn="l" defTabSz="913222" rtl="0" eaLnBrk="1" fontAlgn="base" latinLnBrk="0" hangingPunct="1">
                <a:lnSpc>
                  <a:spcPct val="90000"/>
                </a:lnSpc>
                <a:spcBef>
                  <a:spcPct val="0"/>
                </a:spcBef>
                <a:spcAft>
                  <a:spcPts val="100"/>
                </a:spcAft>
                <a:buClrTx/>
                <a:buSzTx/>
                <a:buFont typeface="Arial" panose="020B0604020202020204" pitchFamily="34" charset="0"/>
                <a:buChar char="•"/>
                <a:tabLst/>
                <a:defRPr/>
              </a:pPr>
              <a:r>
                <a:rPr kumimoji="0" lang="en-US" sz="900" b="0" i="0" u="none" strike="noStrike" kern="0" cap="none" spc="0" normalizeH="0" baseline="0" noProof="0">
                  <a:ln>
                    <a:noFill/>
                  </a:ln>
                  <a:solidFill>
                    <a:srgbClr val="000000">
                      <a:lumMod val="75000"/>
                      <a:lumOff val="25000"/>
                    </a:srgbClr>
                  </a:solidFill>
                  <a:effectLst/>
                  <a:uLnTx/>
                  <a:uFillTx/>
                  <a:latin typeface="Segoe UI" panose="020B0502040204020203" pitchFamily="34" charset="0"/>
                  <a:ea typeface="Segoe UI" panose="020B0502040204020203" pitchFamily="34" charset="0"/>
                  <a:cs typeface="Segoe UI" panose="020B0502040204020203" pitchFamily="34" charset="0"/>
                </a:rPr>
                <a:t>Stream Analytics</a:t>
              </a:r>
            </a:p>
            <a:p>
              <a:pPr marL="112691" marR="0" lvl="0" indent="-112691" algn="l" defTabSz="913222" rtl="0" eaLnBrk="1" fontAlgn="base" latinLnBrk="0" hangingPunct="1">
                <a:lnSpc>
                  <a:spcPct val="90000"/>
                </a:lnSpc>
                <a:spcBef>
                  <a:spcPct val="0"/>
                </a:spcBef>
                <a:spcAft>
                  <a:spcPts val="100"/>
                </a:spcAft>
                <a:buClrTx/>
                <a:buSzTx/>
                <a:buFont typeface="Arial" panose="020B0604020202020204" pitchFamily="34" charset="0"/>
                <a:buChar char="•"/>
                <a:tabLst/>
                <a:defRPr/>
              </a:pPr>
              <a:r>
                <a:rPr kumimoji="0" lang="en-US" sz="900" b="0" i="0" u="none" strike="noStrike" kern="0" cap="none" spc="0" normalizeH="0" baseline="0" noProof="0">
                  <a:ln>
                    <a:noFill/>
                  </a:ln>
                  <a:solidFill>
                    <a:srgbClr val="000000">
                      <a:lumMod val="75000"/>
                      <a:lumOff val="25000"/>
                    </a:srgbClr>
                  </a:solidFill>
                  <a:effectLst/>
                  <a:uLnTx/>
                  <a:uFillTx/>
                  <a:latin typeface="Segoe UI" panose="020B0502040204020203" pitchFamily="34" charset="0"/>
                  <a:ea typeface="Segoe UI" panose="020B0502040204020203" pitchFamily="34" charset="0"/>
                  <a:cs typeface="Segoe UI" panose="020B0502040204020203" pitchFamily="34" charset="0"/>
                </a:rPr>
                <a:t>Machine Learning</a:t>
              </a:r>
            </a:p>
            <a:p>
              <a:pPr marL="112691" marR="0" lvl="0" indent="-112691" algn="l" defTabSz="913222" rtl="0" eaLnBrk="1" fontAlgn="base" latinLnBrk="0" hangingPunct="1">
                <a:lnSpc>
                  <a:spcPct val="90000"/>
                </a:lnSpc>
                <a:spcBef>
                  <a:spcPct val="0"/>
                </a:spcBef>
                <a:spcAft>
                  <a:spcPts val="100"/>
                </a:spcAft>
                <a:buClrTx/>
                <a:buSzTx/>
                <a:buFont typeface="Arial" panose="020B0604020202020204" pitchFamily="34" charset="0"/>
                <a:buChar char="•"/>
                <a:tabLst/>
                <a:defRPr/>
              </a:pPr>
              <a:r>
                <a:rPr kumimoji="0" lang="en-US" sz="900" b="0" i="0" u="none" strike="noStrike" kern="0" cap="none" spc="0" normalizeH="0" baseline="0" noProof="0">
                  <a:ln>
                    <a:noFill/>
                  </a:ln>
                  <a:solidFill>
                    <a:srgbClr val="000000">
                      <a:lumMod val="75000"/>
                      <a:lumOff val="25000"/>
                    </a:srgbClr>
                  </a:solidFill>
                  <a:effectLst/>
                  <a:uLnTx/>
                  <a:uFillTx/>
                  <a:latin typeface="Segoe UI" panose="020B0502040204020203" pitchFamily="34" charset="0"/>
                  <a:ea typeface="Segoe UI" panose="020B0502040204020203" pitchFamily="34" charset="0"/>
                  <a:cs typeface="Segoe UI" panose="020B0502040204020203" pitchFamily="34" charset="0"/>
                </a:rPr>
                <a:t>AI</a:t>
              </a:r>
            </a:p>
          </p:txBody>
        </p:sp>
        <p:pic>
          <p:nvPicPr>
            <p:cNvPr id="129" name="Picture 8" descr="Image result for Azure IoT Edge logo png">
              <a:extLst>
                <a:ext uri="{FF2B5EF4-FFF2-40B4-BE49-F238E27FC236}">
                  <a16:creationId xmlns:a16="http://schemas.microsoft.com/office/drawing/2014/main" id="{F747B297-48AB-4EFF-B7CC-780901916D42}"/>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555486" y="2463377"/>
              <a:ext cx="322193" cy="400879"/>
            </a:xfrm>
            <a:prstGeom prst="rect">
              <a:avLst/>
            </a:prstGeom>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0B085ECA-40D5-4A12-9C55-85ABCE56E43C}"/>
                </a:ext>
              </a:extLst>
            </p:cNvPr>
            <p:cNvSpPr/>
            <p:nvPr/>
          </p:nvSpPr>
          <p:spPr>
            <a:xfrm>
              <a:off x="1324829" y="2884060"/>
              <a:ext cx="780305" cy="448308"/>
            </a:xfrm>
            <a:prstGeom prst="rect">
              <a:avLst/>
            </a:prstGeom>
          </p:spPr>
          <p:txBody>
            <a:bodyPr wrap="square">
              <a:spAutoFit/>
            </a:bodyPr>
            <a:lstStyle/>
            <a:p>
              <a:pPr marL="0" marR="0" lvl="0" indent="0" algn="ctr" defTabSz="913222" rtl="0" eaLnBrk="1" fontAlgn="base" latinLnBrk="0" hangingPunct="1">
                <a:lnSpc>
                  <a:spcPct val="90000"/>
                </a:lnSpc>
                <a:spcBef>
                  <a:spcPct val="0"/>
                </a:spcBef>
                <a:spcAft>
                  <a:spcPts val="600"/>
                </a:spcAft>
                <a:buClrTx/>
                <a:buSzTx/>
                <a:buFontTx/>
                <a:buNone/>
                <a:tabLst/>
                <a:defRPr/>
              </a:pPr>
              <a:r>
                <a:rPr kumimoji="0" lang="en-US" sz="1100" b="1" i="0" u="none" strike="noStrike" kern="0" cap="none" spc="0" normalizeH="0" baseline="0" noProof="0">
                  <a:ln>
                    <a:noFill/>
                  </a:ln>
                  <a:solidFill>
                    <a:srgbClr val="000000">
                      <a:lumMod val="75000"/>
                      <a:lumOff val="25000"/>
                    </a:srgbClr>
                  </a:solidFill>
                  <a:effectLst/>
                  <a:uLnTx/>
                  <a:uFillTx/>
                  <a:latin typeface="Segoe UI" panose="020B0502040204020203" pitchFamily="34" charset="0"/>
                  <a:ea typeface="Segoe UI" panose="020B0502040204020203" pitchFamily="34" charset="0"/>
                  <a:cs typeface="Segoe UI" panose="020B0502040204020203" pitchFamily="34" charset="0"/>
                </a:rPr>
                <a:t>Azure </a:t>
              </a:r>
              <a:br>
                <a:rPr kumimoji="0" lang="en-US" sz="1100" b="1" i="0" u="none" strike="noStrike" kern="0" cap="none" spc="0" normalizeH="0" baseline="0" noProof="0">
                  <a:ln>
                    <a:noFill/>
                  </a:ln>
                  <a:solidFill>
                    <a:srgbClr val="000000">
                      <a:lumMod val="75000"/>
                      <a:lumOff val="25000"/>
                    </a:srgbClr>
                  </a:solidFill>
                  <a:effectLst/>
                  <a:uLnTx/>
                  <a:uFillTx/>
                  <a:latin typeface="Segoe UI" panose="020B0502040204020203" pitchFamily="34" charset="0"/>
                  <a:ea typeface="Segoe UI" panose="020B0502040204020203" pitchFamily="34" charset="0"/>
                  <a:cs typeface="Segoe UI" panose="020B0502040204020203" pitchFamily="34" charset="0"/>
                </a:rPr>
              </a:br>
              <a:r>
                <a:rPr kumimoji="0" lang="en-US" sz="1100" b="1" i="0" u="none" strike="noStrike" kern="0" cap="none" spc="0" normalizeH="0" baseline="0" noProof="0">
                  <a:ln>
                    <a:noFill/>
                  </a:ln>
                  <a:solidFill>
                    <a:srgbClr val="000000">
                      <a:lumMod val="75000"/>
                      <a:lumOff val="25000"/>
                    </a:srgbClr>
                  </a:solidFill>
                  <a:effectLst/>
                  <a:uLnTx/>
                  <a:uFillTx/>
                  <a:latin typeface="Segoe UI" panose="020B0502040204020203" pitchFamily="34" charset="0"/>
                  <a:ea typeface="Segoe UI" panose="020B0502040204020203" pitchFamily="34" charset="0"/>
                  <a:cs typeface="Segoe UI" panose="020B0502040204020203" pitchFamily="34" charset="0"/>
                </a:rPr>
                <a:t>IoT Edge</a:t>
              </a:r>
            </a:p>
          </p:txBody>
        </p:sp>
      </p:grpSp>
      <p:sp>
        <p:nvSpPr>
          <p:cNvPr id="154" name="Rectangle 153">
            <a:extLst>
              <a:ext uri="{FF2B5EF4-FFF2-40B4-BE49-F238E27FC236}">
                <a16:creationId xmlns:a16="http://schemas.microsoft.com/office/drawing/2014/main" id="{CF228F15-4C7B-4AF1-9745-A4C6A1B755CA}"/>
              </a:ext>
            </a:extLst>
          </p:cNvPr>
          <p:cNvSpPr/>
          <p:nvPr/>
        </p:nvSpPr>
        <p:spPr bwMode="auto">
          <a:xfrm>
            <a:off x="710636" y="6180637"/>
            <a:ext cx="10885666" cy="519360"/>
          </a:xfrm>
          <a:prstGeom prst="rect">
            <a:avLst/>
          </a:prstGeom>
          <a:solidFill>
            <a:schemeClr val="bg1">
              <a:alpha val="90000"/>
            </a:schemeClr>
          </a:solidFill>
          <a:ln w="190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1" tIns="91401" rIns="91427" bIns="91375" numCol="1" spcCol="0" rtlCol="0" fromWordArt="0" anchor="ctr" anchorCtr="0" forceAA="0" compatLnSpc="1">
            <a:prstTxWarp prst="textNoShape">
              <a:avLst/>
            </a:prstTxWarp>
            <a:noAutofit/>
          </a:bodyPr>
          <a:lstStyle/>
          <a:p>
            <a:pPr marL="2112557" marR="0" lvl="0" indent="-115866" algn="l" defTabSz="609468"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0" cap="none" spc="0" normalizeH="0" baseline="0" noProof="0">
                <a:ln>
                  <a:noFill/>
                </a:ln>
                <a:solidFill>
                  <a:srgbClr val="000000">
                    <a:lumMod val="75000"/>
                    <a:lumOff val="25000"/>
                  </a:srgbClr>
                </a:solidFill>
                <a:effectLst/>
                <a:uLnTx/>
                <a:uFillTx/>
                <a:latin typeface="Segoe UI"/>
                <a:ea typeface="+mn-ea"/>
                <a:cs typeface="+mn-cs"/>
              </a:rPr>
              <a:t>Integrated view for </a:t>
            </a:r>
            <a:r>
              <a:rPr kumimoji="0" lang="en-US" sz="900" b="0" i="0" u="none" strike="noStrike" kern="0" cap="none" spc="0" normalizeH="0" baseline="0" noProof="0">
                <a:ln>
                  <a:noFill/>
                </a:ln>
                <a:solidFill>
                  <a:srgbClr val="37A5D1"/>
                </a:solidFill>
                <a:effectLst/>
                <a:uLnTx/>
                <a:uFillTx/>
                <a:latin typeface="Segoe UI"/>
                <a:ea typeface="+mn-ea"/>
                <a:cs typeface="+mn-cs"/>
              </a:rPr>
              <a:t>CISO &amp; SecOps personas </a:t>
            </a:r>
            <a:r>
              <a:rPr kumimoji="0" lang="en-US" sz="900" b="0" i="0" u="none" strike="noStrike" kern="0" cap="none" spc="0" normalizeH="0" baseline="0" noProof="0">
                <a:ln>
                  <a:noFill/>
                </a:ln>
                <a:solidFill>
                  <a:srgbClr val="000000">
                    <a:lumMod val="75000"/>
                    <a:lumOff val="25000"/>
                  </a:srgbClr>
                </a:solidFill>
                <a:effectLst/>
                <a:uLnTx/>
                <a:uFillTx/>
                <a:latin typeface="Segoe UI"/>
                <a:ea typeface="+mn-ea"/>
                <a:cs typeface="+mn-cs"/>
              </a:rPr>
              <a:t>to review enterprise security posture, including IoT solutions.</a:t>
            </a:r>
          </a:p>
          <a:p>
            <a:pPr marL="2112557" marR="0" lvl="0" indent="-115866" algn="l" defTabSz="609468"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000000">
                    <a:lumMod val="75000"/>
                    <a:lumOff val="25000"/>
                  </a:srgbClr>
                </a:solidFill>
                <a:effectLst/>
                <a:uLnTx/>
                <a:uFillTx/>
                <a:latin typeface="Segoe UI"/>
                <a:ea typeface="Calibri" panose="020F0502020204030204" pitchFamily="34" charset="0"/>
                <a:cs typeface="+mn-cs"/>
              </a:rPr>
              <a:t>Holistic view of IoT solution security posture for </a:t>
            </a:r>
            <a:r>
              <a:rPr kumimoji="0" lang="en-US" sz="900" b="0" i="0" u="none" strike="noStrike" kern="1200" cap="none" spc="0" normalizeH="0" baseline="0" noProof="0">
                <a:ln>
                  <a:noFill/>
                </a:ln>
                <a:solidFill>
                  <a:srgbClr val="37A5D1"/>
                </a:solidFill>
                <a:effectLst/>
                <a:uLnTx/>
                <a:uFillTx/>
                <a:latin typeface="Segoe UI"/>
                <a:ea typeface="Calibri" panose="020F0502020204030204" pitchFamily="34" charset="0"/>
                <a:cs typeface="+mn-cs"/>
              </a:rPr>
              <a:t>DevOps and IoT solution managers </a:t>
            </a:r>
            <a:r>
              <a:rPr kumimoji="0" lang="en-US" sz="900" b="0" i="0" u="none" strike="noStrike" kern="1200" cap="none" spc="0" normalizeH="0" baseline="0" noProof="0">
                <a:ln>
                  <a:noFill/>
                </a:ln>
                <a:solidFill>
                  <a:srgbClr val="000000">
                    <a:lumMod val="75000"/>
                    <a:lumOff val="25000"/>
                  </a:srgbClr>
                </a:solidFill>
                <a:effectLst/>
                <a:uLnTx/>
                <a:uFillTx/>
                <a:latin typeface="Segoe UI"/>
                <a:ea typeface="Calibri" panose="020F0502020204030204" pitchFamily="34" charset="0"/>
                <a:cs typeface="+mn-cs"/>
              </a:rPr>
              <a:t>to review and manage day to day security status</a:t>
            </a:r>
            <a:endParaRPr kumimoji="0" lang="en-US" sz="900" b="0" i="0" u="none" strike="noStrike" kern="0" cap="none" spc="0" normalizeH="0" baseline="0" noProof="0">
              <a:ln>
                <a:noFill/>
              </a:ln>
              <a:solidFill>
                <a:srgbClr val="000000">
                  <a:lumMod val="75000"/>
                  <a:lumOff val="25000"/>
                </a:srgbClr>
              </a:solidFill>
              <a:effectLst/>
              <a:uLnTx/>
              <a:uFillTx/>
              <a:latin typeface="Segoe UI"/>
              <a:ea typeface="+mn-ea"/>
              <a:cs typeface="+mn-cs"/>
            </a:endParaRPr>
          </a:p>
        </p:txBody>
      </p:sp>
      <p:pic>
        <p:nvPicPr>
          <p:cNvPr id="156" name="Picture 2" descr="Image result for Azure Security Center Icon">
            <a:extLst>
              <a:ext uri="{FF2B5EF4-FFF2-40B4-BE49-F238E27FC236}">
                <a16:creationId xmlns:a16="http://schemas.microsoft.com/office/drawing/2014/main" id="{9F976DFE-92AC-4A91-95AD-9CA3400485B1}"/>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70591" y="6283185"/>
            <a:ext cx="336060" cy="33606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1E26FD01-7A81-4EA5-A5EA-2A31F9033A4F}"/>
              </a:ext>
            </a:extLst>
          </p:cNvPr>
          <p:cNvSpPr/>
          <p:nvPr/>
        </p:nvSpPr>
        <p:spPr>
          <a:xfrm>
            <a:off x="1144098" y="6252375"/>
            <a:ext cx="1303001" cy="397032"/>
          </a:xfrm>
          <a:prstGeom prst="rect">
            <a:avLst/>
          </a:prstGeom>
        </p:spPr>
        <p:txBody>
          <a:bodyPr wrap="square">
            <a:spAutoFit/>
          </a:bodyPr>
          <a:lstStyle/>
          <a:p>
            <a:pPr marL="0" marR="0" lvl="0" indent="0" algn="ctr" defTabSz="913397" rtl="0" eaLnBrk="1" fontAlgn="base" latinLnBrk="0" hangingPunct="1">
              <a:lnSpc>
                <a:spcPct val="90000"/>
              </a:lnSpc>
              <a:spcBef>
                <a:spcPct val="0"/>
              </a:spcBef>
              <a:spcAft>
                <a:spcPts val="0"/>
              </a:spcAft>
              <a:buClrTx/>
              <a:buSzTx/>
              <a:buFontTx/>
              <a:buNone/>
              <a:tabLst/>
              <a:defRPr/>
            </a:pPr>
            <a:r>
              <a:rPr kumimoji="0" lang="en-US" sz="1100" b="1" i="0" u="none" strike="noStrike" kern="0" cap="none" spc="0" normalizeH="0" baseline="0" noProof="0" dirty="0">
                <a:ln>
                  <a:noFill/>
                </a:ln>
                <a:solidFill>
                  <a:srgbClr val="000000">
                    <a:lumMod val="75000"/>
                    <a:lumOff val="25000"/>
                  </a:srgbClr>
                </a:solidFill>
                <a:effectLst/>
                <a:uLnTx/>
                <a:uFillTx/>
                <a:latin typeface="Segoe UI" panose="020B0502040204020203" pitchFamily="34" charset="0"/>
                <a:ea typeface="Segoe UI" panose="020B0502040204020203" pitchFamily="34" charset="0"/>
                <a:cs typeface="Segoe UI" panose="020B0502040204020203" pitchFamily="34" charset="0"/>
              </a:rPr>
              <a:t>Azure Defender for IoT</a:t>
            </a:r>
          </a:p>
        </p:txBody>
      </p:sp>
      <p:pic>
        <p:nvPicPr>
          <p:cNvPr id="7170" name="Picture 2" descr="Image result for PowerApps icon png">
            <a:extLst>
              <a:ext uri="{FF2B5EF4-FFF2-40B4-BE49-F238E27FC236}">
                <a16:creationId xmlns:a16="http://schemas.microsoft.com/office/drawing/2014/main" id="{74740930-B44B-4761-8FDA-6A82E572FB08}"/>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9771284" y="3027240"/>
            <a:ext cx="414880" cy="351265"/>
          </a:xfrm>
          <a:prstGeom prst="rect">
            <a:avLst/>
          </a:prstGeom>
          <a:noFill/>
          <a:extLst>
            <a:ext uri="{909E8E84-426E-40DD-AFC4-6F175D3DCCD1}">
              <a14:hiddenFill xmlns:a14="http://schemas.microsoft.com/office/drawing/2010/main">
                <a:solidFill>
                  <a:srgbClr val="FFFFFF"/>
                </a:solidFill>
              </a14:hiddenFill>
            </a:ext>
          </a:extLst>
        </p:spPr>
      </p:pic>
      <p:sp>
        <p:nvSpPr>
          <p:cNvPr id="245" name="Rectangle 244">
            <a:extLst>
              <a:ext uri="{FF2B5EF4-FFF2-40B4-BE49-F238E27FC236}">
                <a16:creationId xmlns:a16="http://schemas.microsoft.com/office/drawing/2014/main" id="{A8A66C6E-568C-46D5-A888-3EC6658D9CC1}"/>
              </a:ext>
            </a:extLst>
          </p:cNvPr>
          <p:cNvSpPr/>
          <p:nvPr/>
        </p:nvSpPr>
        <p:spPr>
          <a:xfrm>
            <a:off x="9432579" y="5214300"/>
            <a:ext cx="2098617" cy="286232"/>
          </a:xfrm>
          <a:prstGeom prst="rect">
            <a:avLst/>
          </a:prstGeom>
        </p:spPr>
        <p:txBody>
          <a:bodyPr wrap="square">
            <a:spAutoFit/>
          </a:bodyPr>
          <a:lstStyle/>
          <a:p>
            <a:pPr marL="0" marR="0" lvl="0" indent="0" algn="ctr" defTabSz="913222" rtl="0" eaLnBrk="1" fontAlgn="base" latinLnBrk="0" hangingPunct="1">
              <a:lnSpc>
                <a:spcPct val="90000"/>
              </a:lnSpc>
              <a:spcBef>
                <a:spcPct val="0"/>
              </a:spcBef>
              <a:spcAft>
                <a:spcPts val="600"/>
              </a:spcAft>
              <a:buClrTx/>
              <a:buSzTx/>
              <a:buFontTx/>
              <a:buNone/>
              <a:tabLst/>
              <a:defRPr/>
            </a:pPr>
            <a:r>
              <a:rPr kumimoji="0" lang="en-US" sz="1400" b="0" i="0" u="none" strike="noStrike" kern="0" cap="none" spc="0" normalizeH="0" baseline="0" noProof="0">
                <a:ln>
                  <a:noFill/>
                </a:ln>
                <a:solidFill>
                  <a:srgbClr val="000000">
                    <a:lumMod val="75000"/>
                    <a:lumOff val="25000"/>
                  </a:srgbClr>
                </a:solidFill>
                <a:effectLst/>
                <a:uLnTx/>
                <a:uFillTx/>
                <a:latin typeface="Segoe UI" panose="020B0502040204020203" pitchFamily="34" charset="0"/>
                <a:ea typeface="Segoe UI" panose="020B0502040204020203" pitchFamily="34" charset="0"/>
                <a:cs typeface="Segoe UI" panose="020B0502040204020203" pitchFamily="34" charset="0"/>
              </a:rPr>
              <a:t>3</a:t>
            </a:r>
            <a:r>
              <a:rPr kumimoji="0" lang="en-US" sz="1400" b="0" i="0" u="none" strike="noStrike" kern="0" cap="none" spc="0" normalizeH="0" baseline="30000" noProof="0">
                <a:ln>
                  <a:noFill/>
                </a:ln>
                <a:solidFill>
                  <a:srgbClr val="000000">
                    <a:lumMod val="75000"/>
                    <a:lumOff val="25000"/>
                  </a:srgbClr>
                </a:solidFill>
                <a:effectLst/>
                <a:uLnTx/>
                <a:uFillTx/>
                <a:latin typeface="Segoe UI" panose="020B0502040204020203" pitchFamily="34" charset="0"/>
                <a:ea typeface="Segoe UI" panose="020B0502040204020203" pitchFamily="34" charset="0"/>
                <a:cs typeface="Segoe UI" panose="020B0502040204020203" pitchFamily="34" charset="0"/>
              </a:rPr>
              <a:t>rd</a:t>
            </a:r>
            <a:r>
              <a:rPr kumimoji="0" lang="en-US" sz="1400" b="0" i="0" u="none" strike="noStrike" kern="0" cap="none" spc="0" normalizeH="0" baseline="0" noProof="0">
                <a:ln>
                  <a:noFill/>
                </a:ln>
                <a:solidFill>
                  <a:srgbClr val="000000">
                    <a:lumMod val="75000"/>
                    <a:lumOff val="25000"/>
                  </a:srgbClr>
                </a:solidFill>
                <a:effectLst/>
                <a:uLnTx/>
                <a:uFillTx/>
                <a:latin typeface="Segoe UI" panose="020B0502040204020203" pitchFamily="34" charset="0"/>
                <a:ea typeface="Segoe UI" panose="020B0502040204020203" pitchFamily="34" charset="0"/>
                <a:cs typeface="Segoe UI" panose="020B0502040204020203" pitchFamily="34" charset="0"/>
              </a:rPr>
              <a:t> Party applications</a:t>
            </a:r>
          </a:p>
        </p:txBody>
      </p:sp>
      <p:cxnSp>
        <p:nvCxnSpPr>
          <p:cNvPr id="139" name="Straight Arrow Connector 138">
            <a:extLst>
              <a:ext uri="{FF2B5EF4-FFF2-40B4-BE49-F238E27FC236}">
                <a16:creationId xmlns:a16="http://schemas.microsoft.com/office/drawing/2014/main" id="{154495EE-119E-46D2-8973-604D5A20C4A4}"/>
              </a:ext>
            </a:extLst>
          </p:cNvPr>
          <p:cNvCxnSpPr>
            <a:cxnSpLocks/>
            <a:stCxn id="132" idx="0"/>
          </p:cNvCxnSpPr>
          <p:nvPr/>
        </p:nvCxnSpPr>
        <p:spPr>
          <a:xfrm flipV="1">
            <a:off x="10445159" y="3648171"/>
            <a:ext cx="0" cy="470604"/>
          </a:xfrm>
          <a:prstGeom prst="straightConnector1">
            <a:avLst/>
          </a:prstGeom>
          <a:ln w="31750">
            <a:solidFill>
              <a:schemeClr val="bg1">
                <a:lumMod val="5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951666" y="2137135"/>
            <a:ext cx="1796176" cy="136627"/>
          </a:xfrm>
          <a:prstGeom prst="rect">
            <a:avLst/>
          </a:prstGeom>
          <a:solidFill>
            <a:schemeClr val="bg1"/>
          </a:solidFill>
          <a:ln>
            <a:noFill/>
            <a:headEnd type="none" w="med" len="med"/>
            <a:tailEnd type="none" w="med" len="med"/>
          </a:ln>
        </p:spPr>
        <p:txBody>
          <a:bodyPr wrap="square" lIns="0" tIns="0" rIns="0" bIns="0" rtlCol="0">
            <a:spAutoFit/>
          </a:bodyPr>
          <a:lstStyle/>
          <a:p>
            <a:pPr marL="0" marR="0" lvl="0" indent="0" algn="ctr" defTabSz="931847"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000000">
                  <a:lumMod val="65000"/>
                  <a:lumOff val="35000"/>
                </a:srgbClr>
              </a:solidFill>
              <a:effectLst/>
              <a:uLnTx/>
              <a:uFillTx/>
              <a:latin typeface="Segoe UI"/>
              <a:ea typeface="Segoe UI" panose="020B0502040204020203" pitchFamily="34" charset="0"/>
              <a:cs typeface="Segoe UI" panose="020B0502040204020203" pitchFamily="34" charset="0"/>
            </a:endParaRPr>
          </a:p>
        </p:txBody>
      </p:sp>
      <p:grpSp>
        <p:nvGrpSpPr>
          <p:cNvPr id="38" name="Group 37">
            <a:extLst>
              <a:ext uri="{FF2B5EF4-FFF2-40B4-BE49-F238E27FC236}">
                <a16:creationId xmlns:a16="http://schemas.microsoft.com/office/drawing/2014/main" id="{8B78670F-F152-41D3-95AF-4F76BC221B56}"/>
              </a:ext>
            </a:extLst>
          </p:cNvPr>
          <p:cNvGrpSpPr/>
          <p:nvPr/>
        </p:nvGrpSpPr>
        <p:grpSpPr>
          <a:xfrm>
            <a:off x="974603" y="2771354"/>
            <a:ext cx="1764159" cy="114747"/>
            <a:chOff x="871619" y="1823040"/>
            <a:chExt cx="1796202" cy="116335"/>
          </a:xfrm>
        </p:grpSpPr>
        <p:sp>
          <p:nvSpPr>
            <p:cNvPr id="143" name="Frame 5">
              <a:extLst>
                <a:ext uri="{FF2B5EF4-FFF2-40B4-BE49-F238E27FC236}">
                  <a16:creationId xmlns:a16="http://schemas.microsoft.com/office/drawing/2014/main" id="{4D458441-6EAC-47EC-AD56-CCE73FDA11D2}"/>
                </a:ext>
              </a:extLst>
            </p:cNvPr>
            <p:cNvSpPr>
              <a:spLocks noChangeAspect="1"/>
            </p:cNvSpPr>
            <p:nvPr/>
          </p:nvSpPr>
          <p:spPr bwMode="auto">
            <a:xfrm>
              <a:off x="1027457" y="1823040"/>
              <a:ext cx="116364" cy="116335"/>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07495" tIns="53747" rIns="53747" bIns="107495" numCol="1" spcCol="0" rtlCol="0" fromWordArt="0" anchor="b" anchorCtr="0" forceAA="0" compatLnSpc="1">
              <a:prstTxWarp prst="textNoShape">
                <a:avLst/>
              </a:prstTxWarp>
              <a:noAutofit/>
            </a:bodyPr>
            <a:lstStyle/>
            <a:p>
              <a:pPr marL="0" marR="0" lvl="0" indent="0" algn="ctr" defTabSz="1074275"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59" normalizeH="0" baseline="0" noProof="0">
                <a:ln>
                  <a:noFill/>
                </a:ln>
                <a:solidFill>
                  <a:srgbClr val="000000">
                    <a:lumMod val="65000"/>
                    <a:lumOff val="35000"/>
                  </a:srgbClr>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44" name="Frame 5">
              <a:extLst>
                <a:ext uri="{FF2B5EF4-FFF2-40B4-BE49-F238E27FC236}">
                  <a16:creationId xmlns:a16="http://schemas.microsoft.com/office/drawing/2014/main" id="{955D953F-2C45-474F-8759-6D725ABC64FE}"/>
                </a:ext>
              </a:extLst>
            </p:cNvPr>
            <p:cNvSpPr>
              <a:spLocks noChangeAspect="1"/>
            </p:cNvSpPr>
            <p:nvPr/>
          </p:nvSpPr>
          <p:spPr bwMode="auto">
            <a:xfrm>
              <a:off x="1179857" y="1823040"/>
              <a:ext cx="116364" cy="116335"/>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07495" tIns="53747" rIns="53747" bIns="107495" numCol="1" spcCol="0" rtlCol="0" fromWordArt="0" anchor="b" anchorCtr="0" forceAA="0" compatLnSpc="1">
              <a:prstTxWarp prst="textNoShape">
                <a:avLst/>
              </a:prstTxWarp>
              <a:noAutofit/>
            </a:bodyPr>
            <a:lstStyle/>
            <a:p>
              <a:pPr marL="0" marR="0" lvl="0" indent="0" algn="ctr" defTabSz="1074275"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59" normalizeH="0" baseline="0" noProof="0">
                <a:ln>
                  <a:noFill/>
                </a:ln>
                <a:solidFill>
                  <a:srgbClr val="000000">
                    <a:lumMod val="65000"/>
                    <a:lumOff val="35000"/>
                  </a:srgbClr>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46" name="Frame 5">
              <a:extLst>
                <a:ext uri="{FF2B5EF4-FFF2-40B4-BE49-F238E27FC236}">
                  <a16:creationId xmlns:a16="http://schemas.microsoft.com/office/drawing/2014/main" id="{C6D68C34-3C97-4516-861B-DB4344BA220C}"/>
                </a:ext>
              </a:extLst>
            </p:cNvPr>
            <p:cNvSpPr>
              <a:spLocks noChangeAspect="1"/>
            </p:cNvSpPr>
            <p:nvPr/>
          </p:nvSpPr>
          <p:spPr bwMode="auto">
            <a:xfrm>
              <a:off x="1332257" y="1823040"/>
              <a:ext cx="116364" cy="116335"/>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07495" tIns="53747" rIns="53747" bIns="107495" numCol="1" spcCol="0" rtlCol="0" fromWordArt="0" anchor="b" anchorCtr="0" forceAA="0" compatLnSpc="1">
              <a:prstTxWarp prst="textNoShape">
                <a:avLst/>
              </a:prstTxWarp>
              <a:noAutofit/>
            </a:bodyPr>
            <a:lstStyle/>
            <a:p>
              <a:pPr marL="0" marR="0" lvl="0" indent="0" algn="ctr" defTabSz="1074275"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59" normalizeH="0" baseline="0" noProof="0">
                <a:ln>
                  <a:noFill/>
                </a:ln>
                <a:solidFill>
                  <a:srgbClr val="000000">
                    <a:lumMod val="65000"/>
                    <a:lumOff val="35000"/>
                  </a:srgbClr>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49" name="Frame 5">
              <a:extLst>
                <a:ext uri="{FF2B5EF4-FFF2-40B4-BE49-F238E27FC236}">
                  <a16:creationId xmlns:a16="http://schemas.microsoft.com/office/drawing/2014/main" id="{A2CBC0F6-4BC4-4C7B-B217-A104F0E9A2D0}"/>
                </a:ext>
              </a:extLst>
            </p:cNvPr>
            <p:cNvSpPr>
              <a:spLocks noChangeAspect="1"/>
            </p:cNvSpPr>
            <p:nvPr/>
          </p:nvSpPr>
          <p:spPr bwMode="auto">
            <a:xfrm>
              <a:off x="1484657" y="1823040"/>
              <a:ext cx="116364" cy="116335"/>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07495" tIns="53747" rIns="53747" bIns="107495" numCol="1" spcCol="0" rtlCol="0" fromWordArt="0" anchor="b" anchorCtr="0" forceAA="0" compatLnSpc="1">
              <a:prstTxWarp prst="textNoShape">
                <a:avLst/>
              </a:prstTxWarp>
              <a:noAutofit/>
            </a:bodyPr>
            <a:lstStyle/>
            <a:p>
              <a:pPr marL="0" marR="0" lvl="0" indent="0" algn="ctr" defTabSz="1074275"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59" normalizeH="0" baseline="0" noProof="0">
                <a:ln>
                  <a:noFill/>
                </a:ln>
                <a:solidFill>
                  <a:srgbClr val="000000">
                    <a:lumMod val="65000"/>
                    <a:lumOff val="35000"/>
                  </a:srgbClr>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52" name="Frame 5">
              <a:extLst>
                <a:ext uri="{FF2B5EF4-FFF2-40B4-BE49-F238E27FC236}">
                  <a16:creationId xmlns:a16="http://schemas.microsoft.com/office/drawing/2014/main" id="{F2EABB8A-3C23-450C-9BF7-91DDF79FC4CC}"/>
                </a:ext>
              </a:extLst>
            </p:cNvPr>
            <p:cNvSpPr>
              <a:spLocks noChangeAspect="1"/>
            </p:cNvSpPr>
            <p:nvPr/>
          </p:nvSpPr>
          <p:spPr bwMode="auto">
            <a:xfrm>
              <a:off x="1637057" y="1823040"/>
              <a:ext cx="116364" cy="116335"/>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07495" tIns="53747" rIns="53747" bIns="107495" numCol="1" spcCol="0" rtlCol="0" fromWordArt="0" anchor="b" anchorCtr="0" forceAA="0" compatLnSpc="1">
              <a:prstTxWarp prst="textNoShape">
                <a:avLst/>
              </a:prstTxWarp>
              <a:noAutofit/>
            </a:bodyPr>
            <a:lstStyle/>
            <a:p>
              <a:pPr marL="0" marR="0" lvl="0" indent="0" algn="ctr" defTabSz="1074275"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59" normalizeH="0" baseline="0" noProof="0">
                <a:ln>
                  <a:noFill/>
                </a:ln>
                <a:solidFill>
                  <a:srgbClr val="000000">
                    <a:lumMod val="65000"/>
                    <a:lumOff val="35000"/>
                  </a:srgbClr>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53" name="Frame 5">
              <a:extLst>
                <a:ext uri="{FF2B5EF4-FFF2-40B4-BE49-F238E27FC236}">
                  <a16:creationId xmlns:a16="http://schemas.microsoft.com/office/drawing/2014/main" id="{E2F64DE5-087B-46A0-9914-6CD973F310EE}"/>
                </a:ext>
              </a:extLst>
            </p:cNvPr>
            <p:cNvSpPr>
              <a:spLocks noChangeAspect="1"/>
            </p:cNvSpPr>
            <p:nvPr/>
          </p:nvSpPr>
          <p:spPr bwMode="auto">
            <a:xfrm>
              <a:off x="1789457" y="1823040"/>
              <a:ext cx="116364" cy="116335"/>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07495" tIns="53747" rIns="53747" bIns="107495" numCol="1" spcCol="0" rtlCol="0" fromWordArt="0" anchor="b" anchorCtr="0" forceAA="0" compatLnSpc="1">
              <a:prstTxWarp prst="textNoShape">
                <a:avLst/>
              </a:prstTxWarp>
              <a:noAutofit/>
            </a:bodyPr>
            <a:lstStyle/>
            <a:p>
              <a:pPr marL="0" marR="0" lvl="0" indent="0" algn="ctr" defTabSz="1074275"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59" normalizeH="0" baseline="0" noProof="0">
                <a:ln>
                  <a:noFill/>
                </a:ln>
                <a:solidFill>
                  <a:srgbClr val="000000">
                    <a:lumMod val="65000"/>
                    <a:lumOff val="35000"/>
                  </a:srgbClr>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57" name="Frame 5">
              <a:extLst>
                <a:ext uri="{FF2B5EF4-FFF2-40B4-BE49-F238E27FC236}">
                  <a16:creationId xmlns:a16="http://schemas.microsoft.com/office/drawing/2014/main" id="{F4E7823A-B703-40B9-86CA-A9B2181E7FCB}"/>
                </a:ext>
              </a:extLst>
            </p:cNvPr>
            <p:cNvSpPr>
              <a:spLocks noChangeAspect="1"/>
            </p:cNvSpPr>
            <p:nvPr/>
          </p:nvSpPr>
          <p:spPr bwMode="auto">
            <a:xfrm>
              <a:off x="1941857" y="1823040"/>
              <a:ext cx="116364" cy="116335"/>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07495" tIns="53747" rIns="53747" bIns="107495" numCol="1" spcCol="0" rtlCol="0" fromWordArt="0" anchor="b" anchorCtr="0" forceAA="0" compatLnSpc="1">
              <a:prstTxWarp prst="textNoShape">
                <a:avLst/>
              </a:prstTxWarp>
              <a:noAutofit/>
            </a:bodyPr>
            <a:lstStyle/>
            <a:p>
              <a:pPr marL="0" marR="0" lvl="0" indent="0" algn="ctr" defTabSz="1074275"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59" normalizeH="0" baseline="0" noProof="0">
                <a:ln>
                  <a:noFill/>
                </a:ln>
                <a:solidFill>
                  <a:srgbClr val="000000">
                    <a:lumMod val="65000"/>
                    <a:lumOff val="35000"/>
                  </a:srgbClr>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62" name="Frame 5">
              <a:extLst>
                <a:ext uri="{FF2B5EF4-FFF2-40B4-BE49-F238E27FC236}">
                  <a16:creationId xmlns:a16="http://schemas.microsoft.com/office/drawing/2014/main" id="{2E57E8B2-E3AF-4563-9737-FD35A225460B}"/>
                </a:ext>
              </a:extLst>
            </p:cNvPr>
            <p:cNvSpPr>
              <a:spLocks noChangeAspect="1"/>
            </p:cNvSpPr>
            <p:nvPr/>
          </p:nvSpPr>
          <p:spPr bwMode="auto">
            <a:xfrm>
              <a:off x="2094257" y="1823040"/>
              <a:ext cx="116364" cy="116335"/>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07495" tIns="53747" rIns="53747" bIns="107495" numCol="1" spcCol="0" rtlCol="0" fromWordArt="0" anchor="b" anchorCtr="0" forceAA="0" compatLnSpc="1">
              <a:prstTxWarp prst="textNoShape">
                <a:avLst/>
              </a:prstTxWarp>
              <a:noAutofit/>
            </a:bodyPr>
            <a:lstStyle/>
            <a:p>
              <a:pPr marL="0" marR="0" lvl="0" indent="0" algn="ctr" defTabSz="1074275"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59" normalizeH="0" baseline="0" noProof="0">
                <a:ln>
                  <a:noFill/>
                </a:ln>
                <a:solidFill>
                  <a:srgbClr val="000000">
                    <a:lumMod val="65000"/>
                    <a:lumOff val="35000"/>
                  </a:srgbClr>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63" name="Frame 5">
              <a:extLst>
                <a:ext uri="{FF2B5EF4-FFF2-40B4-BE49-F238E27FC236}">
                  <a16:creationId xmlns:a16="http://schemas.microsoft.com/office/drawing/2014/main" id="{FFACC293-4719-4DFD-874C-D80DA45297BD}"/>
                </a:ext>
              </a:extLst>
            </p:cNvPr>
            <p:cNvSpPr>
              <a:spLocks noChangeAspect="1"/>
            </p:cNvSpPr>
            <p:nvPr/>
          </p:nvSpPr>
          <p:spPr bwMode="auto">
            <a:xfrm>
              <a:off x="2246657" y="1823040"/>
              <a:ext cx="116364" cy="116335"/>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07495" tIns="53747" rIns="53747" bIns="107495" numCol="1" spcCol="0" rtlCol="0" fromWordArt="0" anchor="b" anchorCtr="0" forceAA="0" compatLnSpc="1">
              <a:prstTxWarp prst="textNoShape">
                <a:avLst/>
              </a:prstTxWarp>
              <a:noAutofit/>
            </a:bodyPr>
            <a:lstStyle/>
            <a:p>
              <a:pPr marL="0" marR="0" lvl="0" indent="0" algn="ctr" defTabSz="1074275"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59" normalizeH="0" baseline="0" noProof="0">
                <a:ln>
                  <a:noFill/>
                </a:ln>
                <a:solidFill>
                  <a:srgbClr val="000000">
                    <a:lumMod val="65000"/>
                    <a:lumOff val="35000"/>
                  </a:srgbClr>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65" name="Frame 5">
              <a:extLst>
                <a:ext uri="{FF2B5EF4-FFF2-40B4-BE49-F238E27FC236}">
                  <a16:creationId xmlns:a16="http://schemas.microsoft.com/office/drawing/2014/main" id="{D725DB21-A051-4EFE-AFF7-07D9E2322838}"/>
                </a:ext>
              </a:extLst>
            </p:cNvPr>
            <p:cNvSpPr>
              <a:spLocks noChangeAspect="1"/>
            </p:cNvSpPr>
            <p:nvPr/>
          </p:nvSpPr>
          <p:spPr bwMode="auto">
            <a:xfrm>
              <a:off x="2399057" y="1823040"/>
              <a:ext cx="116364" cy="116335"/>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07495" tIns="53747" rIns="53747" bIns="107495" numCol="1" spcCol="0" rtlCol="0" fromWordArt="0" anchor="b" anchorCtr="0" forceAA="0" compatLnSpc="1">
              <a:prstTxWarp prst="textNoShape">
                <a:avLst/>
              </a:prstTxWarp>
              <a:noAutofit/>
            </a:bodyPr>
            <a:lstStyle/>
            <a:p>
              <a:pPr marL="0" marR="0" lvl="0" indent="0" algn="ctr" defTabSz="1074275"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59" normalizeH="0" baseline="0" noProof="0">
                <a:ln>
                  <a:noFill/>
                </a:ln>
                <a:solidFill>
                  <a:srgbClr val="000000">
                    <a:lumMod val="65000"/>
                    <a:lumOff val="35000"/>
                  </a:srgbClr>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74" name="Frame 5">
              <a:extLst>
                <a:ext uri="{FF2B5EF4-FFF2-40B4-BE49-F238E27FC236}">
                  <a16:creationId xmlns:a16="http://schemas.microsoft.com/office/drawing/2014/main" id="{44A0E126-BC75-420B-8281-951C954B4818}"/>
                </a:ext>
              </a:extLst>
            </p:cNvPr>
            <p:cNvSpPr>
              <a:spLocks noChangeAspect="1"/>
            </p:cNvSpPr>
            <p:nvPr/>
          </p:nvSpPr>
          <p:spPr bwMode="auto">
            <a:xfrm>
              <a:off x="2551457" y="1823040"/>
              <a:ext cx="116364" cy="116335"/>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07495" tIns="53747" rIns="53747" bIns="107495" numCol="1" spcCol="0" rtlCol="0" fromWordArt="0" anchor="b" anchorCtr="0" forceAA="0" compatLnSpc="1">
              <a:prstTxWarp prst="textNoShape">
                <a:avLst/>
              </a:prstTxWarp>
              <a:noAutofit/>
            </a:bodyPr>
            <a:lstStyle/>
            <a:p>
              <a:pPr marL="0" marR="0" lvl="0" indent="0" algn="ctr" defTabSz="1074275"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59" normalizeH="0" baseline="0" noProof="0">
                <a:ln>
                  <a:noFill/>
                </a:ln>
                <a:solidFill>
                  <a:srgbClr val="000000">
                    <a:lumMod val="65000"/>
                    <a:lumOff val="35000"/>
                  </a:srgbClr>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76" name="Frame 5">
              <a:extLst>
                <a:ext uri="{FF2B5EF4-FFF2-40B4-BE49-F238E27FC236}">
                  <a16:creationId xmlns:a16="http://schemas.microsoft.com/office/drawing/2014/main" id="{FBB9ECBC-B81B-49E0-BAAC-37F6CF59A194}"/>
                </a:ext>
              </a:extLst>
            </p:cNvPr>
            <p:cNvSpPr>
              <a:spLocks noChangeAspect="1"/>
            </p:cNvSpPr>
            <p:nvPr/>
          </p:nvSpPr>
          <p:spPr bwMode="auto">
            <a:xfrm>
              <a:off x="871619" y="1823040"/>
              <a:ext cx="116364" cy="116335"/>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07495" tIns="53747" rIns="53747" bIns="107495" numCol="1" spcCol="0" rtlCol="0" fromWordArt="0" anchor="b" anchorCtr="0" forceAA="0" compatLnSpc="1">
              <a:prstTxWarp prst="textNoShape">
                <a:avLst/>
              </a:prstTxWarp>
              <a:noAutofit/>
            </a:bodyPr>
            <a:lstStyle/>
            <a:p>
              <a:pPr marL="0" marR="0" lvl="0" indent="0" algn="ctr" defTabSz="1074275"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59" normalizeH="0" baseline="0" noProof="0">
                <a:ln>
                  <a:noFill/>
                </a:ln>
                <a:solidFill>
                  <a:srgbClr val="000000">
                    <a:lumMod val="65000"/>
                    <a:lumOff val="35000"/>
                  </a:srgbClr>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grpSp>
      <p:sp>
        <p:nvSpPr>
          <p:cNvPr id="195" name="Eye" title="Icon of an eye">
            <a:extLst>
              <a:ext uri="{FF2B5EF4-FFF2-40B4-BE49-F238E27FC236}">
                <a16:creationId xmlns:a16="http://schemas.microsoft.com/office/drawing/2014/main" id="{891E13C9-CCF5-4676-9CCA-5CD2AABAE646}"/>
              </a:ext>
            </a:extLst>
          </p:cNvPr>
          <p:cNvSpPr>
            <a:spLocks noChangeAspect="1" noEditPoints="1"/>
          </p:cNvSpPr>
          <p:nvPr/>
        </p:nvSpPr>
        <p:spPr bwMode="auto">
          <a:xfrm>
            <a:off x="1030159" y="4428645"/>
            <a:ext cx="231380" cy="127748"/>
          </a:xfrm>
          <a:custGeom>
            <a:avLst/>
            <a:gdLst>
              <a:gd name="T0" fmla="*/ 3 w 346"/>
              <a:gd name="T1" fmla="*/ 91 h 190"/>
              <a:gd name="T2" fmla="*/ 173 w 346"/>
              <a:gd name="T3" fmla="*/ 0 h 190"/>
              <a:gd name="T4" fmla="*/ 346 w 346"/>
              <a:gd name="T5" fmla="*/ 95 h 190"/>
              <a:gd name="T6" fmla="*/ 173 w 346"/>
              <a:gd name="T7" fmla="*/ 190 h 190"/>
              <a:gd name="T8" fmla="*/ 6 w 346"/>
              <a:gd name="T9" fmla="*/ 102 h 190"/>
              <a:gd name="T10" fmla="*/ 0 w 346"/>
              <a:gd name="T11" fmla="*/ 95 h 190"/>
              <a:gd name="T12" fmla="*/ 3 w 346"/>
              <a:gd name="T13" fmla="*/ 91 h 190"/>
              <a:gd name="T14" fmla="*/ 173 w 346"/>
              <a:gd name="T15" fmla="*/ 0 h 190"/>
              <a:gd name="T16" fmla="*/ 73 w 346"/>
              <a:gd name="T17" fmla="*/ 95 h 190"/>
              <a:gd name="T18" fmla="*/ 173 w 346"/>
              <a:gd name="T19" fmla="*/ 190 h 190"/>
              <a:gd name="T20" fmla="*/ 273 w 346"/>
              <a:gd name="T21" fmla="*/ 95 h 190"/>
              <a:gd name="T22" fmla="*/ 173 w 346"/>
              <a:gd name="T23" fmla="*/ 0 h 190"/>
              <a:gd name="T24" fmla="*/ 173 w 346"/>
              <a:gd name="T25" fmla="*/ 56 h 190"/>
              <a:gd name="T26" fmla="*/ 134 w 346"/>
              <a:gd name="T27" fmla="*/ 95 h 190"/>
              <a:gd name="T28" fmla="*/ 173 w 346"/>
              <a:gd name="T29" fmla="*/ 135 h 190"/>
              <a:gd name="T30" fmla="*/ 213 w 346"/>
              <a:gd name="T31" fmla="*/ 95 h 190"/>
              <a:gd name="T32" fmla="*/ 173 w 346"/>
              <a:gd name="T33" fmla="*/ 5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6" h="190">
                <a:moveTo>
                  <a:pt x="3" y="91"/>
                </a:moveTo>
                <a:cubicBezTo>
                  <a:pt x="17" y="73"/>
                  <a:pt x="77" y="0"/>
                  <a:pt x="173" y="0"/>
                </a:cubicBezTo>
                <a:cubicBezTo>
                  <a:pt x="283" y="0"/>
                  <a:pt x="346" y="95"/>
                  <a:pt x="346" y="95"/>
                </a:cubicBezTo>
                <a:cubicBezTo>
                  <a:pt x="346" y="95"/>
                  <a:pt x="283" y="190"/>
                  <a:pt x="173" y="190"/>
                </a:cubicBezTo>
                <a:cubicBezTo>
                  <a:pt x="82" y="190"/>
                  <a:pt x="23" y="125"/>
                  <a:pt x="6" y="102"/>
                </a:cubicBezTo>
                <a:cubicBezTo>
                  <a:pt x="2" y="98"/>
                  <a:pt x="0" y="95"/>
                  <a:pt x="0" y="95"/>
                </a:cubicBezTo>
                <a:cubicBezTo>
                  <a:pt x="0" y="95"/>
                  <a:pt x="1" y="94"/>
                  <a:pt x="3" y="91"/>
                </a:cubicBezTo>
                <a:close/>
                <a:moveTo>
                  <a:pt x="173" y="0"/>
                </a:moveTo>
                <a:cubicBezTo>
                  <a:pt x="118" y="0"/>
                  <a:pt x="73" y="42"/>
                  <a:pt x="73" y="95"/>
                </a:cubicBezTo>
                <a:cubicBezTo>
                  <a:pt x="73" y="148"/>
                  <a:pt x="118" y="190"/>
                  <a:pt x="173" y="190"/>
                </a:cubicBezTo>
                <a:cubicBezTo>
                  <a:pt x="228" y="190"/>
                  <a:pt x="273" y="148"/>
                  <a:pt x="273" y="95"/>
                </a:cubicBezTo>
                <a:cubicBezTo>
                  <a:pt x="273" y="42"/>
                  <a:pt x="228" y="0"/>
                  <a:pt x="173" y="0"/>
                </a:cubicBezTo>
                <a:close/>
                <a:moveTo>
                  <a:pt x="173" y="56"/>
                </a:moveTo>
                <a:cubicBezTo>
                  <a:pt x="151" y="56"/>
                  <a:pt x="134" y="73"/>
                  <a:pt x="134" y="95"/>
                </a:cubicBezTo>
                <a:cubicBezTo>
                  <a:pt x="134" y="117"/>
                  <a:pt x="151" y="135"/>
                  <a:pt x="173" y="135"/>
                </a:cubicBezTo>
                <a:cubicBezTo>
                  <a:pt x="195" y="135"/>
                  <a:pt x="213" y="117"/>
                  <a:pt x="213" y="95"/>
                </a:cubicBezTo>
                <a:cubicBezTo>
                  <a:pt x="213" y="73"/>
                  <a:pt x="195" y="56"/>
                  <a:pt x="173" y="56"/>
                </a:cubicBezTo>
                <a:close/>
              </a:path>
            </a:pathLst>
          </a:custGeom>
          <a:noFill/>
          <a:ln w="12700" cap="sq">
            <a:solidFill>
              <a:schemeClr val="bg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96" name="Microsoft_E720" title="Icon of a microphone">
            <a:extLst>
              <a:ext uri="{FF2B5EF4-FFF2-40B4-BE49-F238E27FC236}">
                <a16:creationId xmlns:a16="http://schemas.microsoft.com/office/drawing/2014/main" id="{568AC55E-7D8E-43E4-9401-27E8AEC74497}"/>
              </a:ext>
            </a:extLst>
          </p:cNvPr>
          <p:cNvSpPr>
            <a:spLocks noChangeAspect="1" noEditPoints="1"/>
          </p:cNvSpPr>
          <p:nvPr/>
        </p:nvSpPr>
        <p:spPr bwMode="auto">
          <a:xfrm>
            <a:off x="1675241" y="4408659"/>
            <a:ext cx="112129" cy="168275"/>
          </a:xfrm>
          <a:custGeom>
            <a:avLst/>
            <a:gdLst>
              <a:gd name="T0" fmla="*/ 1250 w 2500"/>
              <a:gd name="T1" fmla="*/ 3251 h 3751"/>
              <a:gd name="T2" fmla="*/ 1250 w 2500"/>
              <a:gd name="T3" fmla="*/ 3751 h 3751"/>
              <a:gd name="T4" fmla="*/ 1875 w 2500"/>
              <a:gd name="T5" fmla="*/ 3750 h 3751"/>
              <a:gd name="T6" fmla="*/ 625 w 2500"/>
              <a:gd name="T7" fmla="*/ 3750 h 3751"/>
              <a:gd name="T8" fmla="*/ 2000 w 2500"/>
              <a:gd name="T9" fmla="*/ 2547 h 3751"/>
              <a:gd name="T10" fmla="*/ 2000 w 2500"/>
              <a:gd name="T11" fmla="*/ 203 h 3751"/>
              <a:gd name="T12" fmla="*/ 1797 w 2500"/>
              <a:gd name="T13" fmla="*/ 0 h 3751"/>
              <a:gd name="T14" fmla="*/ 703 w 2500"/>
              <a:gd name="T15" fmla="*/ 0 h 3751"/>
              <a:gd name="T16" fmla="*/ 500 w 2500"/>
              <a:gd name="T17" fmla="*/ 203 h 3751"/>
              <a:gd name="T18" fmla="*/ 500 w 2500"/>
              <a:gd name="T19" fmla="*/ 2547 h 3751"/>
              <a:gd name="T20" fmla="*/ 703 w 2500"/>
              <a:gd name="T21" fmla="*/ 2750 h 3751"/>
              <a:gd name="T22" fmla="*/ 1797 w 2500"/>
              <a:gd name="T23" fmla="*/ 2750 h 3751"/>
              <a:gd name="T24" fmla="*/ 2000 w 2500"/>
              <a:gd name="T25" fmla="*/ 2547 h 3751"/>
              <a:gd name="T26" fmla="*/ 0 w 2500"/>
              <a:gd name="T27" fmla="*/ 1875 h 3751"/>
              <a:gd name="T28" fmla="*/ 0 w 2500"/>
              <a:gd name="T29" fmla="*/ 2582 h 3751"/>
              <a:gd name="T30" fmla="*/ 668 w 2500"/>
              <a:gd name="T31" fmla="*/ 3250 h 3751"/>
              <a:gd name="T32" fmla="*/ 1832 w 2500"/>
              <a:gd name="T33" fmla="*/ 3250 h 3751"/>
              <a:gd name="T34" fmla="*/ 2500 w 2500"/>
              <a:gd name="T35" fmla="*/ 2582 h 3751"/>
              <a:gd name="T36" fmla="*/ 2500 w 2500"/>
              <a:gd name="T37" fmla="*/ 1875 h 37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00" h="3751">
                <a:moveTo>
                  <a:pt x="1250" y="3251"/>
                </a:moveTo>
                <a:cubicBezTo>
                  <a:pt x="1250" y="3751"/>
                  <a:pt x="1250" y="3751"/>
                  <a:pt x="1250" y="3751"/>
                </a:cubicBezTo>
                <a:moveTo>
                  <a:pt x="1875" y="3750"/>
                </a:moveTo>
                <a:cubicBezTo>
                  <a:pt x="625" y="3750"/>
                  <a:pt x="625" y="3750"/>
                  <a:pt x="625" y="3750"/>
                </a:cubicBezTo>
                <a:moveTo>
                  <a:pt x="2000" y="2547"/>
                </a:moveTo>
                <a:cubicBezTo>
                  <a:pt x="2000" y="203"/>
                  <a:pt x="2000" y="203"/>
                  <a:pt x="2000" y="203"/>
                </a:cubicBezTo>
                <a:cubicBezTo>
                  <a:pt x="2000" y="91"/>
                  <a:pt x="1909" y="0"/>
                  <a:pt x="1797" y="0"/>
                </a:cubicBezTo>
                <a:cubicBezTo>
                  <a:pt x="703" y="0"/>
                  <a:pt x="703" y="0"/>
                  <a:pt x="703" y="0"/>
                </a:cubicBezTo>
                <a:cubicBezTo>
                  <a:pt x="591" y="0"/>
                  <a:pt x="500" y="91"/>
                  <a:pt x="500" y="203"/>
                </a:cubicBezTo>
                <a:cubicBezTo>
                  <a:pt x="500" y="2547"/>
                  <a:pt x="500" y="2547"/>
                  <a:pt x="500" y="2547"/>
                </a:cubicBezTo>
                <a:cubicBezTo>
                  <a:pt x="500" y="2659"/>
                  <a:pt x="591" y="2750"/>
                  <a:pt x="703" y="2750"/>
                </a:cubicBezTo>
                <a:cubicBezTo>
                  <a:pt x="1797" y="2750"/>
                  <a:pt x="1797" y="2750"/>
                  <a:pt x="1797" y="2750"/>
                </a:cubicBezTo>
                <a:cubicBezTo>
                  <a:pt x="1909" y="2750"/>
                  <a:pt x="2000" y="2659"/>
                  <a:pt x="2000" y="2547"/>
                </a:cubicBezTo>
                <a:close/>
                <a:moveTo>
                  <a:pt x="0" y="1875"/>
                </a:moveTo>
                <a:cubicBezTo>
                  <a:pt x="0" y="2582"/>
                  <a:pt x="0" y="2582"/>
                  <a:pt x="0" y="2582"/>
                </a:cubicBezTo>
                <a:cubicBezTo>
                  <a:pt x="0" y="2951"/>
                  <a:pt x="299" y="3250"/>
                  <a:pt x="668" y="3250"/>
                </a:cubicBezTo>
                <a:cubicBezTo>
                  <a:pt x="1832" y="3250"/>
                  <a:pt x="1832" y="3250"/>
                  <a:pt x="1832" y="3250"/>
                </a:cubicBezTo>
                <a:cubicBezTo>
                  <a:pt x="2201" y="3250"/>
                  <a:pt x="2500" y="2951"/>
                  <a:pt x="2500" y="2582"/>
                </a:cubicBezTo>
                <a:cubicBezTo>
                  <a:pt x="2500" y="1875"/>
                  <a:pt x="2500" y="1875"/>
                  <a:pt x="2500" y="1875"/>
                </a:cubicBezTo>
              </a:path>
            </a:pathLst>
          </a:custGeom>
          <a:noFill/>
          <a:ln w="12700" cap="sq">
            <a:solidFill>
              <a:schemeClr val="bg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197" name="Dictionary_E82D" title="Icon of a book">
            <a:extLst>
              <a:ext uri="{FF2B5EF4-FFF2-40B4-BE49-F238E27FC236}">
                <a16:creationId xmlns:a16="http://schemas.microsoft.com/office/drawing/2014/main" id="{43F651EB-A8CC-499E-801F-E99A20973A97}"/>
              </a:ext>
            </a:extLst>
          </p:cNvPr>
          <p:cNvSpPr>
            <a:spLocks noChangeAspect="1" noEditPoints="1"/>
          </p:cNvSpPr>
          <p:nvPr/>
        </p:nvSpPr>
        <p:spPr bwMode="auto">
          <a:xfrm>
            <a:off x="1396497" y="4408659"/>
            <a:ext cx="134621" cy="168275"/>
          </a:xfrm>
          <a:custGeom>
            <a:avLst/>
            <a:gdLst>
              <a:gd name="T0" fmla="*/ 0 w 3004"/>
              <a:gd name="T1" fmla="*/ 3379 h 3754"/>
              <a:gd name="T2" fmla="*/ 0 w 3004"/>
              <a:gd name="T3" fmla="*/ 375 h 3754"/>
              <a:gd name="T4" fmla="*/ 376 w 3004"/>
              <a:gd name="T5" fmla="*/ 0 h 3754"/>
              <a:gd name="T6" fmla="*/ 3004 w 3004"/>
              <a:gd name="T7" fmla="*/ 0 h 3754"/>
              <a:gd name="T8" fmla="*/ 3004 w 3004"/>
              <a:gd name="T9" fmla="*/ 3754 h 3754"/>
              <a:gd name="T10" fmla="*/ 376 w 3004"/>
              <a:gd name="T11" fmla="*/ 3754 h 3754"/>
              <a:gd name="T12" fmla="*/ 0 w 3004"/>
              <a:gd name="T13" fmla="*/ 3379 h 3754"/>
              <a:gd name="T14" fmla="*/ 376 w 3004"/>
              <a:gd name="T15" fmla="*/ 3003 h 3754"/>
              <a:gd name="T16" fmla="*/ 3004 w 3004"/>
              <a:gd name="T17" fmla="*/ 3003 h 3754"/>
              <a:gd name="T18" fmla="*/ 751 w 3004"/>
              <a:gd name="T19" fmla="*/ 1251 h 3754"/>
              <a:gd name="T20" fmla="*/ 2253 w 3004"/>
              <a:gd name="T21" fmla="*/ 1251 h 3754"/>
              <a:gd name="T22" fmla="*/ 2253 w 3004"/>
              <a:gd name="T23" fmla="*/ 751 h 3754"/>
              <a:gd name="T24" fmla="*/ 751 w 3004"/>
              <a:gd name="T25" fmla="*/ 751 h 3754"/>
              <a:gd name="T26" fmla="*/ 751 w 3004"/>
              <a:gd name="T27" fmla="*/ 1251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04" h="3754">
                <a:moveTo>
                  <a:pt x="0" y="3379"/>
                </a:moveTo>
                <a:cubicBezTo>
                  <a:pt x="0" y="375"/>
                  <a:pt x="0" y="375"/>
                  <a:pt x="0" y="375"/>
                </a:cubicBezTo>
                <a:cubicBezTo>
                  <a:pt x="0" y="186"/>
                  <a:pt x="187" y="0"/>
                  <a:pt x="376" y="0"/>
                </a:cubicBezTo>
                <a:cubicBezTo>
                  <a:pt x="3004" y="0"/>
                  <a:pt x="3004" y="0"/>
                  <a:pt x="3004" y="0"/>
                </a:cubicBezTo>
                <a:cubicBezTo>
                  <a:pt x="3004" y="3754"/>
                  <a:pt x="3004" y="3754"/>
                  <a:pt x="3004" y="3754"/>
                </a:cubicBezTo>
                <a:cubicBezTo>
                  <a:pt x="376" y="3754"/>
                  <a:pt x="376" y="3754"/>
                  <a:pt x="376" y="3754"/>
                </a:cubicBezTo>
                <a:cubicBezTo>
                  <a:pt x="168" y="3754"/>
                  <a:pt x="0" y="3586"/>
                  <a:pt x="0" y="3379"/>
                </a:cubicBezTo>
                <a:cubicBezTo>
                  <a:pt x="0" y="3172"/>
                  <a:pt x="168" y="3003"/>
                  <a:pt x="376" y="3003"/>
                </a:cubicBezTo>
                <a:cubicBezTo>
                  <a:pt x="3004" y="3003"/>
                  <a:pt x="3004" y="3003"/>
                  <a:pt x="3004" y="3003"/>
                </a:cubicBezTo>
                <a:moveTo>
                  <a:pt x="751" y="1251"/>
                </a:moveTo>
                <a:cubicBezTo>
                  <a:pt x="2253" y="1251"/>
                  <a:pt x="2253" y="1251"/>
                  <a:pt x="2253" y="1251"/>
                </a:cubicBezTo>
                <a:cubicBezTo>
                  <a:pt x="2253" y="751"/>
                  <a:pt x="2253" y="751"/>
                  <a:pt x="2253" y="751"/>
                </a:cubicBezTo>
                <a:cubicBezTo>
                  <a:pt x="751" y="751"/>
                  <a:pt x="751" y="751"/>
                  <a:pt x="751" y="751"/>
                </a:cubicBezTo>
                <a:lnTo>
                  <a:pt x="751" y="1251"/>
                </a:lnTo>
                <a:close/>
              </a:path>
            </a:pathLst>
          </a:custGeom>
          <a:noFill/>
          <a:ln w="12700" cap="sq">
            <a:solidFill>
              <a:schemeClr val="bg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198" name="magnify" title="Icon of a magnifying glass">
            <a:extLst>
              <a:ext uri="{FF2B5EF4-FFF2-40B4-BE49-F238E27FC236}">
                <a16:creationId xmlns:a16="http://schemas.microsoft.com/office/drawing/2014/main" id="{C35C4505-14D1-4D64-92C9-2DB77D9559A5}"/>
              </a:ext>
            </a:extLst>
          </p:cNvPr>
          <p:cNvSpPr>
            <a:spLocks noChangeAspect="1" noEditPoints="1"/>
          </p:cNvSpPr>
          <p:nvPr/>
        </p:nvSpPr>
        <p:spPr bwMode="auto">
          <a:xfrm flipH="1">
            <a:off x="2213933" y="4408659"/>
            <a:ext cx="171554" cy="168275"/>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12700" cap="sq">
            <a:solidFill>
              <a:schemeClr val="bg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199" name="Characters_E8C1" title="Icon of the letter A and a letter in another language">
            <a:extLst>
              <a:ext uri="{FF2B5EF4-FFF2-40B4-BE49-F238E27FC236}">
                <a16:creationId xmlns:a16="http://schemas.microsoft.com/office/drawing/2014/main" id="{1289AD19-A49F-421C-9662-BE6F1E1B2130}"/>
              </a:ext>
            </a:extLst>
          </p:cNvPr>
          <p:cNvSpPr>
            <a:spLocks noChangeAspect="1" noEditPoints="1"/>
          </p:cNvSpPr>
          <p:nvPr/>
        </p:nvSpPr>
        <p:spPr bwMode="auto">
          <a:xfrm>
            <a:off x="2522384" y="4408659"/>
            <a:ext cx="163134" cy="168275"/>
          </a:xfrm>
          <a:custGeom>
            <a:avLst/>
            <a:gdLst>
              <a:gd name="T0" fmla="*/ 0 w 3316"/>
              <a:gd name="T1" fmla="*/ 3423 h 3423"/>
              <a:gd name="T2" fmla="*/ 358 w 3316"/>
              <a:gd name="T3" fmla="*/ 2923 h 3423"/>
              <a:gd name="T4" fmla="*/ 1329 w 3316"/>
              <a:gd name="T5" fmla="*/ 3423 h 3423"/>
              <a:gd name="T6" fmla="*/ 878 w 3316"/>
              <a:gd name="T7" fmla="*/ 1499 h 3423"/>
              <a:gd name="T8" fmla="*/ 416 w 3316"/>
              <a:gd name="T9" fmla="*/ 2749 h 3423"/>
              <a:gd name="T10" fmla="*/ 1104 w 3316"/>
              <a:gd name="T11" fmla="*/ 2749 h 3423"/>
              <a:gd name="T12" fmla="*/ 1252 w 3316"/>
              <a:gd name="T13" fmla="*/ 491 h 3423"/>
              <a:gd name="T14" fmla="*/ 1247 w 3316"/>
              <a:gd name="T15" fmla="*/ 252 h 3423"/>
              <a:gd name="T16" fmla="*/ 2140 w 3316"/>
              <a:gd name="T17" fmla="*/ 257 h 3423"/>
              <a:gd name="T18" fmla="*/ 2130 w 3316"/>
              <a:gd name="T19" fmla="*/ 0 h 3423"/>
              <a:gd name="T20" fmla="*/ 2339 w 3316"/>
              <a:gd name="T21" fmla="*/ 30 h 3423"/>
              <a:gd name="T22" fmla="*/ 2337 w 3316"/>
              <a:gd name="T23" fmla="*/ 34 h 3423"/>
              <a:gd name="T24" fmla="*/ 2324 w 3316"/>
              <a:gd name="T25" fmla="*/ 257 h 3423"/>
              <a:gd name="T26" fmla="*/ 3258 w 3316"/>
              <a:gd name="T27" fmla="*/ 252 h 3423"/>
              <a:gd name="T28" fmla="*/ 3254 w 3316"/>
              <a:gd name="T29" fmla="*/ 491 h 3423"/>
              <a:gd name="T30" fmla="*/ 3073 w 3316"/>
              <a:gd name="T31" fmla="*/ 764 h 3423"/>
              <a:gd name="T32" fmla="*/ 1431 w 3316"/>
              <a:gd name="T33" fmla="*/ 408 h 3423"/>
              <a:gd name="T34" fmla="*/ 1247 w 3316"/>
              <a:gd name="T35" fmla="*/ 767 h 3423"/>
              <a:gd name="T36" fmla="*/ 2351 w 3316"/>
              <a:gd name="T37" fmla="*/ 1475 h 3423"/>
              <a:gd name="T38" fmla="*/ 2359 w 3316"/>
              <a:gd name="T39" fmla="*/ 1983 h 3423"/>
              <a:gd name="T40" fmla="*/ 1943 w 3316"/>
              <a:gd name="T41" fmla="*/ 2173 h 3423"/>
              <a:gd name="T42" fmla="*/ 1884 w 3316"/>
              <a:gd name="T43" fmla="*/ 2125 h 3423"/>
              <a:gd name="T44" fmla="*/ 2033 w 3316"/>
              <a:gd name="T45" fmla="*/ 2002 h 3423"/>
              <a:gd name="T46" fmla="*/ 2167 w 3316"/>
              <a:gd name="T47" fmla="*/ 1884 h 3423"/>
              <a:gd name="T48" fmla="*/ 1506 w 3316"/>
              <a:gd name="T49" fmla="*/ 1475 h 3423"/>
              <a:gd name="T50" fmla="*/ 1204 w 3316"/>
              <a:gd name="T51" fmla="*/ 1311 h 3423"/>
              <a:gd name="T52" fmla="*/ 2169 w 3316"/>
              <a:gd name="T53" fmla="*/ 1315 h 3423"/>
              <a:gd name="T54" fmla="*/ 2157 w 3316"/>
              <a:gd name="T55" fmla="*/ 1114 h 3423"/>
              <a:gd name="T56" fmla="*/ 2290 w 3316"/>
              <a:gd name="T57" fmla="*/ 1128 h 3423"/>
              <a:gd name="T58" fmla="*/ 2564 w 3316"/>
              <a:gd name="T59" fmla="*/ 902 h 3423"/>
              <a:gd name="T60" fmla="*/ 1936 w 3316"/>
              <a:gd name="T61" fmla="*/ 836 h 3423"/>
              <a:gd name="T62" fmla="*/ 1620 w 3316"/>
              <a:gd name="T63" fmla="*/ 678 h 3423"/>
              <a:gd name="T64" fmla="*/ 2664 w 3316"/>
              <a:gd name="T65" fmla="*/ 682 h 3423"/>
              <a:gd name="T66" fmla="*/ 2755 w 3316"/>
              <a:gd name="T67" fmla="*/ 670 h 3423"/>
              <a:gd name="T68" fmla="*/ 2846 w 3316"/>
              <a:gd name="T69" fmla="*/ 730 h 3423"/>
              <a:gd name="T70" fmla="*/ 2892 w 3316"/>
              <a:gd name="T71" fmla="*/ 832 h 3423"/>
              <a:gd name="T72" fmla="*/ 2783 w 3316"/>
              <a:gd name="T73" fmla="*/ 912 h 3423"/>
              <a:gd name="T74" fmla="*/ 2351 w 3316"/>
              <a:gd name="T75" fmla="*/ 1235 h 3423"/>
              <a:gd name="T76" fmla="*/ 3015 w 3316"/>
              <a:gd name="T77" fmla="*/ 1315 h 3423"/>
              <a:gd name="T78" fmla="*/ 3316 w 3316"/>
              <a:gd name="T79" fmla="*/ 1480 h 3423"/>
              <a:gd name="T80" fmla="*/ 2351 w 3316"/>
              <a:gd name="T81" fmla="*/ 1475 h 3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16" h="3423">
                <a:moveTo>
                  <a:pt x="642" y="1499"/>
                </a:moveTo>
                <a:cubicBezTo>
                  <a:pt x="0" y="3423"/>
                  <a:pt x="0" y="3423"/>
                  <a:pt x="0" y="3423"/>
                </a:cubicBezTo>
                <a:cubicBezTo>
                  <a:pt x="191" y="3423"/>
                  <a:pt x="191" y="3423"/>
                  <a:pt x="191" y="3423"/>
                </a:cubicBezTo>
                <a:cubicBezTo>
                  <a:pt x="358" y="2923"/>
                  <a:pt x="358" y="2923"/>
                  <a:pt x="358" y="2923"/>
                </a:cubicBezTo>
                <a:cubicBezTo>
                  <a:pt x="1162" y="2923"/>
                  <a:pt x="1162" y="2923"/>
                  <a:pt x="1162" y="2923"/>
                </a:cubicBezTo>
                <a:cubicBezTo>
                  <a:pt x="1329" y="3423"/>
                  <a:pt x="1329" y="3423"/>
                  <a:pt x="1329" y="3423"/>
                </a:cubicBezTo>
                <a:cubicBezTo>
                  <a:pt x="1520" y="3423"/>
                  <a:pt x="1520" y="3423"/>
                  <a:pt x="1520" y="3423"/>
                </a:cubicBezTo>
                <a:cubicBezTo>
                  <a:pt x="878" y="1499"/>
                  <a:pt x="878" y="1499"/>
                  <a:pt x="878" y="1499"/>
                </a:cubicBezTo>
                <a:lnTo>
                  <a:pt x="642" y="1499"/>
                </a:lnTo>
                <a:close/>
                <a:moveTo>
                  <a:pt x="416" y="2749"/>
                </a:moveTo>
                <a:cubicBezTo>
                  <a:pt x="760" y="1716"/>
                  <a:pt x="760" y="1716"/>
                  <a:pt x="760" y="1716"/>
                </a:cubicBezTo>
                <a:cubicBezTo>
                  <a:pt x="1104" y="2749"/>
                  <a:pt x="1104" y="2749"/>
                  <a:pt x="1104" y="2749"/>
                </a:cubicBezTo>
                <a:lnTo>
                  <a:pt x="416" y="2749"/>
                </a:lnTo>
                <a:close/>
                <a:moveTo>
                  <a:pt x="1252" y="491"/>
                </a:moveTo>
                <a:cubicBezTo>
                  <a:pt x="1252" y="399"/>
                  <a:pt x="1252" y="399"/>
                  <a:pt x="1252" y="399"/>
                </a:cubicBezTo>
                <a:cubicBezTo>
                  <a:pt x="1247" y="252"/>
                  <a:pt x="1247" y="252"/>
                  <a:pt x="1247" y="252"/>
                </a:cubicBezTo>
                <a:cubicBezTo>
                  <a:pt x="1563" y="257"/>
                  <a:pt x="1563" y="257"/>
                  <a:pt x="1563" y="257"/>
                </a:cubicBezTo>
                <a:cubicBezTo>
                  <a:pt x="2140" y="257"/>
                  <a:pt x="2140" y="257"/>
                  <a:pt x="2140" y="257"/>
                </a:cubicBezTo>
                <a:cubicBezTo>
                  <a:pt x="2140" y="197"/>
                  <a:pt x="2140" y="197"/>
                  <a:pt x="2140" y="197"/>
                </a:cubicBezTo>
                <a:cubicBezTo>
                  <a:pt x="2140" y="114"/>
                  <a:pt x="2137" y="49"/>
                  <a:pt x="2130" y="0"/>
                </a:cubicBezTo>
                <a:cubicBezTo>
                  <a:pt x="2197" y="1"/>
                  <a:pt x="2270" y="5"/>
                  <a:pt x="2347" y="11"/>
                </a:cubicBezTo>
                <a:cubicBezTo>
                  <a:pt x="2345" y="16"/>
                  <a:pt x="2343" y="22"/>
                  <a:pt x="2339" y="30"/>
                </a:cubicBezTo>
                <a:cubicBezTo>
                  <a:pt x="2338" y="32"/>
                  <a:pt x="2338" y="32"/>
                  <a:pt x="2338" y="32"/>
                </a:cubicBezTo>
                <a:cubicBezTo>
                  <a:pt x="2337" y="34"/>
                  <a:pt x="2337" y="34"/>
                  <a:pt x="2337" y="34"/>
                </a:cubicBezTo>
                <a:cubicBezTo>
                  <a:pt x="2328" y="64"/>
                  <a:pt x="2324" y="114"/>
                  <a:pt x="2324" y="193"/>
                </a:cubicBezTo>
                <a:cubicBezTo>
                  <a:pt x="2324" y="257"/>
                  <a:pt x="2324" y="257"/>
                  <a:pt x="2324" y="257"/>
                </a:cubicBezTo>
                <a:cubicBezTo>
                  <a:pt x="2940" y="257"/>
                  <a:pt x="2940" y="257"/>
                  <a:pt x="2940" y="257"/>
                </a:cubicBezTo>
                <a:cubicBezTo>
                  <a:pt x="3258" y="252"/>
                  <a:pt x="3258" y="252"/>
                  <a:pt x="3258" y="252"/>
                </a:cubicBezTo>
                <a:cubicBezTo>
                  <a:pt x="3254" y="376"/>
                  <a:pt x="3254" y="376"/>
                  <a:pt x="3254" y="376"/>
                </a:cubicBezTo>
                <a:cubicBezTo>
                  <a:pt x="3254" y="491"/>
                  <a:pt x="3254" y="491"/>
                  <a:pt x="3254" y="491"/>
                </a:cubicBezTo>
                <a:cubicBezTo>
                  <a:pt x="3259" y="764"/>
                  <a:pt x="3259" y="764"/>
                  <a:pt x="3259" y="764"/>
                </a:cubicBezTo>
                <a:cubicBezTo>
                  <a:pt x="3073" y="764"/>
                  <a:pt x="3073" y="764"/>
                  <a:pt x="3073" y="764"/>
                </a:cubicBezTo>
                <a:cubicBezTo>
                  <a:pt x="3073" y="408"/>
                  <a:pt x="3073" y="408"/>
                  <a:pt x="3073" y="408"/>
                </a:cubicBezTo>
                <a:cubicBezTo>
                  <a:pt x="1431" y="408"/>
                  <a:pt x="1431" y="408"/>
                  <a:pt x="1431" y="408"/>
                </a:cubicBezTo>
                <a:cubicBezTo>
                  <a:pt x="1431" y="767"/>
                  <a:pt x="1431" y="767"/>
                  <a:pt x="1431" y="767"/>
                </a:cubicBezTo>
                <a:cubicBezTo>
                  <a:pt x="1247" y="767"/>
                  <a:pt x="1247" y="767"/>
                  <a:pt x="1247" y="767"/>
                </a:cubicBezTo>
                <a:lnTo>
                  <a:pt x="1252" y="491"/>
                </a:lnTo>
                <a:close/>
                <a:moveTo>
                  <a:pt x="2351" y="1475"/>
                </a:moveTo>
                <a:cubicBezTo>
                  <a:pt x="2351" y="1640"/>
                  <a:pt x="2351" y="1640"/>
                  <a:pt x="2351" y="1640"/>
                </a:cubicBezTo>
                <a:cubicBezTo>
                  <a:pt x="2359" y="1983"/>
                  <a:pt x="2359" y="1983"/>
                  <a:pt x="2359" y="1983"/>
                </a:cubicBezTo>
                <a:cubicBezTo>
                  <a:pt x="2358" y="2052"/>
                  <a:pt x="2339" y="2099"/>
                  <a:pt x="2299" y="2129"/>
                </a:cubicBezTo>
                <a:cubicBezTo>
                  <a:pt x="2276" y="2145"/>
                  <a:pt x="2200" y="2173"/>
                  <a:pt x="1943" y="2173"/>
                </a:cubicBezTo>
                <a:cubicBezTo>
                  <a:pt x="1917" y="2173"/>
                  <a:pt x="1904" y="2172"/>
                  <a:pt x="1898" y="2170"/>
                </a:cubicBezTo>
                <a:cubicBezTo>
                  <a:pt x="1896" y="2164"/>
                  <a:pt x="1891" y="2152"/>
                  <a:pt x="1884" y="2125"/>
                </a:cubicBezTo>
                <a:cubicBezTo>
                  <a:pt x="1873" y="2081"/>
                  <a:pt x="1857" y="2037"/>
                  <a:pt x="1836" y="1993"/>
                </a:cubicBezTo>
                <a:cubicBezTo>
                  <a:pt x="1906" y="1999"/>
                  <a:pt x="1972" y="2002"/>
                  <a:pt x="2033" y="2002"/>
                </a:cubicBezTo>
                <a:cubicBezTo>
                  <a:pt x="2084" y="2002"/>
                  <a:pt x="2117" y="1992"/>
                  <a:pt x="2138" y="1972"/>
                </a:cubicBezTo>
                <a:cubicBezTo>
                  <a:pt x="2158" y="1953"/>
                  <a:pt x="2167" y="1924"/>
                  <a:pt x="2167" y="1884"/>
                </a:cubicBezTo>
                <a:cubicBezTo>
                  <a:pt x="2167" y="1475"/>
                  <a:pt x="2167" y="1475"/>
                  <a:pt x="2167" y="1475"/>
                </a:cubicBezTo>
                <a:cubicBezTo>
                  <a:pt x="1506" y="1475"/>
                  <a:pt x="1506" y="1475"/>
                  <a:pt x="1506" y="1475"/>
                </a:cubicBezTo>
                <a:cubicBezTo>
                  <a:pt x="1204" y="1480"/>
                  <a:pt x="1204" y="1480"/>
                  <a:pt x="1204" y="1480"/>
                </a:cubicBezTo>
                <a:cubicBezTo>
                  <a:pt x="1204" y="1311"/>
                  <a:pt x="1204" y="1311"/>
                  <a:pt x="1204" y="1311"/>
                </a:cubicBezTo>
                <a:cubicBezTo>
                  <a:pt x="1505" y="1315"/>
                  <a:pt x="1505" y="1315"/>
                  <a:pt x="1505" y="1315"/>
                </a:cubicBezTo>
                <a:cubicBezTo>
                  <a:pt x="2169" y="1315"/>
                  <a:pt x="2169" y="1315"/>
                  <a:pt x="2169" y="1315"/>
                </a:cubicBezTo>
                <a:cubicBezTo>
                  <a:pt x="2167" y="1276"/>
                  <a:pt x="2167" y="1276"/>
                  <a:pt x="2167" y="1276"/>
                </a:cubicBezTo>
                <a:cubicBezTo>
                  <a:pt x="2165" y="1211"/>
                  <a:pt x="2162" y="1157"/>
                  <a:pt x="2157" y="1114"/>
                </a:cubicBezTo>
                <a:cubicBezTo>
                  <a:pt x="2210" y="1119"/>
                  <a:pt x="2250" y="1123"/>
                  <a:pt x="2276" y="1127"/>
                </a:cubicBezTo>
                <a:cubicBezTo>
                  <a:pt x="2290" y="1128"/>
                  <a:pt x="2290" y="1128"/>
                  <a:pt x="2290" y="1128"/>
                </a:cubicBezTo>
                <a:cubicBezTo>
                  <a:pt x="2302" y="1120"/>
                  <a:pt x="2302" y="1120"/>
                  <a:pt x="2302" y="1120"/>
                </a:cubicBezTo>
                <a:cubicBezTo>
                  <a:pt x="2365" y="1077"/>
                  <a:pt x="2452" y="1003"/>
                  <a:pt x="2564" y="902"/>
                </a:cubicBezTo>
                <a:cubicBezTo>
                  <a:pt x="2636" y="836"/>
                  <a:pt x="2636" y="836"/>
                  <a:pt x="2636" y="836"/>
                </a:cubicBezTo>
                <a:cubicBezTo>
                  <a:pt x="1936" y="836"/>
                  <a:pt x="1936" y="836"/>
                  <a:pt x="1936" y="836"/>
                </a:cubicBezTo>
                <a:cubicBezTo>
                  <a:pt x="1620" y="840"/>
                  <a:pt x="1620" y="840"/>
                  <a:pt x="1620" y="840"/>
                </a:cubicBezTo>
                <a:cubicBezTo>
                  <a:pt x="1620" y="678"/>
                  <a:pt x="1620" y="678"/>
                  <a:pt x="1620" y="678"/>
                </a:cubicBezTo>
                <a:cubicBezTo>
                  <a:pt x="1936" y="682"/>
                  <a:pt x="1936" y="682"/>
                  <a:pt x="1936" y="682"/>
                </a:cubicBezTo>
                <a:cubicBezTo>
                  <a:pt x="2664" y="682"/>
                  <a:pt x="2664" y="682"/>
                  <a:pt x="2664" y="682"/>
                </a:cubicBezTo>
                <a:cubicBezTo>
                  <a:pt x="2703" y="682"/>
                  <a:pt x="2733" y="678"/>
                  <a:pt x="2754" y="670"/>
                </a:cubicBezTo>
                <a:cubicBezTo>
                  <a:pt x="2755" y="670"/>
                  <a:pt x="2755" y="670"/>
                  <a:pt x="2755" y="670"/>
                </a:cubicBezTo>
                <a:cubicBezTo>
                  <a:pt x="2763" y="667"/>
                  <a:pt x="2768" y="666"/>
                  <a:pt x="2771" y="665"/>
                </a:cubicBezTo>
                <a:cubicBezTo>
                  <a:pt x="2776" y="667"/>
                  <a:pt x="2796" y="677"/>
                  <a:pt x="2846" y="730"/>
                </a:cubicBezTo>
                <a:cubicBezTo>
                  <a:pt x="2904" y="792"/>
                  <a:pt x="2910" y="814"/>
                  <a:pt x="2911" y="817"/>
                </a:cubicBezTo>
                <a:cubicBezTo>
                  <a:pt x="2910" y="821"/>
                  <a:pt x="2903" y="827"/>
                  <a:pt x="2892" y="832"/>
                </a:cubicBezTo>
                <a:cubicBezTo>
                  <a:pt x="2891" y="833"/>
                  <a:pt x="2891" y="833"/>
                  <a:pt x="2891" y="833"/>
                </a:cubicBezTo>
                <a:cubicBezTo>
                  <a:pt x="2867" y="846"/>
                  <a:pt x="2831" y="872"/>
                  <a:pt x="2783" y="912"/>
                </a:cubicBezTo>
                <a:cubicBezTo>
                  <a:pt x="2612" y="1053"/>
                  <a:pt x="2473" y="1158"/>
                  <a:pt x="2369" y="1224"/>
                </a:cubicBezTo>
                <a:cubicBezTo>
                  <a:pt x="2351" y="1235"/>
                  <a:pt x="2351" y="1235"/>
                  <a:pt x="2351" y="1235"/>
                </a:cubicBezTo>
                <a:cubicBezTo>
                  <a:pt x="2351" y="1315"/>
                  <a:pt x="2351" y="1315"/>
                  <a:pt x="2351" y="1315"/>
                </a:cubicBezTo>
                <a:cubicBezTo>
                  <a:pt x="3015" y="1315"/>
                  <a:pt x="3015" y="1315"/>
                  <a:pt x="3015" y="1315"/>
                </a:cubicBezTo>
                <a:cubicBezTo>
                  <a:pt x="3316" y="1311"/>
                  <a:pt x="3316" y="1311"/>
                  <a:pt x="3316" y="1311"/>
                </a:cubicBezTo>
                <a:cubicBezTo>
                  <a:pt x="3316" y="1480"/>
                  <a:pt x="3316" y="1480"/>
                  <a:pt x="3316" y="1480"/>
                </a:cubicBezTo>
                <a:cubicBezTo>
                  <a:pt x="3016" y="1475"/>
                  <a:pt x="3016" y="1475"/>
                  <a:pt x="3016" y="1475"/>
                </a:cubicBezTo>
                <a:lnTo>
                  <a:pt x="2351" y="1475"/>
                </a:lnTo>
                <a:close/>
              </a:path>
            </a:pathLst>
          </a:custGeom>
          <a:solidFill>
            <a:srgbClr val="737373"/>
          </a:solidFill>
          <a:ln w="3175" cap="sq">
            <a:solidFill>
              <a:schemeClr val="tx1">
                <a:lumMod val="50000"/>
                <a:lumOff val="50000"/>
              </a:schemeClr>
            </a:solidFill>
          </a:ln>
        </p:spPr>
        <p:txBody>
          <a:bodyPr vert="horz" wrap="square" lIns="91414" tIns="45706" rIns="91414" bIns="45706"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200" name="Beaker_F196" title="Icon of a scientific flask with liquid in it">
            <a:extLst>
              <a:ext uri="{FF2B5EF4-FFF2-40B4-BE49-F238E27FC236}">
                <a16:creationId xmlns:a16="http://schemas.microsoft.com/office/drawing/2014/main" id="{7598CFB8-116C-4791-9C1C-2BD161AFAE66}"/>
              </a:ext>
            </a:extLst>
          </p:cNvPr>
          <p:cNvSpPr>
            <a:spLocks noChangeAspect="1" noEditPoints="1"/>
          </p:cNvSpPr>
          <p:nvPr/>
        </p:nvSpPr>
        <p:spPr bwMode="auto">
          <a:xfrm>
            <a:off x="1930217" y="4408659"/>
            <a:ext cx="145637" cy="168275"/>
          </a:xfrm>
          <a:custGeom>
            <a:avLst/>
            <a:gdLst>
              <a:gd name="T0" fmla="*/ 2433 w 3250"/>
              <a:gd name="T1" fmla="*/ 2127 h 3754"/>
              <a:gd name="T2" fmla="*/ 1894 w 3250"/>
              <a:gd name="T3" fmla="*/ 2002 h 3754"/>
              <a:gd name="T4" fmla="*/ 1355 w 3250"/>
              <a:gd name="T5" fmla="*/ 2252 h 3754"/>
              <a:gd name="T6" fmla="*/ 817 w 3250"/>
              <a:gd name="T7" fmla="*/ 2127 h 3754"/>
              <a:gd name="T8" fmla="*/ 874 w 3250"/>
              <a:gd name="T9" fmla="*/ 0 h 3754"/>
              <a:gd name="T10" fmla="*/ 1249 w 3250"/>
              <a:gd name="T11" fmla="*/ 0 h 3754"/>
              <a:gd name="T12" fmla="*/ 1249 w 3250"/>
              <a:gd name="T13" fmla="*/ 1306 h 3754"/>
              <a:gd name="T14" fmla="*/ 1213 w 3250"/>
              <a:gd name="T15" fmla="*/ 1437 h 3754"/>
              <a:gd name="T16" fmla="*/ 100 w 3250"/>
              <a:gd name="T17" fmla="*/ 3375 h 3754"/>
              <a:gd name="T18" fmla="*/ 315 w 3250"/>
              <a:gd name="T19" fmla="*/ 3754 h 3754"/>
              <a:gd name="T20" fmla="*/ 2936 w 3250"/>
              <a:gd name="T21" fmla="*/ 3754 h 3754"/>
              <a:gd name="T22" fmla="*/ 3150 w 3250"/>
              <a:gd name="T23" fmla="*/ 3376 h 3754"/>
              <a:gd name="T24" fmla="*/ 2037 w 3250"/>
              <a:gd name="T25" fmla="*/ 1437 h 3754"/>
              <a:gd name="T26" fmla="*/ 2000 w 3250"/>
              <a:gd name="T27" fmla="*/ 1306 h 3754"/>
              <a:gd name="T28" fmla="*/ 2000 w 3250"/>
              <a:gd name="T29" fmla="*/ 0 h 3754"/>
              <a:gd name="T30" fmla="*/ 2376 w 3250"/>
              <a:gd name="T31" fmla="*/ 0 h 3754"/>
              <a:gd name="T32" fmla="*/ 874 w 3250"/>
              <a:gd name="T33" fmla="*/ 3254 h 3754"/>
              <a:gd name="T34" fmla="*/ 1124 w 3250"/>
              <a:gd name="T35" fmla="*/ 3254 h 3754"/>
              <a:gd name="T36" fmla="*/ 1375 w 3250"/>
              <a:gd name="T37" fmla="*/ 2905 h 3754"/>
              <a:gd name="T38" fmla="*/ 1625 w 3250"/>
              <a:gd name="T39" fmla="*/ 2905 h 3754"/>
              <a:gd name="T40" fmla="*/ 874 w 3250"/>
              <a:gd name="T41" fmla="*/ 2601 h 3754"/>
              <a:gd name="T42" fmla="*/ 1124 w 3250"/>
              <a:gd name="T43" fmla="*/ 2601 h 3754"/>
              <a:gd name="T44" fmla="*/ 1875 w 3250"/>
              <a:gd name="T45" fmla="*/ 2655 h 3754"/>
              <a:gd name="T46" fmla="*/ 2125 w 3250"/>
              <a:gd name="T47" fmla="*/ 2655 h 3754"/>
              <a:gd name="T48" fmla="*/ 2376 w 3250"/>
              <a:gd name="T49" fmla="*/ 3254 h 3754"/>
              <a:gd name="T50" fmla="*/ 2626 w 3250"/>
              <a:gd name="T51" fmla="*/ 3254 h 3754"/>
              <a:gd name="T52" fmla="*/ 1625 w 3250"/>
              <a:gd name="T53" fmla="*/ 3375 h 3754"/>
              <a:gd name="T54" fmla="*/ 1875 w 3250"/>
              <a:gd name="T55" fmla="*/ 3375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0" h="3754">
                <a:moveTo>
                  <a:pt x="2433" y="2127"/>
                </a:moveTo>
                <a:cubicBezTo>
                  <a:pt x="2433" y="2127"/>
                  <a:pt x="2164" y="2002"/>
                  <a:pt x="1894" y="2002"/>
                </a:cubicBezTo>
                <a:cubicBezTo>
                  <a:pt x="1625" y="2002"/>
                  <a:pt x="1625" y="2252"/>
                  <a:pt x="1355" y="2252"/>
                </a:cubicBezTo>
                <a:cubicBezTo>
                  <a:pt x="1086" y="2252"/>
                  <a:pt x="817" y="2127"/>
                  <a:pt x="817" y="2127"/>
                </a:cubicBezTo>
                <a:moveTo>
                  <a:pt x="874" y="0"/>
                </a:moveTo>
                <a:cubicBezTo>
                  <a:pt x="1249" y="0"/>
                  <a:pt x="1249" y="0"/>
                  <a:pt x="1249" y="0"/>
                </a:cubicBezTo>
                <a:cubicBezTo>
                  <a:pt x="1249" y="1306"/>
                  <a:pt x="1249" y="1306"/>
                  <a:pt x="1249" y="1306"/>
                </a:cubicBezTo>
                <a:cubicBezTo>
                  <a:pt x="1249" y="1352"/>
                  <a:pt x="1237" y="1397"/>
                  <a:pt x="1213" y="1437"/>
                </a:cubicBezTo>
                <a:cubicBezTo>
                  <a:pt x="100" y="3375"/>
                  <a:pt x="100" y="3375"/>
                  <a:pt x="100" y="3375"/>
                </a:cubicBezTo>
                <a:cubicBezTo>
                  <a:pt x="0" y="3542"/>
                  <a:pt x="120" y="3754"/>
                  <a:pt x="315" y="3754"/>
                </a:cubicBezTo>
                <a:cubicBezTo>
                  <a:pt x="2936" y="3754"/>
                  <a:pt x="2936" y="3754"/>
                  <a:pt x="2936" y="3754"/>
                </a:cubicBezTo>
                <a:cubicBezTo>
                  <a:pt x="3130" y="3754"/>
                  <a:pt x="3250" y="3543"/>
                  <a:pt x="3150" y="3376"/>
                </a:cubicBezTo>
                <a:cubicBezTo>
                  <a:pt x="2037" y="1437"/>
                  <a:pt x="2037" y="1437"/>
                  <a:pt x="2037" y="1437"/>
                </a:cubicBezTo>
                <a:cubicBezTo>
                  <a:pt x="2013" y="1397"/>
                  <a:pt x="2000" y="1352"/>
                  <a:pt x="2000" y="1306"/>
                </a:cubicBezTo>
                <a:cubicBezTo>
                  <a:pt x="2000" y="0"/>
                  <a:pt x="2000" y="0"/>
                  <a:pt x="2000" y="0"/>
                </a:cubicBezTo>
                <a:cubicBezTo>
                  <a:pt x="2376" y="0"/>
                  <a:pt x="2376" y="0"/>
                  <a:pt x="2376" y="0"/>
                </a:cubicBezTo>
                <a:moveTo>
                  <a:pt x="874" y="3254"/>
                </a:moveTo>
                <a:cubicBezTo>
                  <a:pt x="1124" y="3254"/>
                  <a:pt x="1124" y="3254"/>
                  <a:pt x="1124" y="3254"/>
                </a:cubicBezTo>
                <a:moveTo>
                  <a:pt x="1375" y="2905"/>
                </a:moveTo>
                <a:cubicBezTo>
                  <a:pt x="1625" y="2905"/>
                  <a:pt x="1625" y="2905"/>
                  <a:pt x="1625" y="2905"/>
                </a:cubicBezTo>
                <a:moveTo>
                  <a:pt x="874" y="2601"/>
                </a:moveTo>
                <a:cubicBezTo>
                  <a:pt x="1124" y="2601"/>
                  <a:pt x="1124" y="2601"/>
                  <a:pt x="1124" y="2601"/>
                </a:cubicBezTo>
                <a:moveTo>
                  <a:pt x="1875" y="2655"/>
                </a:moveTo>
                <a:cubicBezTo>
                  <a:pt x="2125" y="2655"/>
                  <a:pt x="2125" y="2655"/>
                  <a:pt x="2125" y="2655"/>
                </a:cubicBezTo>
                <a:moveTo>
                  <a:pt x="2376" y="3254"/>
                </a:moveTo>
                <a:cubicBezTo>
                  <a:pt x="2626" y="3254"/>
                  <a:pt x="2626" y="3254"/>
                  <a:pt x="2626" y="3254"/>
                </a:cubicBezTo>
                <a:moveTo>
                  <a:pt x="1625" y="3375"/>
                </a:moveTo>
                <a:cubicBezTo>
                  <a:pt x="1875" y="3375"/>
                  <a:pt x="1875" y="3375"/>
                  <a:pt x="1875" y="3375"/>
                </a:cubicBezTo>
              </a:path>
            </a:pathLst>
          </a:custGeom>
          <a:noFill/>
          <a:ln w="12700" cap="sq">
            <a:solidFill>
              <a:schemeClr val="bg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cxnSp>
        <p:nvCxnSpPr>
          <p:cNvPr id="178" name="2 Arrow">
            <a:extLst>
              <a:ext uri="{FF2B5EF4-FFF2-40B4-BE49-F238E27FC236}">
                <a16:creationId xmlns:a16="http://schemas.microsoft.com/office/drawing/2014/main" id="{1467568E-E4FD-4A9A-8FEA-8A8BE84920BD}"/>
              </a:ext>
            </a:extLst>
          </p:cNvPr>
          <p:cNvCxnSpPr>
            <a:cxnSpLocks/>
            <a:stCxn id="124" idx="0"/>
            <a:endCxn id="123" idx="2"/>
          </p:cNvCxnSpPr>
          <p:nvPr/>
        </p:nvCxnSpPr>
        <p:spPr>
          <a:xfrm flipV="1">
            <a:off x="1852875" y="2972956"/>
            <a:ext cx="5996" cy="280207"/>
          </a:xfrm>
          <a:prstGeom prst="straightConnector1">
            <a:avLst/>
          </a:prstGeom>
          <a:ln w="31750">
            <a:solidFill>
              <a:schemeClr val="bg1">
                <a:lumMod val="5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79" name="Group 178">
            <a:extLst>
              <a:ext uri="{FF2B5EF4-FFF2-40B4-BE49-F238E27FC236}">
                <a16:creationId xmlns:a16="http://schemas.microsoft.com/office/drawing/2014/main" id="{3FA4D944-BC9F-4965-A686-1620FB306821}"/>
              </a:ext>
            </a:extLst>
          </p:cNvPr>
          <p:cNvGrpSpPr/>
          <p:nvPr/>
        </p:nvGrpSpPr>
        <p:grpSpPr>
          <a:xfrm>
            <a:off x="974603" y="5065534"/>
            <a:ext cx="1764159" cy="114747"/>
            <a:chOff x="871619" y="1823040"/>
            <a:chExt cx="1796202" cy="116335"/>
          </a:xfrm>
        </p:grpSpPr>
        <p:sp>
          <p:nvSpPr>
            <p:cNvPr id="181" name="Frame 5">
              <a:extLst>
                <a:ext uri="{FF2B5EF4-FFF2-40B4-BE49-F238E27FC236}">
                  <a16:creationId xmlns:a16="http://schemas.microsoft.com/office/drawing/2014/main" id="{07D024B7-E255-4D4B-BB9E-161546F236BB}"/>
                </a:ext>
              </a:extLst>
            </p:cNvPr>
            <p:cNvSpPr>
              <a:spLocks noChangeAspect="1"/>
            </p:cNvSpPr>
            <p:nvPr/>
          </p:nvSpPr>
          <p:spPr bwMode="auto">
            <a:xfrm>
              <a:off x="1027457" y="1823040"/>
              <a:ext cx="116364" cy="116335"/>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07495" tIns="53747" rIns="53747" bIns="107495" numCol="1" spcCol="0" rtlCol="0" fromWordArt="0" anchor="b" anchorCtr="0" forceAA="0" compatLnSpc="1">
              <a:prstTxWarp prst="textNoShape">
                <a:avLst/>
              </a:prstTxWarp>
              <a:noAutofit/>
            </a:bodyPr>
            <a:lstStyle/>
            <a:p>
              <a:pPr marL="0" marR="0" lvl="0" indent="0" algn="ctr" defTabSz="1074275"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59" normalizeH="0" baseline="0" noProof="0">
                <a:ln>
                  <a:noFill/>
                </a:ln>
                <a:solidFill>
                  <a:srgbClr val="000000">
                    <a:lumMod val="65000"/>
                    <a:lumOff val="35000"/>
                  </a:srgbClr>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85" name="Frame 5">
              <a:extLst>
                <a:ext uri="{FF2B5EF4-FFF2-40B4-BE49-F238E27FC236}">
                  <a16:creationId xmlns:a16="http://schemas.microsoft.com/office/drawing/2014/main" id="{62C3B660-5845-4A59-BCE3-CBC6120CEBC6}"/>
                </a:ext>
              </a:extLst>
            </p:cNvPr>
            <p:cNvSpPr>
              <a:spLocks noChangeAspect="1"/>
            </p:cNvSpPr>
            <p:nvPr/>
          </p:nvSpPr>
          <p:spPr bwMode="auto">
            <a:xfrm>
              <a:off x="1179857" y="1823040"/>
              <a:ext cx="116364" cy="116335"/>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07495" tIns="53747" rIns="53747" bIns="107495" numCol="1" spcCol="0" rtlCol="0" fromWordArt="0" anchor="b" anchorCtr="0" forceAA="0" compatLnSpc="1">
              <a:prstTxWarp prst="textNoShape">
                <a:avLst/>
              </a:prstTxWarp>
              <a:noAutofit/>
            </a:bodyPr>
            <a:lstStyle/>
            <a:p>
              <a:pPr marL="0" marR="0" lvl="0" indent="0" algn="ctr" defTabSz="1074275"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59" normalizeH="0" baseline="0" noProof="0">
                <a:ln>
                  <a:noFill/>
                </a:ln>
                <a:solidFill>
                  <a:srgbClr val="000000">
                    <a:lumMod val="65000"/>
                    <a:lumOff val="35000"/>
                  </a:srgbClr>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87" name="Frame 5">
              <a:extLst>
                <a:ext uri="{FF2B5EF4-FFF2-40B4-BE49-F238E27FC236}">
                  <a16:creationId xmlns:a16="http://schemas.microsoft.com/office/drawing/2014/main" id="{FEE426A0-5C97-4458-8AAE-B26D19672D46}"/>
                </a:ext>
              </a:extLst>
            </p:cNvPr>
            <p:cNvSpPr>
              <a:spLocks noChangeAspect="1"/>
            </p:cNvSpPr>
            <p:nvPr/>
          </p:nvSpPr>
          <p:spPr bwMode="auto">
            <a:xfrm>
              <a:off x="1332257" y="1823040"/>
              <a:ext cx="116364" cy="116335"/>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07495" tIns="53747" rIns="53747" bIns="107495" numCol="1" spcCol="0" rtlCol="0" fromWordArt="0" anchor="b" anchorCtr="0" forceAA="0" compatLnSpc="1">
              <a:prstTxWarp prst="textNoShape">
                <a:avLst/>
              </a:prstTxWarp>
              <a:noAutofit/>
            </a:bodyPr>
            <a:lstStyle/>
            <a:p>
              <a:pPr marL="0" marR="0" lvl="0" indent="0" algn="ctr" defTabSz="1074275"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59" normalizeH="0" baseline="0" noProof="0">
                <a:ln>
                  <a:noFill/>
                </a:ln>
                <a:solidFill>
                  <a:srgbClr val="000000">
                    <a:lumMod val="65000"/>
                    <a:lumOff val="35000"/>
                  </a:srgbClr>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88" name="Frame 5">
              <a:extLst>
                <a:ext uri="{FF2B5EF4-FFF2-40B4-BE49-F238E27FC236}">
                  <a16:creationId xmlns:a16="http://schemas.microsoft.com/office/drawing/2014/main" id="{4CA768D7-95A9-49EC-BA39-ACE759ED53FC}"/>
                </a:ext>
              </a:extLst>
            </p:cNvPr>
            <p:cNvSpPr>
              <a:spLocks noChangeAspect="1"/>
            </p:cNvSpPr>
            <p:nvPr/>
          </p:nvSpPr>
          <p:spPr bwMode="auto">
            <a:xfrm>
              <a:off x="1484657" y="1823040"/>
              <a:ext cx="116364" cy="116335"/>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07495" tIns="53747" rIns="53747" bIns="107495" numCol="1" spcCol="0" rtlCol="0" fromWordArt="0" anchor="b" anchorCtr="0" forceAA="0" compatLnSpc="1">
              <a:prstTxWarp prst="textNoShape">
                <a:avLst/>
              </a:prstTxWarp>
              <a:noAutofit/>
            </a:bodyPr>
            <a:lstStyle/>
            <a:p>
              <a:pPr marL="0" marR="0" lvl="0" indent="0" algn="ctr" defTabSz="1074275"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59" normalizeH="0" baseline="0" noProof="0">
                <a:ln>
                  <a:noFill/>
                </a:ln>
                <a:solidFill>
                  <a:srgbClr val="000000">
                    <a:lumMod val="65000"/>
                    <a:lumOff val="35000"/>
                  </a:srgbClr>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89" name="Frame 5">
              <a:extLst>
                <a:ext uri="{FF2B5EF4-FFF2-40B4-BE49-F238E27FC236}">
                  <a16:creationId xmlns:a16="http://schemas.microsoft.com/office/drawing/2014/main" id="{5C11AFFF-B5B6-497E-BF07-FF97A857B97C}"/>
                </a:ext>
              </a:extLst>
            </p:cNvPr>
            <p:cNvSpPr>
              <a:spLocks noChangeAspect="1"/>
            </p:cNvSpPr>
            <p:nvPr/>
          </p:nvSpPr>
          <p:spPr bwMode="auto">
            <a:xfrm>
              <a:off x="1637057" y="1823040"/>
              <a:ext cx="116364" cy="116335"/>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07495" tIns="53747" rIns="53747" bIns="107495" numCol="1" spcCol="0" rtlCol="0" fromWordArt="0" anchor="b" anchorCtr="0" forceAA="0" compatLnSpc="1">
              <a:prstTxWarp prst="textNoShape">
                <a:avLst/>
              </a:prstTxWarp>
              <a:noAutofit/>
            </a:bodyPr>
            <a:lstStyle/>
            <a:p>
              <a:pPr marL="0" marR="0" lvl="0" indent="0" algn="ctr" defTabSz="1074275"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59" normalizeH="0" baseline="0" noProof="0">
                <a:ln>
                  <a:noFill/>
                </a:ln>
                <a:solidFill>
                  <a:srgbClr val="000000">
                    <a:lumMod val="65000"/>
                    <a:lumOff val="35000"/>
                  </a:srgbClr>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90" name="Frame 5">
              <a:extLst>
                <a:ext uri="{FF2B5EF4-FFF2-40B4-BE49-F238E27FC236}">
                  <a16:creationId xmlns:a16="http://schemas.microsoft.com/office/drawing/2014/main" id="{7EED7A35-C332-4874-AF6A-1C2FEFD8F272}"/>
                </a:ext>
              </a:extLst>
            </p:cNvPr>
            <p:cNvSpPr>
              <a:spLocks noChangeAspect="1"/>
            </p:cNvSpPr>
            <p:nvPr/>
          </p:nvSpPr>
          <p:spPr bwMode="auto">
            <a:xfrm>
              <a:off x="1789457" y="1823040"/>
              <a:ext cx="116364" cy="116335"/>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07495" tIns="53747" rIns="53747" bIns="107495" numCol="1" spcCol="0" rtlCol="0" fromWordArt="0" anchor="b" anchorCtr="0" forceAA="0" compatLnSpc="1">
              <a:prstTxWarp prst="textNoShape">
                <a:avLst/>
              </a:prstTxWarp>
              <a:noAutofit/>
            </a:bodyPr>
            <a:lstStyle/>
            <a:p>
              <a:pPr marL="0" marR="0" lvl="0" indent="0" algn="ctr" defTabSz="1074275"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59" normalizeH="0" baseline="0" noProof="0">
                <a:ln>
                  <a:noFill/>
                </a:ln>
                <a:solidFill>
                  <a:srgbClr val="000000">
                    <a:lumMod val="65000"/>
                    <a:lumOff val="35000"/>
                  </a:srgbClr>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91" name="Frame 5">
              <a:extLst>
                <a:ext uri="{FF2B5EF4-FFF2-40B4-BE49-F238E27FC236}">
                  <a16:creationId xmlns:a16="http://schemas.microsoft.com/office/drawing/2014/main" id="{DCF59D93-9E1D-44AA-A8EE-E71849D2CFE2}"/>
                </a:ext>
              </a:extLst>
            </p:cNvPr>
            <p:cNvSpPr>
              <a:spLocks noChangeAspect="1"/>
            </p:cNvSpPr>
            <p:nvPr/>
          </p:nvSpPr>
          <p:spPr bwMode="auto">
            <a:xfrm>
              <a:off x="1941857" y="1823040"/>
              <a:ext cx="116364" cy="116335"/>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07495" tIns="53747" rIns="53747" bIns="107495" numCol="1" spcCol="0" rtlCol="0" fromWordArt="0" anchor="b" anchorCtr="0" forceAA="0" compatLnSpc="1">
              <a:prstTxWarp prst="textNoShape">
                <a:avLst/>
              </a:prstTxWarp>
              <a:noAutofit/>
            </a:bodyPr>
            <a:lstStyle/>
            <a:p>
              <a:pPr marL="0" marR="0" lvl="0" indent="0" algn="ctr" defTabSz="1074275"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59" normalizeH="0" baseline="0" noProof="0">
                <a:ln>
                  <a:noFill/>
                </a:ln>
                <a:solidFill>
                  <a:srgbClr val="000000">
                    <a:lumMod val="65000"/>
                    <a:lumOff val="35000"/>
                  </a:srgbClr>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92" name="Frame 5">
              <a:extLst>
                <a:ext uri="{FF2B5EF4-FFF2-40B4-BE49-F238E27FC236}">
                  <a16:creationId xmlns:a16="http://schemas.microsoft.com/office/drawing/2014/main" id="{63B5534B-B050-48A4-A571-6EF35480B5AA}"/>
                </a:ext>
              </a:extLst>
            </p:cNvPr>
            <p:cNvSpPr>
              <a:spLocks noChangeAspect="1"/>
            </p:cNvSpPr>
            <p:nvPr/>
          </p:nvSpPr>
          <p:spPr bwMode="auto">
            <a:xfrm>
              <a:off x="2094257" y="1823040"/>
              <a:ext cx="116364" cy="116335"/>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07495" tIns="53747" rIns="53747" bIns="107495" numCol="1" spcCol="0" rtlCol="0" fromWordArt="0" anchor="b" anchorCtr="0" forceAA="0" compatLnSpc="1">
              <a:prstTxWarp prst="textNoShape">
                <a:avLst/>
              </a:prstTxWarp>
              <a:noAutofit/>
            </a:bodyPr>
            <a:lstStyle/>
            <a:p>
              <a:pPr marL="0" marR="0" lvl="0" indent="0" algn="ctr" defTabSz="1074275"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59" normalizeH="0" baseline="0" noProof="0">
                <a:ln>
                  <a:noFill/>
                </a:ln>
                <a:solidFill>
                  <a:srgbClr val="000000">
                    <a:lumMod val="65000"/>
                    <a:lumOff val="35000"/>
                  </a:srgbClr>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93" name="Frame 5">
              <a:extLst>
                <a:ext uri="{FF2B5EF4-FFF2-40B4-BE49-F238E27FC236}">
                  <a16:creationId xmlns:a16="http://schemas.microsoft.com/office/drawing/2014/main" id="{A9F9FDA5-A496-41FB-9CB7-B80C2474D20C}"/>
                </a:ext>
              </a:extLst>
            </p:cNvPr>
            <p:cNvSpPr>
              <a:spLocks noChangeAspect="1"/>
            </p:cNvSpPr>
            <p:nvPr/>
          </p:nvSpPr>
          <p:spPr bwMode="auto">
            <a:xfrm>
              <a:off x="2246657" y="1823040"/>
              <a:ext cx="116364" cy="116335"/>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07495" tIns="53747" rIns="53747" bIns="107495" numCol="1" spcCol="0" rtlCol="0" fromWordArt="0" anchor="b" anchorCtr="0" forceAA="0" compatLnSpc="1">
              <a:prstTxWarp prst="textNoShape">
                <a:avLst/>
              </a:prstTxWarp>
              <a:noAutofit/>
            </a:bodyPr>
            <a:lstStyle/>
            <a:p>
              <a:pPr marL="0" marR="0" lvl="0" indent="0" algn="ctr" defTabSz="1074275"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59" normalizeH="0" baseline="0" noProof="0">
                <a:ln>
                  <a:noFill/>
                </a:ln>
                <a:solidFill>
                  <a:srgbClr val="000000">
                    <a:lumMod val="65000"/>
                    <a:lumOff val="35000"/>
                  </a:srgbClr>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94" name="Frame 5">
              <a:extLst>
                <a:ext uri="{FF2B5EF4-FFF2-40B4-BE49-F238E27FC236}">
                  <a16:creationId xmlns:a16="http://schemas.microsoft.com/office/drawing/2014/main" id="{7A59550C-D801-4123-A032-080AE3E93226}"/>
                </a:ext>
              </a:extLst>
            </p:cNvPr>
            <p:cNvSpPr>
              <a:spLocks noChangeAspect="1"/>
            </p:cNvSpPr>
            <p:nvPr/>
          </p:nvSpPr>
          <p:spPr bwMode="auto">
            <a:xfrm>
              <a:off x="2399057" y="1823040"/>
              <a:ext cx="116364" cy="116335"/>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07495" tIns="53747" rIns="53747" bIns="107495" numCol="1" spcCol="0" rtlCol="0" fromWordArt="0" anchor="b" anchorCtr="0" forceAA="0" compatLnSpc="1">
              <a:prstTxWarp prst="textNoShape">
                <a:avLst/>
              </a:prstTxWarp>
              <a:noAutofit/>
            </a:bodyPr>
            <a:lstStyle/>
            <a:p>
              <a:pPr marL="0" marR="0" lvl="0" indent="0" algn="ctr" defTabSz="1074275"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59" normalizeH="0" baseline="0" noProof="0">
                <a:ln>
                  <a:noFill/>
                </a:ln>
                <a:solidFill>
                  <a:srgbClr val="000000">
                    <a:lumMod val="65000"/>
                    <a:lumOff val="35000"/>
                  </a:srgbClr>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203" name="Frame 5">
              <a:extLst>
                <a:ext uri="{FF2B5EF4-FFF2-40B4-BE49-F238E27FC236}">
                  <a16:creationId xmlns:a16="http://schemas.microsoft.com/office/drawing/2014/main" id="{BE731515-4283-4495-BCA1-824B9AD03D7C}"/>
                </a:ext>
              </a:extLst>
            </p:cNvPr>
            <p:cNvSpPr>
              <a:spLocks noChangeAspect="1"/>
            </p:cNvSpPr>
            <p:nvPr/>
          </p:nvSpPr>
          <p:spPr bwMode="auto">
            <a:xfrm>
              <a:off x="2551457" y="1823040"/>
              <a:ext cx="116364" cy="116335"/>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07495" tIns="53747" rIns="53747" bIns="107495" numCol="1" spcCol="0" rtlCol="0" fromWordArt="0" anchor="b" anchorCtr="0" forceAA="0" compatLnSpc="1">
              <a:prstTxWarp prst="textNoShape">
                <a:avLst/>
              </a:prstTxWarp>
              <a:noAutofit/>
            </a:bodyPr>
            <a:lstStyle/>
            <a:p>
              <a:pPr marL="0" marR="0" lvl="0" indent="0" algn="ctr" defTabSz="1074275"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59" normalizeH="0" baseline="0" noProof="0">
                <a:ln>
                  <a:noFill/>
                </a:ln>
                <a:solidFill>
                  <a:srgbClr val="000000">
                    <a:lumMod val="65000"/>
                    <a:lumOff val="35000"/>
                  </a:srgbClr>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204" name="Frame 5">
              <a:extLst>
                <a:ext uri="{FF2B5EF4-FFF2-40B4-BE49-F238E27FC236}">
                  <a16:creationId xmlns:a16="http://schemas.microsoft.com/office/drawing/2014/main" id="{07301A5D-7611-4D59-A03A-A678E265FD68}"/>
                </a:ext>
              </a:extLst>
            </p:cNvPr>
            <p:cNvSpPr>
              <a:spLocks noChangeAspect="1"/>
            </p:cNvSpPr>
            <p:nvPr/>
          </p:nvSpPr>
          <p:spPr bwMode="auto">
            <a:xfrm>
              <a:off x="871619" y="1823040"/>
              <a:ext cx="116364" cy="116335"/>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07495" tIns="53747" rIns="53747" bIns="107495" numCol="1" spcCol="0" rtlCol="0" fromWordArt="0" anchor="b" anchorCtr="0" forceAA="0" compatLnSpc="1">
              <a:prstTxWarp prst="textNoShape">
                <a:avLst/>
              </a:prstTxWarp>
              <a:noAutofit/>
            </a:bodyPr>
            <a:lstStyle/>
            <a:p>
              <a:pPr marL="0" marR="0" lvl="0" indent="0" algn="ctr" defTabSz="1074275"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59" normalizeH="0" baseline="0" noProof="0">
                <a:ln>
                  <a:noFill/>
                </a:ln>
                <a:solidFill>
                  <a:srgbClr val="000000">
                    <a:lumMod val="65000"/>
                    <a:lumOff val="35000"/>
                  </a:srgbClr>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grpSp>
      <p:sp>
        <p:nvSpPr>
          <p:cNvPr id="4" name="Rectangle 3">
            <a:extLst>
              <a:ext uri="{FF2B5EF4-FFF2-40B4-BE49-F238E27FC236}">
                <a16:creationId xmlns:a16="http://schemas.microsoft.com/office/drawing/2014/main" id="{CA20291D-3AAD-4C9A-BAA8-84C16329B711}"/>
              </a:ext>
            </a:extLst>
          </p:cNvPr>
          <p:cNvSpPr/>
          <p:nvPr/>
        </p:nvSpPr>
        <p:spPr>
          <a:xfrm>
            <a:off x="706763" y="2156158"/>
            <a:ext cx="2322095" cy="688227"/>
          </a:xfrm>
          <a:prstGeom prst="rect">
            <a:avLst/>
          </a:prstGeom>
        </p:spPr>
        <p:txBody>
          <a:bodyPr wrap="square" lIns="0" rIns="0">
            <a:spAutoFit/>
          </a:bodyPr>
          <a:lstStyle/>
          <a:p>
            <a:pPr marL="0" marR="0" lvl="0" indent="0" algn="ctr" defTabSz="914192" rtl="0" eaLnBrk="1" fontAlgn="auto" latinLnBrk="0" hangingPunct="1">
              <a:lnSpc>
                <a:spcPct val="100000"/>
              </a:lnSpc>
              <a:spcBef>
                <a:spcPts val="0"/>
              </a:spcBef>
              <a:spcAft>
                <a:spcPts val="0"/>
              </a:spcAft>
              <a:buClrTx/>
              <a:buSzPct val="90000"/>
              <a:buFontTx/>
              <a:buNone/>
              <a:tabLst/>
              <a:defRPr/>
            </a:pPr>
            <a:r>
              <a:rPr kumimoji="0" lang="en-US" sz="1100" b="1" i="0" u="none" strike="noStrike" kern="0" cap="none" spc="0" normalizeH="0" baseline="0" noProof="0">
                <a:ln>
                  <a:noFill/>
                </a:ln>
                <a:solidFill>
                  <a:srgbClr val="000000">
                    <a:lumMod val="75000"/>
                    <a:lumOff val="25000"/>
                  </a:srgbClr>
                </a:solidFill>
                <a:effectLst/>
                <a:uLnTx/>
                <a:uFillTx/>
                <a:latin typeface="Segoe UI" panose="020B0502040204020203" pitchFamily="34" charset="0"/>
                <a:ea typeface="+mn-ea"/>
                <a:cs typeface="Segoe UI" panose="020B0502040204020203" pitchFamily="34" charset="0"/>
              </a:rPr>
              <a:t>Azure IoT Device SDK</a:t>
            </a:r>
          </a:p>
          <a:p>
            <a:pPr marL="0" marR="0" lvl="1" indent="0" algn="ctr" defTabSz="914192" rtl="0" eaLnBrk="1" fontAlgn="auto" latinLnBrk="0" hangingPunct="1">
              <a:lnSpc>
                <a:spcPct val="90000"/>
              </a:lnSpc>
              <a:spcBef>
                <a:spcPts val="200"/>
              </a:spcBef>
              <a:spcAft>
                <a:spcPts val="0"/>
              </a:spcAft>
              <a:buClr>
                <a:srgbClr val="FFFFFF">
                  <a:lumMod val="75000"/>
                </a:srgbClr>
              </a:buClr>
              <a:buSzPct val="100000"/>
              <a:buFontTx/>
              <a:buNone/>
              <a:tabLst/>
              <a:defRPr/>
            </a:pPr>
            <a:r>
              <a:rPr kumimoji="0" lang="en-US" sz="900" b="0" i="0" u="none" strike="noStrike" kern="1200" cap="none" spc="0" normalizeH="0" baseline="0" noProof="0">
                <a:ln>
                  <a:noFill/>
                </a:ln>
                <a:solidFill>
                  <a:srgbClr val="000000">
                    <a:lumMod val="75000"/>
                    <a:lumOff val="25000"/>
                  </a:srgbClr>
                </a:solidFill>
                <a:effectLst/>
                <a:uLnTx/>
                <a:uFillTx/>
                <a:latin typeface="Segoe UI"/>
                <a:ea typeface="+mn-ea"/>
                <a:cs typeface="+mn-cs"/>
              </a:rPr>
              <a:t>3</a:t>
            </a:r>
            <a:r>
              <a:rPr kumimoji="0" lang="en-US" sz="900" b="0" i="0" u="none" strike="noStrike" kern="1200" cap="none" spc="0" normalizeH="0" baseline="30000" noProof="0">
                <a:ln>
                  <a:noFill/>
                </a:ln>
                <a:solidFill>
                  <a:srgbClr val="000000">
                    <a:lumMod val="75000"/>
                    <a:lumOff val="25000"/>
                  </a:srgbClr>
                </a:solidFill>
                <a:effectLst/>
                <a:uLnTx/>
                <a:uFillTx/>
                <a:latin typeface="Segoe UI"/>
                <a:ea typeface="+mn-ea"/>
                <a:cs typeface="+mn-cs"/>
              </a:rPr>
              <a:t>rd</a:t>
            </a:r>
            <a:r>
              <a:rPr kumimoji="0" lang="en-US" sz="900" b="0" i="0" u="none" strike="noStrike" kern="1200" cap="none" spc="0" normalizeH="0" baseline="0" noProof="0">
                <a:ln>
                  <a:noFill/>
                </a:ln>
                <a:solidFill>
                  <a:srgbClr val="000000">
                    <a:lumMod val="75000"/>
                    <a:lumOff val="25000"/>
                  </a:srgbClr>
                </a:solidFill>
                <a:effectLst/>
                <a:uLnTx/>
                <a:uFillTx/>
                <a:latin typeface="Segoe UI"/>
                <a:ea typeface="+mn-ea"/>
                <a:cs typeface="+mn-cs"/>
              </a:rPr>
              <a:t> Party Industry specific sensors &amp; devices</a:t>
            </a:r>
            <a:endParaRPr kumimoji="0" lang="en-US" sz="900" b="0" i="0" u="none" strike="noStrike" kern="0" cap="none" spc="0" normalizeH="0" baseline="0" noProof="0">
              <a:ln>
                <a:noFill/>
              </a:ln>
              <a:solidFill>
                <a:srgbClr val="000000">
                  <a:lumMod val="75000"/>
                  <a:lumOff val="25000"/>
                </a:srgbClr>
              </a:solidFill>
              <a:effectLst/>
              <a:uLnTx/>
              <a:uFillTx/>
              <a:latin typeface="Segoe UI"/>
              <a:ea typeface="Segoe UI" panose="020B0502040204020203" pitchFamily="34" charset="0"/>
              <a:cs typeface="Segoe UI" panose="020B0502040204020203" pitchFamily="34" charset="0"/>
            </a:endParaRPr>
          </a:p>
          <a:p>
            <a:pPr marL="0" marR="0" lvl="1" indent="0" algn="ctr" defTabSz="914192" rtl="0" eaLnBrk="1" fontAlgn="auto" latinLnBrk="0" hangingPunct="1">
              <a:lnSpc>
                <a:spcPct val="90000"/>
              </a:lnSpc>
              <a:spcBef>
                <a:spcPts val="200"/>
              </a:spcBef>
              <a:spcAft>
                <a:spcPts val="0"/>
              </a:spcAft>
              <a:buClr>
                <a:srgbClr val="FFFFFF">
                  <a:lumMod val="75000"/>
                </a:srgbClr>
              </a:buClr>
              <a:buSzPct val="100000"/>
              <a:buFontTx/>
              <a:buNone/>
              <a:tabLst/>
              <a:defRPr/>
            </a:pPr>
            <a:r>
              <a:rPr kumimoji="0" lang="en-US" sz="900" b="0" i="0" u="none" strike="noStrike" kern="0" cap="none" spc="0" normalizeH="0" baseline="0" noProof="0">
                <a:ln>
                  <a:noFill/>
                </a:ln>
                <a:solidFill>
                  <a:srgbClr val="000000">
                    <a:lumMod val="75000"/>
                    <a:lumOff val="25000"/>
                  </a:srgbClr>
                </a:solidFill>
                <a:effectLst/>
                <a:uLnTx/>
                <a:uFillTx/>
                <a:latin typeface="Segoe UI"/>
                <a:ea typeface="Segoe UI" panose="020B0502040204020203" pitchFamily="34" charset="0"/>
                <a:cs typeface="Segoe UI" panose="020B0502040204020203" pitchFamily="34" charset="0"/>
              </a:rPr>
              <a:t>(RTOS, Linux, Windows, Android, iOS) </a:t>
            </a:r>
          </a:p>
          <a:p>
            <a:pPr marL="0" marR="0" lvl="1" indent="0" algn="ctr" defTabSz="914192" rtl="0" eaLnBrk="1" fontAlgn="auto" latinLnBrk="0" hangingPunct="1">
              <a:lnSpc>
                <a:spcPct val="90000"/>
              </a:lnSpc>
              <a:spcBef>
                <a:spcPts val="0"/>
              </a:spcBef>
              <a:spcAft>
                <a:spcPts val="0"/>
              </a:spcAft>
              <a:buClr>
                <a:srgbClr val="FFFFFF">
                  <a:lumMod val="75000"/>
                </a:srgbClr>
              </a:buClr>
              <a:buSzPct val="100000"/>
              <a:buFontTx/>
              <a:buNone/>
              <a:tabLst/>
              <a:defRPr/>
            </a:pPr>
            <a:endParaRPr kumimoji="0" lang="en-US" sz="900" b="0" i="0" u="none" strike="noStrike" kern="1200" cap="none" spc="0" normalizeH="0" baseline="0" noProof="0">
              <a:ln>
                <a:noFill/>
              </a:ln>
              <a:solidFill>
                <a:srgbClr val="000000">
                  <a:lumMod val="75000"/>
                  <a:lumOff val="25000"/>
                </a:srgbClr>
              </a:solidFill>
              <a:effectLst/>
              <a:uLnTx/>
              <a:uFillTx/>
              <a:latin typeface="Segoe UI"/>
              <a:ea typeface="+mn-ea"/>
              <a:cs typeface="+mn-cs"/>
            </a:endParaRPr>
          </a:p>
        </p:txBody>
      </p:sp>
      <p:grpSp>
        <p:nvGrpSpPr>
          <p:cNvPr id="27" name="Group 26">
            <a:extLst>
              <a:ext uri="{FF2B5EF4-FFF2-40B4-BE49-F238E27FC236}">
                <a16:creationId xmlns:a16="http://schemas.microsoft.com/office/drawing/2014/main" id="{49033C2A-0BF2-40F5-9F47-E32B316E758B}"/>
              </a:ext>
            </a:extLst>
          </p:cNvPr>
          <p:cNvGrpSpPr/>
          <p:nvPr/>
        </p:nvGrpSpPr>
        <p:grpSpPr>
          <a:xfrm>
            <a:off x="6380636" y="2885271"/>
            <a:ext cx="652761" cy="827569"/>
            <a:chOff x="6663694" y="2228737"/>
            <a:chExt cx="744372" cy="939715"/>
          </a:xfrm>
        </p:grpSpPr>
        <p:pic>
          <p:nvPicPr>
            <p:cNvPr id="7" name="Picture 6">
              <a:extLst>
                <a:ext uri="{FF2B5EF4-FFF2-40B4-BE49-F238E27FC236}">
                  <a16:creationId xmlns:a16="http://schemas.microsoft.com/office/drawing/2014/main" id="{B236328B-9750-48CA-9DB7-B9718D44E8DB}"/>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690229" y="2228737"/>
              <a:ext cx="717837" cy="724273"/>
            </a:xfrm>
            <a:prstGeom prst="rect">
              <a:avLst/>
            </a:prstGeom>
          </p:spPr>
        </p:pic>
        <p:sp>
          <p:nvSpPr>
            <p:cNvPr id="109" name="Rectangle 108">
              <a:extLst>
                <a:ext uri="{FF2B5EF4-FFF2-40B4-BE49-F238E27FC236}">
                  <a16:creationId xmlns:a16="http://schemas.microsoft.com/office/drawing/2014/main" id="{D4F9BA13-E5F6-4D19-9A58-24CF8F175DEE}"/>
                </a:ext>
              </a:extLst>
            </p:cNvPr>
            <p:cNvSpPr/>
            <p:nvPr/>
          </p:nvSpPr>
          <p:spPr>
            <a:xfrm>
              <a:off x="6663694" y="2920226"/>
              <a:ext cx="736564" cy="248226"/>
            </a:xfrm>
            <a:prstGeom prst="rect">
              <a:avLst/>
            </a:prstGeom>
          </p:spPr>
          <p:txBody>
            <a:bodyPr wrap="none">
              <a:spAutoFit/>
            </a:bodyPr>
            <a:lstStyle/>
            <a:p>
              <a:pPr marL="0" marR="0" lvl="0" indent="0" algn="l" defTabSz="913874" rtl="0" eaLnBrk="1" fontAlgn="auto" latinLnBrk="0" hangingPunct="1">
                <a:lnSpc>
                  <a:spcPct val="80000"/>
                </a:lnSpc>
                <a:spcBef>
                  <a:spcPts val="0"/>
                </a:spcBef>
                <a:spcAft>
                  <a:spcPts val="0"/>
                </a:spcAft>
                <a:buClrTx/>
                <a:buSzTx/>
                <a:buFontTx/>
                <a:buNone/>
                <a:tabLst/>
                <a:defRPr/>
              </a:pPr>
              <a:r>
                <a:rPr kumimoji="0" lang="en-US" sz="1050" b="0" i="0" u="none" strike="noStrike" kern="0" cap="none" spc="0" normalizeH="0" baseline="0" noProof="0">
                  <a:ln>
                    <a:noFill/>
                  </a:ln>
                  <a:solidFill>
                    <a:srgbClr val="000000">
                      <a:lumMod val="75000"/>
                      <a:lumOff val="25000"/>
                    </a:srgbClr>
                  </a:solidFill>
                  <a:effectLst/>
                  <a:uLnTx/>
                  <a:uFillTx/>
                  <a:latin typeface="Segoe UI" panose="020B0502040204020203" pitchFamily="34" charset="0"/>
                  <a:ea typeface="Segoe UI" panose="020B0502040204020203" pitchFamily="34" charset="0"/>
                  <a:cs typeface="Segoe UI" panose="020B0502040204020203" pitchFamily="34" charset="0"/>
                </a:rPr>
                <a:t>IoT Hub</a:t>
              </a:r>
              <a:endParaRPr kumimoji="0" lang="en-US" sz="1050" b="0" i="0" u="none" strike="noStrike" kern="0" cap="none" spc="0" normalizeH="0" baseline="0" noProof="0">
                <a:ln>
                  <a:noFill/>
                </a:ln>
                <a:solidFill>
                  <a:srgbClr val="000000">
                    <a:lumMod val="75000"/>
                    <a:lumOff val="25000"/>
                  </a:srgbClr>
                </a:solidFill>
                <a:effectLst/>
                <a:uLnTx/>
                <a:uFillTx/>
                <a:latin typeface="Segoe UI" panose="020B0502040204020203" pitchFamily="34" charset="0"/>
                <a:ea typeface="+mn-ea"/>
                <a:cs typeface="Segoe UI" panose="020B0502040204020203" pitchFamily="34" charset="0"/>
              </a:endParaRPr>
            </a:p>
          </p:txBody>
        </p:sp>
      </p:grpSp>
      <p:grpSp>
        <p:nvGrpSpPr>
          <p:cNvPr id="233" name="Group 232">
            <a:extLst>
              <a:ext uri="{FF2B5EF4-FFF2-40B4-BE49-F238E27FC236}">
                <a16:creationId xmlns:a16="http://schemas.microsoft.com/office/drawing/2014/main" id="{BD0BC07E-4AF7-47CA-9467-94FAE72D4BCE}"/>
              </a:ext>
            </a:extLst>
          </p:cNvPr>
          <p:cNvGrpSpPr/>
          <p:nvPr/>
        </p:nvGrpSpPr>
        <p:grpSpPr>
          <a:xfrm>
            <a:off x="3949201" y="4152683"/>
            <a:ext cx="786055" cy="680881"/>
            <a:chOff x="2838579" y="4660806"/>
            <a:chExt cx="800219" cy="690210"/>
          </a:xfrm>
        </p:grpSpPr>
        <p:pic>
          <p:nvPicPr>
            <p:cNvPr id="2052" name="Picture 4" descr="Image result for Azure Container Registry icon">
              <a:extLst>
                <a:ext uri="{FF2B5EF4-FFF2-40B4-BE49-F238E27FC236}">
                  <a16:creationId xmlns:a16="http://schemas.microsoft.com/office/drawing/2014/main" id="{2BABF26C-FEA0-4D7E-BEEE-7A8C8686E195}"/>
                </a:ext>
              </a:extLst>
            </p:cNvPr>
            <p:cNvPicPr>
              <a:picLocks noChangeAspect="1" noChangeArrowheads="1"/>
            </p:cNvPicPr>
            <p:nvPr/>
          </p:nvPicPr>
          <p:blipFill>
            <a:blip r:embed="rId13"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057449" y="4660806"/>
              <a:ext cx="357211" cy="357211"/>
            </a:xfrm>
            <a:prstGeom prst="ellipse">
              <a:avLst/>
            </a:prstGeom>
            <a:noFill/>
            <a:extLst>
              <a:ext uri="{909E8E84-426E-40DD-AFC4-6F175D3DCCD1}">
                <a14:hiddenFill xmlns:a14="http://schemas.microsoft.com/office/drawing/2010/main">
                  <a:solidFill>
                    <a:srgbClr val="FFFFFF"/>
                  </a:solidFill>
                </a14:hiddenFill>
              </a:ext>
            </a:extLst>
          </p:spPr>
        </p:pic>
        <p:sp>
          <p:nvSpPr>
            <p:cNvPr id="121" name="Rectangle 120">
              <a:extLst>
                <a:ext uri="{FF2B5EF4-FFF2-40B4-BE49-F238E27FC236}">
                  <a16:creationId xmlns:a16="http://schemas.microsoft.com/office/drawing/2014/main" id="{3EF067DC-E5FA-4661-A0BE-9AE16F5CE324}"/>
                </a:ext>
              </a:extLst>
            </p:cNvPr>
            <p:cNvSpPr/>
            <p:nvPr/>
          </p:nvSpPr>
          <p:spPr>
            <a:xfrm>
              <a:off x="2838579" y="5000151"/>
              <a:ext cx="800219" cy="350865"/>
            </a:xfrm>
            <a:prstGeom prst="rect">
              <a:avLst/>
            </a:prstGeom>
          </p:spPr>
          <p:txBody>
            <a:bodyPr wrap="none">
              <a:spAutoFit/>
            </a:bodyPr>
            <a:lstStyle/>
            <a:p>
              <a:pPr marL="0" marR="0" lvl="0" indent="0" algn="ctr" defTabSz="913874" rtl="0" eaLnBrk="1" fontAlgn="auto" latinLnBrk="0" hangingPunct="1">
                <a:lnSpc>
                  <a:spcPct val="80000"/>
                </a:lnSpc>
                <a:spcBef>
                  <a:spcPts val="0"/>
                </a:spcBef>
                <a:spcAft>
                  <a:spcPts val="0"/>
                </a:spcAft>
                <a:buClrTx/>
                <a:buSzTx/>
                <a:buFontTx/>
                <a:buNone/>
                <a:tabLst/>
                <a:defRPr/>
              </a:pPr>
              <a:r>
                <a:rPr kumimoji="0" lang="en-US" sz="1050" b="0" i="0" u="none" strike="noStrike" kern="0" cap="none" spc="0" normalizeH="0" baseline="0" noProof="0">
                  <a:ln>
                    <a:noFill/>
                  </a:ln>
                  <a:solidFill>
                    <a:srgbClr val="000000">
                      <a:lumMod val="75000"/>
                      <a:lumOff val="25000"/>
                    </a:srgbClr>
                  </a:solidFill>
                  <a:effectLst/>
                  <a:uLnTx/>
                  <a:uFillTx/>
                  <a:latin typeface="Segoe UI" panose="020B0502040204020203" pitchFamily="34" charset="0"/>
                  <a:ea typeface="Segoe UI" panose="020B0502040204020203" pitchFamily="34" charset="0"/>
                  <a:cs typeface="Segoe UI" panose="020B0502040204020203" pitchFamily="34" charset="0"/>
                </a:rPr>
                <a:t>Container </a:t>
              </a:r>
            </a:p>
            <a:p>
              <a:pPr marL="0" marR="0" lvl="0" indent="0" algn="ctr" defTabSz="913874" rtl="0" eaLnBrk="1" fontAlgn="auto" latinLnBrk="0" hangingPunct="1">
                <a:lnSpc>
                  <a:spcPct val="80000"/>
                </a:lnSpc>
                <a:spcBef>
                  <a:spcPts val="0"/>
                </a:spcBef>
                <a:spcAft>
                  <a:spcPts val="0"/>
                </a:spcAft>
                <a:buClrTx/>
                <a:buSzTx/>
                <a:buFontTx/>
                <a:buNone/>
                <a:tabLst/>
                <a:defRPr/>
              </a:pPr>
              <a:r>
                <a:rPr kumimoji="0" lang="en-US" sz="1050" b="0" i="0" u="none" strike="noStrike" kern="0" cap="none" spc="0" normalizeH="0" baseline="0" noProof="0">
                  <a:ln>
                    <a:noFill/>
                  </a:ln>
                  <a:solidFill>
                    <a:srgbClr val="000000">
                      <a:lumMod val="75000"/>
                      <a:lumOff val="25000"/>
                    </a:srgbClr>
                  </a:solidFill>
                  <a:effectLst/>
                  <a:uLnTx/>
                  <a:uFillTx/>
                  <a:latin typeface="Segoe UI" panose="020B0502040204020203" pitchFamily="34" charset="0"/>
                  <a:ea typeface="Segoe UI" panose="020B0502040204020203" pitchFamily="34" charset="0"/>
                  <a:cs typeface="Segoe UI" panose="020B0502040204020203" pitchFamily="34" charset="0"/>
                </a:rPr>
                <a:t>Registry</a:t>
              </a:r>
              <a:endParaRPr kumimoji="0" lang="en-US" sz="1050" b="0" i="0" u="none" strike="noStrike" kern="0" cap="none" spc="0" normalizeH="0" baseline="0" noProof="0">
                <a:ln>
                  <a:noFill/>
                </a:ln>
                <a:solidFill>
                  <a:srgbClr val="000000">
                    <a:lumMod val="75000"/>
                    <a:lumOff val="25000"/>
                  </a:srgbClr>
                </a:solidFill>
                <a:effectLst/>
                <a:uLnTx/>
                <a:uFillTx/>
                <a:latin typeface="Segoe UI" panose="020B0502040204020203" pitchFamily="34" charset="0"/>
                <a:ea typeface="+mn-ea"/>
                <a:cs typeface="Segoe UI" panose="020B0502040204020203" pitchFamily="34" charset="0"/>
              </a:endParaRPr>
            </a:p>
          </p:txBody>
        </p:sp>
      </p:grpSp>
      <p:grpSp>
        <p:nvGrpSpPr>
          <p:cNvPr id="22" name="Group 21">
            <a:extLst>
              <a:ext uri="{FF2B5EF4-FFF2-40B4-BE49-F238E27FC236}">
                <a16:creationId xmlns:a16="http://schemas.microsoft.com/office/drawing/2014/main" id="{931D7F99-22A3-4C8F-8A63-2A4B3DEEBF38}"/>
              </a:ext>
            </a:extLst>
          </p:cNvPr>
          <p:cNvGrpSpPr/>
          <p:nvPr/>
        </p:nvGrpSpPr>
        <p:grpSpPr>
          <a:xfrm>
            <a:off x="4519767" y="4549552"/>
            <a:ext cx="877383" cy="622954"/>
            <a:chOff x="4624886" y="4156843"/>
            <a:chExt cx="893193" cy="631489"/>
          </a:xfrm>
        </p:grpSpPr>
        <p:pic>
          <p:nvPicPr>
            <p:cNvPr id="2050" name="Picture 2" descr="Image result for Azure Kubernetes icon">
              <a:extLst>
                <a:ext uri="{FF2B5EF4-FFF2-40B4-BE49-F238E27FC236}">
                  <a16:creationId xmlns:a16="http://schemas.microsoft.com/office/drawing/2014/main" id="{BC3D65C2-3CED-4D3A-86E9-2D7977AF8D1E}"/>
                </a:ext>
              </a:extLst>
            </p:cNvPr>
            <p:cNvPicPr>
              <a:picLocks noChangeAspect="1" noChangeArrowheads="1"/>
            </p:cNvPicPr>
            <p:nvPr/>
          </p:nvPicPr>
          <p:blipFill>
            <a:blip r:embed="rId14"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920160" y="4156843"/>
              <a:ext cx="263876" cy="263876"/>
            </a:xfrm>
            <a:prstGeom prst="rect">
              <a:avLst/>
            </a:prstGeom>
            <a:noFill/>
            <a:extLst>
              <a:ext uri="{909E8E84-426E-40DD-AFC4-6F175D3DCCD1}">
                <a14:hiddenFill xmlns:a14="http://schemas.microsoft.com/office/drawing/2010/main">
                  <a:solidFill>
                    <a:srgbClr val="FFFFFF"/>
                  </a:solidFill>
                </a14:hiddenFill>
              </a:ext>
            </a:extLst>
          </p:spPr>
        </p:pic>
        <p:sp>
          <p:nvSpPr>
            <p:cNvPr id="122" name="Rectangle 121">
              <a:extLst>
                <a:ext uri="{FF2B5EF4-FFF2-40B4-BE49-F238E27FC236}">
                  <a16:creationId xmlns:a16="http://schemas.microsoft.com/office/drawing/2014/main" id="{DA4B0BD5-F11F-4503-BF88-FBB974672369}"/>
                </a:ext>
              </a:extLst>
            </p:cNvPr>
            <p:cNvSpPr/>
            <p:nvPr/>
          </p:nvSpPr>
          <p:spPr>
            <a:xfrm>
              <a:off x="4624886" y="4437467"/>
              <a:ext cx="893193" cy="350865"/>
            </a:xfrm>
            <a:prstGeom prst="rect">
              <a:avLst/>
            </a:prstGeom>
          </p:spPr>
          <p:txBody>
            <a:bodyPr wrap="none">
              <a:spAutoFit/>
            </a:bodyPr>
            <a:lstStyle/>
            <a:p>
              <a:pPr marL="0" marR="0" lvl="0" indent="0" algn="ctr" defTabSz="913874" rtl="0" eaLnBrk="1" fontAlgn="auto" latinLnBrk="0" hangingPunct="1">
                <a:lnSpc>
                  <a:spcPct val="80000"/>
                </a:lnSpc>
                <a:spcBef>
                  <a:spcPts val="0"/>
                </a:spcBef>
                <a:spcAft>
                  <a:spcPts val="0"/>
                </a:spcAft>
                <a:buClrTx/>
                <a:buSzTx/>
                <a:buFontTx/>
                <a:buNone/>
                <a:tabLst/>
                <a:defRPr/>
              </a:pPr>
              <a:r>
                <a:rPr kumimoji="0" lang="en-US" sz="1050" b="0" i="0" u="none" strike="noStrike" kern="0" cap="none" spc="0" normalizeH="0" baseline="0" noProof="0">
                  <a:ln>
                    <a:noFill/>
                  </a:ln>
                  <a:solidFill>
                    <a:srgbClr val="000000">
                      <a:lumMod val="75000"/>
                      <a:lumOff val="25000"/>
                    </a:srgbClr>
                  </a:solidFill>
                  <a:effectLst/>
                  <a:uLnTx/>
                  <a:uFillTx/>
                  <a:latin typeface="Segoe UI" panose="020B0502040204020203" pitchFamily="34" charset="0"/>
                  <a:ea typeface="Segoe UI" panose="020B0502040204020203" pitchFamily="34" charset="0"/>
                  <a:cs typeface="Segoe UI" panose="020B0502040204020203" pitchFamily="34" charset="0"/>
                </a:rPr>
                <a:t>Kubernetes </a:t>
              </a:r>
              <a:br>
                <a:rPr kumimoji="0" lang="en-US" sz="1050" b="0" i="0" u="none" strike="noStrike" kern="0" cap="none" spc="0" normalizeH="0" baseline="0" noProof="0">
                  <a:ln>
                    <a:noFill/>
                  </a:ln>
                  <a:solidFill>
                    <a:srgbClr val="000000">
                      <a:lumMod val="75000"/>
                      <a:lumOff val="25000"/>
                    </a:srgbClr>
                  </a:solidFill>
                  <a:effectLst/>
                  <a:uLnTx/>
                  <a:uFillTx/>
                  <a:latin typeface="Segoe UI" panose="020B0502040204020203" pitchFamily="34" charset="0"/>
                  <a:ea typeface="Segoe UI" panose="020B0502040204020203" pitchFamily="34" charset="0"/>
                  <a:cs typeface="Segoe UI" panose="020B0502040204020203" pitchFamily="34" charset="0"/>
                </a:rPr>
              </a:br>
              <a:r>
                <a:rPr kumimoji="0" lang="en-US" sz="1050" b="0" i="0" u="none" strike="noStrike" kern="0" cap="none" spc="0" normalizeH="0" baseline="0" noProof="0">
                  <a:ln>
                    <a:noFill/>
                  </a:ln>
                  <a:solidFill>
                    <a:srgbClr val="000000">
                      <a:lumMod val="75000"/>
                      <a:lumOff val="25000"/>
                    </a:srgbClr>
                  </a:solidFill>
                  <a:effectLst/>
                  <a:uLnTx/>
                  <a:uFillTx/>
                  <a:latin typeface="Segoe UI" panose="020B0502040204020203" pitchFamily="34" charset="0"/>
                  <a:ea typeface="Segoe UI" panose="020B0502040204020203" pitchFamily="34" charset="0"/>
                  <a:cs typeface="Segoe UI" panose="020B0502040204020203" pitchFamily="34" charset="0"/>
                </a:rPr>
                <a:t>Service</a:t>
              </a:r>
              <a:endParaRPr kumimoji="0" lang="en-US" sz="1050" b="0" i="0" u="none" strike="noStrike" kern="0" cap="none" spc="0" normalizeH="0" baseline="0" noProof="0">
                <a:ln>
                  <a:noFill/>
                </a:ln>
                <a:solidFill>
                  <a:srgbClr val="000000">
                    <a:lumMod val="75000"/>
                    <a:lumOff val="25000"/>
                  </a:srgbClr>
                </a:solidFill>
                <a:effectLst/>
                <a:uLnTx/>
                <a:uFillTx/>
                <a:latin typeface="Segoe UI" panose="020B0502040204020203" pitchFamily="34" charset="0"/>
                <a:ea typeface="+mn-ea"/>
                <a:cs typeface="Segoe UI" panose="020B0502040204020203" pitchFamily="34" charset="0"/>
              </a:endParaRPr>
            </a:p>
          </p:txBody>
        </p:sp>
      </p:grpSp>
      <p:grpSp>
        <p:nvGrpSpPr>
          <p:cNvPr id="229" name="Group 228">
            <a:extLst>
              <a:ext uri="{FF2B5EF4-FFF2-40B4-BE49-F238E27FC236}">
                <a16:creationId xmlns:a16="http://schemas.microsoft.com/office/drawing/2014/main" id="{76A7F3D8-79D3-4883-B8AC-C4331DD2D9D5}"/>
              </a:ext>
            </a:extLst>
          </p:cNvPr>
          <p:cNvGrpSpPr/>
          <p:nvPr/>
        </p:nvGrpSpPr>
        <p:grpSpPr>
          <a:xfrm>
            <a:off x="7010271" y="4755589"/>
            <a:ext cx="756138" cy="642545"/>
            <a:chOff x="6574257" y="4745712"/>
            <a:chExt cx="769763" cy="651348"/>
          </a:xfrm>
        </p:grpSpPr>
        <p:pic>
          <p:nvPicPr>
            <p:cNvPr id="125" name="Picture 124">
              <a:extLst>
                <a:ext uri="{FF2B5EF4-FFF2-40B4-BE49-F238E27FC236}">
                  <a16:creationId xmlns:a16="http://schemas.microsoft.com/office/drawing/2014/main" id="{8B80BDD0-B7F1-4A25-A270-02DE91CE3729}"/>
                </a:ext>
              </a:extLst>
            </p:cNvPr>
            <p:cNvPicPr>
              <a:picLocks noChangeAspect="1"/>
            </p:cNvPicPr>
            <p:nvPr/>
          </p:nvPicPr>
          <p:blipFill>
            <a:blip r:embed="rId15"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811280" y="4745712"/>
              <a:ext cx="281168" cy="281168"/>
            </a:xfrm>
            <a:prstGeom prst="rect">
              <a:avLst/>
            </a:prstGeom>
          </p:spPr>
        </p:pic>
        <p:sp>
          <p:nvSpPr>
            <p:cNvPr id="126" name="Rectangle 125">
              <a:extLst>
                <a:ext uri="{FF2B5EF4-FFF2-40B4-BE49-F238E27FC236}">
                  <a16:creationId xmlns:a16="http://schemas.microsoft.com/office/drawing/2014/main" id="{60489E3D-4EFF-44EA-BD96-FEA815C54086}"/>
                </a:ext>
              </a:extLst>
            </p:cNvPr>
            <p:cNvSpPr/>
            <p:nvPr/>
          </p:nvSpPr>
          <p:spPr>
            <a:xfrm>
              <a:off x="6574257" y="5046195"/>
              <a:ext cx="769763" cy="350865"/>
            </a:xfrm>
            <a:prstGeom prst="rect">
              <a:avLst/>
            </a:prstGeom>
          </p:spPr>
          <p:txBody>
            <a:bodyPr wrap="none">
              <a:spAutoFit/>
            </a:bodyPr>
            <a:lstStyle/>
            <a:p>
              <a:pPr marL="0" marR="0" lvl="0" indent="0" algn="ctr" defTabSz="913874" rtl="0" eaLnBrk="1" fontAlgn="auto" latinLnBrk="0" hangingPunct="1">
                <a:lnSpc>
                  <a:spcPct val="80000"/>
                </a:lnSpc>
                <a:spcBef>
                  <a:spcPts val="0"/>
                </a:spcBef>
                <a:spcAft>
                  <a:spcPts val="0"/>
                </a:spcAft>
                <a:buClrTx/>
                <a:buSzTx/>
                <a:buFontTx/>
                <a:buNone/>
                <a:tabLst/>
                <a:defRPr/>
              </a:pPr>
              <a:r>
                <a:rPr kumimoji="0" lang="en-US" sz="1050" b="0" i="0" u="none" strike="noStrike" kern="0" cap="none" spc="0" normalizeH="0" baseline="0" noProof="0">
                  <a:ln>
                    <a:noFill/>
                  </a:ln>
                  <a:solidFill>
                    <a:srgbClr val="000000">
                      <a:lumMod val="75000"/>
                      <a:lumOff val="25000"/>
                    </a:srgbClr>
                  </a:solidFill>
                  <a:effectLst/>
                  <a:uLnTx/>
                  <a:uFillTx/>
                  <a:latin typeface="Segoe UI" panose="020B0502040204020203" pitchFamily="34" charset="0"/>
                  <a:ea typeface="Segoe UI" panose="020B0502040204020203" pitchFamily="34" charset="0"/>
                  <a:cs typeface="Segoe UI" panose="020B0502040204020203" pitchFamily="34" charset="0"/>
                </a:rPr>
                <a:t>Compute </a:t>
              </a:r>
              <a:br>
                <a:rPr kumimoji="0" lang="en-US" sz="1050" b="0" i="0" u="none" strike="noStrike" kern="0" cap="none" spc="0" normalizeH="0" baseline="0" noProof="0">
                  <a:ln>
                    <a:noFill/>
                  </a:ln>
                  <a:solidFill>
                    <a:srgbClr val="000000">
                      <a:lumMod val="75000"/>
                      <a:lumOff val="25000"/>
                    </a:srgbClr>
                  </a:solidFill>
                  <a:effectLst/>
                  <a:uLnTx/>
                  <a:uFillTx/>
                  <a:latin typeface="Segoe UI" panose="020B0502040204020203" pitchFamily="34" charset="0"/>
                  <a:ea typeface="Segoe UI" panose="020B0502040204020203" pitchFamily="34" charset="0"/>
                  <a:cs typeface="Segoe UI" panose="020B0502040204020203" pitchFamily="34" charset="0"/>
                </a:rPr>
              </a:br>
              <a:r>
                <a:rPr kumimoji="0" lang="en-US" sz="1050" b="0" i="0" u="none" strike="noStrike" kern="0" cap="none" spc="0" normalizeH="0" baseline="0" noProof="0">
                  <a:ln>
                    <a:noFill/>
                  </a:ln>
                  <a:solidFill>
                    <a:srgbClr val="000000">
                      <a:lumMod val="75000"/>
                      <a:lumOff val="25000"/>
                    </a:srgbClr>
                  </a:solidFill>
                  <a:effectLst/>
                  <a:uLnTx/>
                  <a:uFillTx/>
                  <a:latin typeface="Segoe UI" panose="020B0502040204020203" pitchFamily="34" charset="0"/>
                  <a:ea typeface="Segoe UI" panose="020B0502040204020203" pitchFamily="34" charset="0"/>
                  <a:cs typeface="Segoe UI" panose="020B0502040204020203" pitchFamily="34" charset="0"/>
                </a:rPr>
                <a:t>(VMs)</a:t>
              </a:r>
              <a:endParaRPr kumimoji="0" lang="en-US" sz="1050" b="0" i="0" u="none" strike="noStrike" kern="0" cap="none" spc="0" normalizeH="0" baseline="0" noProof="0">
                <a:ln>
                  <a:noFill/>
                </a:ln>
                <a:solidFill>
                  <a:srgbClr val="000000">
                    <a:lumMod val="75000"/>
                    <a:lumOff val="25000"/>
                  </a:srgbClr>
                </a:solidFill>
                <a:effectLst/>
                <a:uLnTx/>
                <a:uFillTx/>
                <a:latin typeface="Segoe UI" panose="020B0502040204020203" pitchFamily="34" charset="0"/>
                <a:ea typeface="+mn-ea"/>
                <a:cs typeface="Segoe UI" panose="020B0502040204020203" pitchFamily="34" charset="0"/>
              </a:endParaRPr>
            </a:p>
          </p:txBody>
        </p:sp>
      </p:grpSp>
      <p:grpSp>
        <p:nvGrpSpPr>
          <p:cNvPr id="227" name="Group 226">
            <a:extLst>
              <a:ext uri="{FF2B5EF4-FFF2-40B4-BE49-F238E27FC236}">
                <a16:creationId xmlns:a16="http://schemas.microsoft.com/office/drawing/2014/main" id="{7F0570E2-AC42-4256-BF9E-676891E7A02D}"/>
              </a:ext>
            </a:extLst>
          </p:cNvPr>
          <p:cNvGrpSpPr/>
          <p:nvPr/>
        </p:nvGrpSpPr>
        <p:grpSpPr>
          <a:xfrm>
            <a:off x="5526651" y="5037656"/>
            <a:ext cx="715197" cy="696078"/>
            <a:chOff x="4154467" y="1454211"/>
            <a:chExt cx="728084" cy="705615"/>
          </a:xfrm>
        </p:grpSpPr>
        <p:pic>
          <p:nvPicPr>
            <p:cNvPr id="2054" name="Picture 6" descr="Image result for Azure Content Delivery Network icon">
              <a:extLst>
                <a:ext uri="{FF2B5EF4-FFF2-40B4-BE49-F238E27FC236}">
                  <a16:creationId xmlns:a16="http://schemas.microsoft.com/office/drawing/2014/main" id="{B6DB172B-D7EA-45C3-959F-EFF382CE64FF}"/>
                </a:ext>
              </a:extLst>
            </p:cNvPr>
            <p:cNvPicPr>
              <a:picLocks noChangeAspect="1" noChangeArrowheads="1"/>
            </p:cNvPicPr>
            <p:nvPr/>
          </p:nvPicPr>
          <p:blipFill>
            <a:blip r:embed="rId16"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261010" y="1454211"/>
              <a:ext cx="391617" cy="206252"/>
            </a:xfrm>
            <a:prstGeom prst="rect">
              <a:avLst/>
            </a:prstGeom>
            <a:noFill/>
            <a:extLst>
              <a:ext uri="{909E8E84-426E-40DD-AFC4-6F175D3DCCD1}">
                <a14:hiddenFill xmlns:a14="http://schemas.microsoft.com/office/drawing/2010/main">
                  <a:solidFill>
                    <a:srgbClr val="FFFFFF"/>
                  </a:solidFill>
                </a14:hiddenFill>
              </a:ext>
            </a:extLst>
          </p:spPr>
        </p:pic>
        <p:sp>
          <p:nvSpPr>
            <p:cNvPr id="130" name="Rectangle 129">
              <a:extLst>
                <a:ext uri="{FF2B5EF4-FFF2-40B4-BE49-F238E27FC236}">
                  <a16:creationId xmlns:a16="http://schemas.microsoft.com/office/drawing/2014/main" id="{7BA62860-CF22-43D5-A13B-CB62B18D3E79}"/>
                </a:ext>
              </a:extLst>
            </p:cNvPr>
            <p:cNvSpPr/>
            <p:nvPr/>
          </p:nvSpPr>
          <p:spPr>
            <a:xfrm>
              <a:off x="4154467" y="1679695"/>
              <a:ext cx="728084" cy="480131"/>
            </a:xfrm>
            <a:prstGeom prst="rect">
              <a:avLst/>
            </a:prstGeom>
            <a:solidFill>
              <a:srgbClr val="FFFFFF"/>
            </a:solidFill>
          </p:spPr>
          <p:txBody>
            <a:bodyPr wrap="none">
              <a:spAutoFit/>
            </a:bodyPr>
            <a:lstStyle/>
            <a:p>
              <a:pPr marL="0" marR="0" lvl="0" indent="0" algn="ctr" defTabSz="913874" rtl="0" eaLnBrk="1" fontAlgn="auto" latinLnBrk="0" hangingPunct="1">
                <a:lnSpc>
                  <a:spcPct val="80000"/>
                </a:lnSpc>
                <a:spcBef>
                  <a:spcPts val="0"/>
                </a:spcBef>
                <a:spcAft>
                  <a:spcPts val="0"/>
                </a:spcAft>
                <a:buClrTx/>
                <a:buSzTx/>
                <a:buFontTx/>
                <a:buNone/>
                <a:tabLst/>
                <a:defRPr/>
              </a:pPr>
              <a:r>
                <a:rPr kumimoji="0" lang="en-US" sz="1050" b="0" i="0" u="none" strike="noStrike" kern="0" cap="none" spc="0" normalizeH="0" baseline="0" noProof="0">
                  <a:ln>
                    <a:noFill/>
                  </a:ln>
                  <a:solidFill>
                    <a:srgbClr val="000000">
                      <a:lumMod val="75000"/>
                      <a:lumOff val="25000"/>
                    </a:srgbClr>
                  </a:solidFill>
                  <a:effectLst/>
                  <a:uLnTx/>
                  <a:uFillTx/>
                  <a:latin typeface="Segoe UI" panose="020B0502040204020203" pitchFamily="34" charset="0"/>
                  <a:ea typeface="Segoe UI" panose="020B0502040204020203" pitchFamily="34" charset="0"/>
                  <a:cs typeface="Segoe UI" panose="020B0502040204020203" pitchFamily="34" charset="0"/>
                </a:rPr>
                <a:t>Content </a:t>
              </a:r>
              <a:br>
                <a:rPr kumimoji="0" lang="en-US" sz="1050" b="0" i="0" u="none" strike="noStrike" kern="0" cap="none" spc="0" normalizeH="0" baseline="0" noProof="0">
                  <a:ln>
                    <a:noFill/>
                  </a:ln>
                  <a:solidFill>
                    <a:srgbClr val="000000">
                      <a:lumMod val="75000"/>
                      <a:lumOff val="25000"/>
                    </a:srgbClr>
                  </a:solidFill>
                  <a:effectLst/>
                  <a:uLnTx/>
                  <a:uFillTx/>
                  <a:latin typeface="Segoe UI" panose="020B0502040204020203" pitchFamily="34" charset="0"/>
                  <a:ea typeface="Segoe UI" panose="020B0502040204020203" pitchFamily="34" charset="0"/>
                  <a:cs typeface="Segoe UI" panose="020B0502040204020203" pitchFamily="34" charset="0"/>
                </a:rPr>
              </a:br>
              <a:r>
                <a:rPr kumimoji="0" lang="en-US" sz="1050" b="0" i="0" u="none" strike="noStrike" kern="0" cap="none" spc="0" normalizeH="0" baseline="0" noProof="0">
                  <a:ln>
                    <a:noFill/>
                  </a:ln>
                  <a:solidFill>
                    <a:srgbClr val="000000">
                      <a:lumMod val="75000"/>
                      <a:lumOff val="25000"/>
                    </a:srgbClr>
                  </a:solidFill>
                  <a:effectLst/>
                  <a:uLnTx/>
                  <a:uFillTx/>
                  <a:latin typeface="Segoe UI" panose="020B0502040204020203" pitchFamily="34" charset="0"/>
                  <a:ea typeface="Segoe UI" panose="020B0502040204020203" pitchFamily="34" charset="0"/>
                  <a:cs typeface="Segoe UI" panose="020B0502040204020203" pitchFamily="34" charset="0"/>
                </a:rPr>
                <a:t>Delivery </a:t>
              </a:r>
              <a:br>
                <a:rPr kumimoji="0" lang="en-US" sz="1050" b="0" i="0" u="none" strike="noStrike" kern="0" cap="none" spc="0" normalizeH="0" baseline="0" noProof="0">
                  <a:ln>
                    <a:noFill/>
                  </a:ln>
                  <a:solidFill>
                    <a:srgbClr val="000000">
                      <a:lumMod val="75000"/>
                      <a:lumOff val="25000"/>
                    </a:srgbClr>
                  </a:solidFill>
                  <a:effectLst/>
                  <a:uLnTx/>
                  <a:uFillTx/>
                  <a:latin typeface="Segoe UI" panose="020B0502040204020203" pitchFamily="34" charset="0"/>
                  <a:ea typeface="Segoe UI" panose="020B0502040204020203" pitchFamily="34" charset="0"/>
                  <a:cs typeface="Segoe UI" panose="020B0502040204020203" pitchFamily="34" charset="0"/>
                </a:rPr>
              </a:br>
              <a:r>
                <a:rPr kumimoji="0" lang="en-US" sz="1050" b="0" i="0" u="none" strike="noStrike" kern="0" cap="none" spc="0" normalizeH="0" baseline="0" noProof="0">
                  <a:ln>
                    <a:noFill/>
                  </a:ln>
                  <a:solidFill>
                    <a:srgbClr val="000000">
                      <a:lumMod val="75000"/>
                      <a:lumOff val="25000"/>
                    </a:srgbClr>
                  </a:solidFill>
                  <a:effectLst/>
                  <a:uLnTx/>
                  <a:uFillTx/>
                  <a:latin typeface="Segoe UI" panose="020B0502040204020203" pitchFamily="34" charset="0"/>
                  <a:ea typeface="Segoe UI" panose="020B0502040204020203" pitchFamily="34" charset="0"/>
                  <a:cs typeface="Segoe UI" panose="020B0502040204020203" pitchFamily="34" charset="0"/>
                </a:rPr>
                <a:t>Network </a:t>
              </a:r>
            </a:p>
          </p:txBody>
        </p:sp>
      </p:grpSp>
      <p:grpSp>
        <p:nvGrpSpPr>
          <p:cNvPr id="30" name="Group 29">
            <a:extLst>
              <a:ext uri="{FF2B5EF4-FFF2-40B4-BE49-F238E27FC236}">
                <a16:creationId xmlns:a16="http://schemas.microsoft.com/office/drawing/2014/main" id="{024537A9-CE73-402D-8C63-37CB1E429193}"/>
              </a:ext>
            </a:extLst>
          </p:cNvPr>
          <p:cNvGrpSpPr/>
          <p:nvPr/>
        </p:nvGrpSpPr>
        <p:grpSpPr>
          <a:xfrm>
            <a:off x="5227590" y="4276547"/>
            <a:ext cx="691577" cy="618970"/>
            <a:chOff x="4072737" y="3746830"/>
            <a:chExt cx="704039" cy="627450"/>
          </a:xfrm>
        </p:grpSpPr>
        <p:pic>
          <p:nvPicPr>
            <p:cNvPr id="2056" name="Picture 8" descr="Related image">
              <a:extLst>
                <a:ext uri="{FF2B5EF4-FFF2-40B4-BE49-F238E27FC236}">
                  <a16:creationId xmlns:a16="http://schemas.microsoft.com/office/drawing/2014/main" id="{36765CA9-28C4-4386-A1E9-C5E05318BC49}"/>
                </a:ext>
              </a:extLst>
            </p:cNvPr>
            <p:cNvPicPr>
              <a:picLocks noChangeAspect="1" noChangeArrowheads="1"/>
            </p:cNvPicPr>
            <p:nvPr/>
          </p:nvPicPr>
          <p:blipFill>
            <a:blip r:embed="rId17"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305091" y="3746830"/>
              <a:ext cx="263274" cy="263274"/>
            </a:xfrm>
            <a:prstGeom prst="rect">
              <a:avLst/>
            </a:prstGeom>
            <a:noFill/>
            <a:extLst>
              <a:ext uri="{909E8E84-426E-40DD-AFC4-6F175D3DCCD1}">
                <a14:hiddenFill xmlns:a14="http://schemas.microsoft.com/office/drawing/2010/main">
                  <a:solidFill>
                    <a:srgbClr val="FFFFFF"/>
                  </a:solidFill>
                </a14:hiddenFill>
              </a:ext>
            </a:extLst>
          </p:spPr>
        </p:pic>
        <p:sp>
          <p:nvSpPr>
            <p:cNvPr id="134" name="Rectangle 133">
              <a:extLst>
                <a:ext uri="{FF2B5EF4-FFF2-40B4-BE49-F238E27FC236}">
                  <a16:creationId xmlns:a16="http://schemas.microsoft.com/office/drawing/2014/main" id="{451FAC6B-C239-4409-8149-36A43AA8EC2C}"/>
                </a:ext>
              </a:extLst>
            </p:cNvPr>
            <p:cNvSpPr/>
            <p:nvPr/>
          </p:nvSpPr>
          <p:spPr>
            <a:xfrm>
              <a:off x="4072737" y="4023415"/>
              <a:ext cx="704039" cy="350865"/>
            </a:xfrm>
            <a:prstGeom prst="rect">
              <a:avLst/>
            </a:prstGeom>
          </p:spPr>
          <p:txBody>
            <a:bodyPr wrap="none">
              <a:spAutoFit/>
            </a:bodyPr>
            <a:lstStyle/>
            <a:p>
              <a:pPr marL="0" marR="0" lvl="0" indent="0" algn="ctr" defTabSz="913874" rtl="0" eaLnBrk="1" fontAlgn="auto" latinLnBrk="0" hangingPunct="1">
                <a:lnSpc>
                  <a:spcPct val="80000"/>
                </a:lnSpc>
                <a:spcBef>
                  <a:spcPts val="0"/>
                </a:spcBef>
                <a:spcAft>
                  <a:spcPts val="0"/>
                </a:spcAft>
                <a:buClrTx/>
                <a:buSzTx/>
                <a:buFontTx/>
                <a:buNone/>
                <a:tabLst/>
                <a:defRPr/>
              </a:pPr>
              <a:r>
                <a:rPr kumimoji="0" lang="en-US" sz="1050" b="0" i="0" u="none" strike="noStrike" kern="0" cap="none" spc="0" normalizeH="0" baseline="0" noProof="0">
                  <a:ln>
                    <a:noFill/>
                  </a:ln>
                  <a:solidFill>
                    <a:srgbClr val="000000">
                      <a:lumMod val="75000"/>
                      <a:lumOff val="25000"/>
                    </a:srgbClr>
                  </a:solidFill>
                  <a:effectLst/>
                  <a:uLnTx/>
                  <a:uFillTx/>
                  <a:latin typeface="Segoe UI" panose="020B0502040204020203" pitchFamily="34" charset="0"/>
                  <a:ea typeface="Segoe UI" panose="020B0502040204020203" pitchFamily="34" charset="0"/>
                  <a:cs typeface="Segoe UI" panose="020B0502040204020203" pitchFamily="34" charset="0"/>
                </a:rPr>
                <a:t>Data </a:t>
              </a:r>
              <a:br>
                <a:rPr kumimoji="0" lang="en-US" sz="1050" b="0" i="0" u="none" strike="noStrike" kern="0" cap="none" spc="0" normalizeH="0" baseline="0" noProof="0">
                  <a:ln>
                    <a:noFill/>
                  </a:ln>
                  <a:solidFill>
                    <a:srgbClr val="000000">
                      <a:lumMod val="75000"/>
                      <a:lumOff val="25000"/>
                    </a:srgbClr>
                  </a:solidFill>
                  <a:effectLst/>
                  <a:uLnTx/>
                  <a:uFillTx/>
                  <a:latin typeface="Segoe UI" panose="020B0502040204020203" pitchFamily="34" charset="0"/>
                  <a:ea typeface="Segoe UI" panose="020B0502040204020203" pitchFamily="34" charset="0"/>
                  <a:cs typeface="Segoe UI" panose="020B0502040204020203" pitchFamily="34" charset="0"/>
                </a:rPr>
              </a:br>
              <a:r>
                <a:rPr kumimoji="0" lang="en-US" sz="1050" b="0" i="0" u="none" strike="noStrike" kern="0" cap="none" spc="0" normalizeH="0" baseline="0" noProof="0">
                  <a:ln>
                    <a:noFill/>
                  </a:ln>
                  <a:solidFill>
                    <a:srgbClr val="000000">
                      <a:lumMod val="75000"/>
                      <a:lumOff val="25000"/>
                    </a:srgbClr>
                  </a:solidFill>
                  <a:effectLst/>
                  <a:uLnTx/>
                  <a:uFillTx/>
                  <a:latin typeface="Segoe UI" panose="020B0502040204020203" pitchFamily="34" charset="0"/>
                  <a:ea typeface="Segoe UI" panose="020B0502040204020203" pitchFamily="34" charset="0"/>
                  <a:cs typeface="Segoe UI" panose="020B0502040204020203" pitchFamily="34" charset="0"/>
                </a:rPr>
                <a:t>Explorer </a:t>
              </a:r>
              <a:endParaRPr kumimoji="0" lang="en-US" sz="1050" b="0" i="0" u="none" strike="noStrike" kern="0" cap="none" spc="0" normalizeH="0" baseline="0" noProof="0">
                <a:ln>
                  <a:noFill/>
                </a:ln>
                <a:solidFill>
                  <a:srgbClr val="000000">
                    <a:lumMod val="75000"/>
                    <a:lumOff val="25000"/>
                  </a:srgbClr>
                </a:solidFill>
                <a:effectLst/>
                <a:uLnTx/>
                <a:uFillTx/>
                <a:latin typeface="Segoe UI" panose="020B0502040204020203" pitchFamily="34" charset="0"/>
                <a:ea typeface="+mn-ea"/>
                <a:cs typeface="Segoe UI" panose="020B0502040204020203" pitchFamily="34" charset="0"/>
              </a:endParaRPr>
            </a:p>
          </p:txBody>
        </p:sp>
      </p:grpSp>
      <p:grpSp>
        <p:nvGrpSpPr>
          <p:cNvPr id="230" name="Group 229">
            <a:extLst>
              <a:ext uri="{FF2B5EF4-FFF2-40B4-BE49-F238E27FC236}">
                <a16:creationId xmlns:a16="http://schemas.microsoft.com/office/drawing/2014/main" id="{AFCC1583-C364-4319-8F15-1CD170D16743}"/>
              </a:ext>
            </a:extLst>
          </p:cNvPr>
          <p:cNvGrpSpPr/>
          <p:nvPr/>
        </p:nvGrpSpPr>
        <p:grpSpPr>
          <a:xfrm>
            <a:off x="6542274" y="5302330"/>
            <a:ext cx="817548" cy="526158"/>
            <a:chOff x="5653891" y="4736093"/>
            <a:chExt cx="832279" cy="533367"/>
          </a:xfrm>
        </p:grpSpPr>
        <p:pic>
          <p:nvPicPr>
            <p:cNvPr id="2060" name="Picture 12" descr="Related image">
              <a:extLst>
                <a:ext uri="{FF2B5EF4-FFF2-40B4-BE49-F238E27FC236}">
                  <a16:creationId xmlns:a16="http://schemas.microsoft.com/office/drawing/2014/main" id="{3A1E8A2A-B033-4BDA-AC71-F81DF165ADBC}"/>
                </a:ext>
              </a:extLst>
            </p:cNvPr>
            <p:cNvPicPr>
              <a:picLocks noChangeAspect="1" noChangeArrowheads="1"/>
            </p:cNvPicPr>
            <p:nvPr/>
          </p:nvPicPr>
          <p:blipFill>
            <a:blip r:embed="rId18"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873132" y="4736093"/>
              <a:ext cx="370462" cy="304699"/>
            </a:xfrm>
            <a:prstGeom prst="rect">
              <a:avLst/>
            </a:prstGeom>
            <a:noFill/>
            <a:extLst>
              <a:ext uri="{909E8E84-426E-40DD-AFC4-6F175D3DCCD1}">
                <a14:hiddenFill xmlns:a14="http://schemas.microsoft.com/office/drawing/2010/main">
                  <a:solidFill>
                    <a:srgbClr val="FFFFFF"/>
                  </a:solidFill>
                </a14:hiddenFill>
              </a:ext>
            </a:extLst>
          </p:spPr>
        </p:pic>
        <p:sp>
          <p:nvSpPr>
            <p:cNvPr id="135" name="Rectangle 134">
              <a:extLst>
                <a:ext uri="{FF2B5EF4-FFF2-40B4-BE49-F238E27FC236}">
                  <a16:creationId xmlns:a16="http://schemas.microsoft.com/office/drawing/2014/main" id="{4A221316-5E29-46F8-A010-8B39B85F886E}"/>
                </a:ext>
              </a:extLst>
            </p:cNvPr>
            <p:cNvSpPr/>
            <p:nvPr/>
          </p:nvSpPr>
          <p:spPr>
            <a:xfrm>
              <a:off x="5653891" y="5047861"/>
              <a:ext cx="832279" cy="221599"/>
            </a:xfrm>
            <a:prstGeom prst="rect">
              <a:avLst/>
            </a:prstGeom>
          </p:spPr>
          <p:txBody>
            <a:bodyPr wrap="none">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sz="1050" b="0" i="0" u="none" strike="noStrike" kern="0" cap="none" spc="0" normalizeH="0" baseline="0" noProof="0">
                  <a:ln>
                    <a:noFill/>
                  </a:ln>
                  <a:solidFill>
                    <a:srgbClr val="000000">
                      <a:lumMod val="75000"/>
                      <a:lumOff val="25000"/>
                    </a:srgbClr>
                  </a:solidFill>
                  <a:effectLst/>
                  <a:uLnTx/>
                  <a:uFillTx/>
                  <a:latin typeface="Segoe UI" panose="020B0502040204020203" pitchFamily="34" charset="0"/>
                  <a:ea typeface="+mn-ea"/>
                  <a:cs typeface="Segoe UI" panose="020B0502040204020203" pitchFamily="34" charset="0"/>
                </a:rPr>
                <a:t>Front Door</a:t>
              </a:r>
            </a:p>
          </p:txBody>
        </p:sp>
      </p:grpSp>
      <p:grpSp>
        <p:nvGrpSpPr>
          <p:cNvPr id="232" name="Group 231">
            <a:extLst>
              <a:ext uri="{FF2B5EF4-FFF2-40B4-BE49-F238E27FC236}">
                <a16:creationId xmlns:a16="http://schemas.microsoft.com/office/drawing/2014/main" id="{4EF842AA-79DC-445B-A202-F956EB8BED08}"/>
              </a:ext>
            </a:extLst>
          </p:cNvPr>
          <p:cNvGrpSpPr/>
          <p:nvPr/>
        </p:nvGrpSpPr>
        <p:grpSpPr>
          <a:xfrm>
            <a:off x="8196567" y="4869883"/>
            <a:ext cx="738801" cy="818309"/>
            <a:chOff x="3791473" y="4437467"/>
            <a:chExt cx="752114" cy="829521"/>
          </a:xfrm>
        </p:grpSpPr>
        <p:pic>
          <p:nvPicPr>
            <p:cNvPr id="137" name="Picture 136">
              <a:extLst>
                <a:ext uri="{FF2B5EF4-FFF2-40B4-BE49-F238E27FC236}">
                  <a16:creationId xmlns:a16="http://schemas.microsoft.com/office/drawing/2014/main" id="{439D9E90-1077-472C-A3B7-2C0EE3123533}"/>
                </a:ext>
              </a:extLst>
            </p:cNvPr>
            <p:cNvPicPr>
              <a:picLocks noChangeAspect="1"/>
            </p:cNvPicPr>
            <p:nvPr/>
          </p:nvPicPr>
          <p:blipFill>
            <a:blip r:embed="rId19"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987024" y="4437467"/>
              <a:ext cx="340214" cy="340214"/>
            </a:xfrm>
            <a:prstGeom prst="rect">
              <a:avLst/>
            </a:prstGeom>
          </p:spPr>
        </p:pic>
        <p:sp>
          <p:nvSpPr>
            <p:cNvPr id="138" name="Rectangle 137">
              <a:extLst>
                <a:ext uri="{FF2B5EF4-FFF2-40B4-BE49-F238E27FC236}">
                  <a16:creationId xmlns:a16="http://schemas.microsoft.com/office/drawing/2014/main" id="{9934739D-8189-4EEF-B8A5-DE797A985815}"/>
                </a:ext>
              </a:extLst>
            </p:cNvPr>
            <p:cNvSpPr/>
            <p:nvPr/>
          </p:nvSpPr>
          <p:spPr>
            <a:xfrm>
              <a:off x="3791473" y="4786857"/>
              <a:ext cx="752114" cy="480131"/>
            </a:xfrm>
            <a:prstGeom prst="rect">
              <a:avLst/>
            </a:prstGeom>
          </p:spPr>
          <p:txBody>
            <a:bodyPr wrap="square">
              <a:noAutofit/>
            </a:bodyPr>
            <a:lstStyle/>
            <a:p>
              <a:pPr marL="0" marR="0" lvl="0" indent="0" algn="ctr" defTabSz="913874" rtl="0" eaLnBrk="1" fontAlgn="auto" latinLnBrk="0" hangingPunct="1">
                <a:lnSpc>
                  <a:spcPct val="80000"/>
                </a:lnSpc>
                <a:spcBef>
                  <a:spcPts val="0"/>
                </a:spcBef>
                <a:spcAft>
                  <a:spcPts val="0"/>
                </a:spcAft>
                <a:buClrTx/>
                <a:buSzTx/>
                <a:buFontTx/>
                <a:buNone/>
                <a:tabLst/>
                <a:defRPr/>
              </a:pPr>
              <a:r>
                <a:rPr kumimoji="0" lang="en-US" sz="1050" b="0" i="0" u="none" strike="noStrike" kern="0" cap="none" spc="0" normalizeH="0" baseline="0" noProof="0">
                  <a:ln>
                    <a:noFill/>
                  </a:ln>
                  <a:solidFill>
                    <a:srgbClr val="000000">
                      <a:lumMod val="75000"/>
                      <a:lumOff val="25000"/>
                    </a:srgbClr>
                  </a:solidFill>
                  <a:effectLst/>
                  <a:uLnTx/>
                  <a:uFillTx/>
                  <a:latin typeface="Segoe UI" panose="020B0502040204020203" pitchFamily="34" charset="0"/>
                  <a:ea typeface="Segoe UI" panose="020B0502040204020203" pitchFamily="34" charset="0"/>
                  <a:cs typeface="Segoe UI" panose="020B0502040204020203" pitchFamily="34" charset="0"/>
                </a:rPr>
                <a:t>Resource </a:t>
              </a:r>
              <a:br>
                <a:rPr kumimoji="0" lang="en-US" sz="1050" b="0" i="0" u="none" strike="noStrike" kern="0" cap="none" spc="0" normalizeH="0" baseline="0" noProof="0">
                  <a:ln>
                    <a:noFill/>
                  </a:ln>
                  <a:solidFill>
                    <a:srgbClr val="000000">
                      <a:lumMod val="75000"/>
                      <a:lumOff val="25000"/>
                    </a:srgbClr>
                  </a:solidFill>
                  <a:effectLst/>
                  <a:uLnTx/>
                  <a:uFillTx/>
                  <a:latin typeface="Segoe UI" panose="020B0502040204020203" pitchFamily="34" charset="0"/>
                  <a:ea typeface="Segoe UI" panose="020B0502040204020203" pitchFamily="34" charset="0"/>
                  <a:cs typeface="Segoe UI" panose="020B0502040204020203" pitchFamily="34" charset="0"/>
                </a:rPr>
              </a:br>
              <a:r>
                <a:rPr kumimoji="0" lang="en-US" sz="1050" b="0" i="0" u="none" strike="noStrike" kern="0" cap="none" spc="0" normalizeH="0" baseline="0" noProof="0">
                  <a:ln>
                    <a:noFill/>
                  </a:ln>
                  <a:solidFill>
                    <a:srgbClr val="000000">
                      <a:lumMod val="75000"/>
                      <a:lumOff val="25000"/>
                    </a:srgbClr>
                  </a:solidFill>
                  <a:effectLst/>
                  <a:uLnTx/>
                  <a:uFillTx/>
                  <a:latin typeface="Segoe UI" panose="020B0502040204020203" pitchFamily="34" charset="0"/>
                  <a:ea typeface="Segoe UI" panose="020B0502040204020203" pitchFamily="34" charset="0"/>
                  <a:cs typeface="Segoe UI" panose="020B0502040204020203" pitchFamily="34" charset="0"/>
                </a:rPr>
                <a:t>Manager </a:t>
              </a:r>
              <a:br>
                <a:rPr kumimoji="0" lang="en-US" sz="1050" b="0" i="0" u="none" strike="noStrike" kern="0" cap="none" spc="0" normalizeH="0" baseline="0" noProof="0">
                  <a:ln>
                    <a:noFill/>
                  </a:ln>
                  <a:solidFill>
                    <a:srgbClr val="000000">
                      <a:lumMod val="75000"/>
                      <a:lumOff val="25000"/>
                    </a:srgbClr>
                  </a:solidFill>
                  <a:effectLst/>
                  <a:uLnTx/>
                  <a:uFillTx/>
                  <a:latin typeface="Segoe UI" panose="020B0502040204020203" pitchFamily="34" charset="0"/>
                  <a:ea typeface="Segoe UI" panose="020B0502040204020203" pitchFamily="34" charset="0"/>
                  <a:cs typeface="Segoe UI" panose="020B0502040204020203" pitchFamily="34" charset="0"/>
                </a:rPr>
              </a:br>
              <a:r>
                <a:rPr kumimoji="0" lang="en-US" sz="1050" b="0" i="0" u="none" strike="noStrike" kern="0" cap="none" spc="0" normalizeH="0" baseline="0" noProof="0">
                  <a:ln>
                    <a:noFill/>
                  </a:ln>
                  <a:solidFill>
                    <a:srgbClr val="000000">
                      <a:lumMod val="75000"/>
                      <a:lumOff val="25000"/>
                    </a:srgbClr>
                  </a:solidFill>
                  <a:effectLst/>
                  <a:uLnTx/>
                  <a:uFillTx/>
                  <a:latin typeface="Segoe UI" panose="020B0502040204020203" pitchFamily="34" charset="0"/>
                  <a:ea typeface="Segoe UI" panose="020B0502040204020203" pitchFamily="34" charset="0"/>
                  <a:cs typeface="Segoe UI" panose="020B0502040204020203" pitchFamily="34" charset="0"/>
                </a:rPr>
                <a:t>(ARM)</a:t>
              </a:r>
              <a:endParaRPr kumimoji="0" lang="en-US" sz="1050" b="0" i="0" u="none" strike="noStrike" kern="0" cap="none" spc="0" normalizeH="0" baseline="0" noProof="0">
                <a:ln>
                  <a:noFill/>
                </a:ln>
                <a:solidFill>
                  <a:srgbClr val="000000">
                    <a:lumMod val="75000"/>
                    <a:lumOff val="25000"/>
                  </a:srgbClr>
                </a:solidFill>
                <a:effectLst/>
                <a:uLnTx/>
                <a:uFillTx/>
                <a:latin typeface="Segoe UI" panose="020B0502040204020203" pitchFamily="34" charset="0"/>
                <a:ea typeface="+mn-ea"/>
                <a:cs typeface="Segoe UI" panose="020B0502040204020203" pitchFamily="34" charset="0"/>
              </a:endParaRPr>
            </a:p>
          </p:txBody>
        </p:sp>
      </p:grpSp>
      <p:grpSp>
        <p:nvGrpSpPr>
          <p:cNvPr id="231" name="Group 230">
            <a:extLst>
              <a:ext uri="{FF2B5EF4-FFF2-40B4-BE49-F238E27FC236}">
                <a16:creationId xmlns:a16="http://schemas.microsoft.com/office/drawing/2014/main" id="{6AFA5298-A94F-4A28-92D5-FFB9E24E5029}"/>
              </a:ext>
            </a:extLst>
          </p:cNvPr>
          <p:cNvGrpSpPr/>
          <p:nvPr/>
        </p:nvGrpSpPr>
        <p:grpSpPr>
          <a:xfrm>
            <a:off x="6179012" y="4830316"/>
            <a:ext cx="633316" cy="545189"/>
            <a:chOff x="7567678" y="4583361"/>
            <a:chExt cx="644728" cy="552659"/>
          </a:xfrm>
        </p:grpSpPr>
        <p:pic>
          <p:nvPicPr>
            <p:cNvPr id="2066" name="Picture 18" descr="Image result for &quot;Azure blob storage&quot; icon">
              <a:extLst>
                <a:ext uri="{FF2B5EF4-FFF2-40B4-BE49-F238E27FC236}">
                  <a16:creationId xmlns:a16="http://schemas.microsoft.com/office/drawing/2014/main" id="{B09F250C-F64D-46C8-8BF2-330B100A5D70}"/>
                </a:ext>
              </a:extLst>
            </p:cNvPr>
            <p:cNvPicPr>
              <a:picLocks noChangeAspect="1" noChangeArrowheads="1"/>
            </p:cNvPicPr>
            <p:nvPr/>
          </p:nvPicPr>
          <p:blipFill>
            <a:blip r:embed="rId20"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754563" y="4583361"/>
              <a:ext cx="311305" cy="311305"/>
            </a:xfrm>
            <a:prstGeom prst="rect">
              <a:avLst/>
            </a:prstGeom>
            <a:noFill/>
            <a:extLst>
              <a:ext uri="{909E8E84-426E-40DD-AFC4-6F175D3DCCD1}">
                <a14:hiddenFill xmlns:a14="http://schemas.microsoft.com/office/drawing/2010/main">
                  <a:solidFill>
                    <a:srgbClr val="FFFFFF"/>
                  </a:solidFill>
                </a14:hiddenFill>
              </a:ext>
            </a:extLst>
          </p:spPr>
        </p:pic>
        <p:sp>
          <p:nvSpPr>
            <p:cNvPr id="140" name="Rectangle 139">
              <a:extLst>
                <a:ext uri="{FF2B5EF4-FFF2-40B4-BE49-F238E27FC236}">
                  <a16:creationId xmlns:a16="http://schemas.microsoft.com/office/drawing/2014/main" id="{463B01D8-122D-4E86-B100-9CCE0C305653}"/>
                </a:ext>
              </a:extLst>
            </p:cNvPr>
            <p:cNvSpPr/>
            <p:nvPr/>
          </p:nvSpPr>
          <p:spPr>
            <a:xfrm>
              <a:off x="7567678" y="4914421"/>
              <a:ext cx="644728" cy="221599"/>
            </a:xfrm>
            <a:prstGeom prst="rect">
              <a:avLst/>
            </a:prstGeom>
          </p:spPr>
          <p:txBody>
            <a:bodyPr wrap="none">
              <a:spAutoFit/>
            </a:bodyPr>
            <a:lstStyle/>
            <a:p>
              <a:pPr marL="0" marR="0" lvl="0" indent="0" algn="l" defTabSz="913874" rtl="0" eaLnBrk="1" fontAlgn="auto" latinLnBrk="0" hangingPunct="1">
                <a:lnSpc>
                  <a:spcPct val="80000"/>
                </a:lnSpc>
                <a:spcBef>
                  <a:spcPts val="0"/>
                </a:spcBef>
                <a:spcAft>
                  <a:spcPts val="0"/>
                </a:spcAft>
                <a:buClrTx/>
                <a:buSzTx/>
                <a:buFontTx/>
                <a:buNone/>
                <a:tabLst/>
                <a:defRPr/>
              </a:pPr>
              <a:r>
                <a:rPr kumimoji="0" lang="en-US" sz="1050" b="0" i="0" u="none" strike="noStrike" kern="0" cap="none" spc="0" normalizeH="0" baseline="0" noProof="0">
                  <a:ln>
                    <a:noFill/>
                  </a:ln>
                  <a:solidFill>
                    <a:srgbClr val="000000">
                      <a:lumMod val="75000"/>
                      <a:lumOff val="25000"/>
                    </a:srgbClr>
                  </a:solidFill>
                  <a:effectLst/>
                  <a:uLnTx/>
                  <a:uFillTx/>
                  <a:latin typeface="Segoe UI" panose="020B0502040204020203" pitchFamily="34" charset="0"/>
                  <a:ea typeface="Segoe UI" panose="020B0502040204020203" pitchFamily="34" charset="0"/>
                  <a:cs typeface="Segoe UI" panose="020B0502040204020203" pitchFamily="34" charset="0"/>
                </a:rPr>
                <a:t>Storage</a:t>
              </a:r>
              <a:endParaRPr kumimoji="0" lang="en-US" sz="1050" b="0" i="0" u="none" strike="noStrike" kern="0" cap="none" spc="0" normalizeH="0" baseline="0" noProof="0">
                <a:ln>
                  <a:noFill/>
                </a:ln>
                <a:solidFill>
                  <a:srgbClr val="000000">
                    <a:lumMod val="75000"/>
                    <a:lumOff val="25000"/>
                  </a:srgbClr>
                </a:solidFill>
                <a:effectLst/>
                <a:uLnTx/>
                <a:uFillTx/>
                <a:latin typeface="Segoe UI" panose="020B0502040204020203" pitchFamily="34" charset="0"/>
                <a:ea typeface="+mn-ea"/>
                <a:cs typeface="Segoe UI" panose="020B0502040204020203" pitchFamily="34" charset="0"/>
              </a:endParaRPr>
            </a:p>
          </p:txBody>
        </p:sp>
      </p:grpSp>
      <p:grpSp>
        <p:nvGrpSpPr>
          <p:cNvPr id="228" name="Group 227">
            <a:extLst>
              <a:ext uri="{FF2B5EF4-FFF2-40B4-BE49-F238E27FC236}">
                <a16:creationId xmlns:a16="http://schemas.microsoft.com/office/drawing/2014/main" id="{53FC60D3-86B5-425F-9F29-F2B934358748}"/>
              </a:ext>
            </a:extLst>
          </p:cNvPr>
          <p:cNvGrpSpPr/>
          <p:nvPr/>
        </p:nvGrpSpPr>
        <p:grpSpPr>
          <a:xfrm>
            <a:off x="3820813" y="5022272"/>
            <a:ext cx="649142" cy="746991"/>
            <a:chOff x="3877663" y="3493210"/>
            <a:chExt cx="660839" cy="757225"/>
          </a:xfrm>
        </p:grpSpPr>
        <p:sp>
          <p:nvSpPr>
            <p:cNvPr id="6" name="Rectangle 5">
              <a:extLst>
                <a:ext uri="{FF2B5EF4-FFF2-40B4-BE49-F238E27FC236}">
                  <a16:creationId xmlns:a16="http://schemas.microsoft.com/office/drawing/2014/main" id="{EAEBEEA4-131D-4750-9885-CA37B14E4F67}"/>
                </a:ext>
              </a:extLst>
            </p:cNvPr>
            <p:cNvSpPr/>
            <p:nvPr/>
          </p:nvSpPr>
          <p:spPr>
            <a:xfrm>
              <a:off x="3877663" y="3807141"/>
              <a:ext cx="660839" cy="443294"/>
            </a:xfrm>
            <a:prstGeom prst="rect">
              <a:avLst/>
            </a:prstGeom>
          </p:spPr>
          <p:txBody>
            <a:bodyPr wrap="square">
              <a:no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050" b="0" i="0" u="none" strike="noStrike" kern="0" cap="none" spc="0" normalizeH="0" baseline="0" noProof="0">
                  <a:ln>
                    <a:noFill/>
                  </a:ln>
                  <a:solidFill>
                    <a:srgbClr val="000000">
                      <a:lumMod val="75000"/>
                      <a:lumOff val="25000"/>
                    </a:srgbClr>
                  </a:solidFill>
                  <a:effectLst/>
                  <a:uLnTx/>
                  <a:uFillTx/>
                  <a:latin typeface="Segoe UI" panose="020B0502040204020203" pitchFamily="34" charset="0"/>
                  <a:ea typeface="+mn-ea"/>
                  <a:cs typeface="Segoe UI" panose="020B0502040204020203" pitchFamily="34" charset="0"/>
                </a:rPr>
                <a:t>Domain </a:t>
              </a:r>
              <a:br>
                <a:rPr kumimoji="0" lang="en-US" sz="1050" b="0" i="0" u="none" strike="noStrike" kern="0" cap="none" spc="0" normalizeH="0" baseline="0" noProof="0">
                  <a:ln>
                    <a:noFill/>
                  </a:ln>
                  <a:solidFill>
                    <a:srgbClr val="000000">
                      <a:lumMod val="75000"/>
                      <a:lumOff val="25000"/>
                    </a:srgbClr>
                  </a:solidFill>
                  <a:effectLst/>
                  <a:uLnTx/>
                  <a:uFillTx/>
                  <a:latin typeface="Segoe UI" panose="020B0502040204020203" pitchFamily="34" charset="0"/>
                  <a:ea typeface="+mn-ea"/>
                  <a:cs typeface="Segoe UI" panose="020B0502040204020203" pitchFamily="34" charset="0"/>
                </a:rPr>
              </a:br>
              <a:r>
                <a:rPr kumimoji="0" lang="en-US" sz="1050" b="0" i="0" u="none" strike="noStrike" kern="0" cap="none" spc="0" normalizeH="0" baseline="0" noProof="0">
                  <a:ln>
                    <a:noFill/>
                  </a:ln>
                  <a:solidFill>
                    <a:srgbClr val="000000">
                      <a:lumMod val="75000"/>
                      <a:lumOff val="25000"/>
                    </a:srgbClr>
                  </a:solidFill>
                  <a:effectLst/>
                  <a:uLnTx/>
                  <a:uFillTx/>
                  <a:latin typeface="Segoe UI" panose="020B0502040204020203" pitchFamily="34" charset="0"/>
                  <a:ea typeface="+mn-ea"/>
                  <a:cs typeface="Segoe UI" panose="020B0502040204020203" pitchFamily="34" charset="0"/>
                </a:rPr>
                <a:t>Name </a:t>
              </a:r>
              <a:br>
                <a:rPr kumimoji="0" lang="en-US" sz="1050" b="0" i="0" u="none" strike="noStrike" kern="0" cap="none" spc="0" normalizeH="0" baseline="0" noProof="0">
                  <a:ln>
                    <a:noFill/>
                  </a:ln>
                  <a:solidFill>
                    <a:srgbClr val="000000">
                      <a:lumMod val="75000"/>
                      <a:lumOff val="25000"/>
                    </a:srgbClr>
                  </a:solidFill>
                  <a:effectLst/>
                  <a:uLnTx/>
                  <a:uFillTx/>
                  <a:latin typeface="Segoe UI" panose="020B0502040204020203" pitchFamily="34" charset="0"/>
                  <a:ea typeface="+mn-ea"/>
                  <a:cs typeface="Segoe UI" panose="020B0502040204020203" pitchFamily="34" charset="0"/>
                </a:rPr>
              </a:br>
              <a:r>
                <a:rPr kumimoji="0" lang="en-US" sz="1050" b="0" i="0" u="none" strike="noStrike" kern="0" cap="none" spc="0" normalizeH="0" baseline="0" noProof="0">
                  <a:ln>
                    <a:noFill/>
                  </a:ln>
                  <a:solidFill>
                    <a:srgbClr val="000000">
                      <a:lumMod val="75000"/>
                      <a:lumOff val="25000"/>
                    </a:srgbClr>
                  </a:solidFill>
                  <a:effectLst/>
                  <a:uLnTx/>
                  <a:uFillTx/>
                  <a:latin typeface="Segoe UI" panose="020B0502040204020203" pitchFamily="34" charset="0"/>
                  <a:ea typeface="+mn-ea"/>
                  <a:cs typeface="Segoe UI" panose="020B0502040204020203" pitchFamily="34" charset="0"/>
                </a:rPr>
                <a:t>System</a:t>
              </a:r>
            </a:p>
          </p:txBody>
        </p:sp>
        <p:pic>
          <p:nvPicPr>
            <p:cNvPr id="142" name="Picture 141">
              <a:extLst>
                <a:ext uri="{FF2B5EF4-FFF2-40B4-BE49-F238E27FC236}">
                  <a16:creationId xmlns:a16="http://schemas.microsoft.com/office/drawing/2014/main" id="{B7D62602-0CE8-4D7C-9136-7EA0D094670F}"/>
                </a:ext>
              </a:extLst>
            </p:cNvPr>
            <p:cNvPicPr>
              <a:picLocks noChangeAspect="1"/>
            </p:cNvPicPr>
            <p:nvPr/>
          </p:nvPicPr>
          <p:blipFill>
            <a:blip r:embed="rId21"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057214" y="3493210"/>
              <a:ext cx="281168" cy="281168"/>
            </a:xfrm>
            <a:prstGeom prst="rect">
              <a:avLst/>
            </a:prstGeom>
          </p:spPr>
        </p:pic>
      </p:grpSp>
      <p:grpSp>
        <p:nvGrpSpPr>
          <p:cNvPr id="20" name="Group 19">
            <a:extLst>
              <a:ext uri="{FF2B5EF4-FFF2-40B4-BE49-F238E27FC236}">
                <a16:creationId xmlns:a16="http://schemas.microsoft.com/office/drawing/2014/main" id="{2C2670BB-566F-486E-9CD2-D078E7CC3B33}"/>
              </a:ext>
            </a:extLst>
          </p:cNvPr>
          <p:cNvGrpSpPr/>
          <p:nvPr/>
        </p:nvGrpSpPr>
        <p:grpSpPr>
          <a:xfrm>
            <a:off x="7503205" y="5256253"/>
            <a:ext cx="785462" cy="448087"/>
            <a:chOff x="8497772" y="761774"/>
            <a:chExt cx="799615" cy="454226"/>
          </a:xfrm>
        </p:grpSpPr>
        <p:pic>
          <p:nvPicPr>
            <p:cNvPr id="2070" name="Picture 22" descr="Related image">
              <a:extLst>
                <a:ext uri="{FF2B5EF4-FFF2-40B4-BE49-F238E27FC236}">
                  <a16:creationId xmlns:a16="http://schemas.microsoft.com/office/drawing/2014/main" id="{9368ABC5-2E23-41BB-9416-B9A68F202DD9}"/>
                </a:ext>
              </a:extLst>
            </p:cNvPr>
            <p:cNvPicPr>
              <a:picLocks noChangeAspect="1" noChangeArrowheads="1"/>
            </p:cNvPicPr>
            <p:nvPr/>
          </p:nvPicPr>
          <p:blipFill>
            <a:blip r:embed="rId22"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750358" y="761774"/>
              <a:ext cx="308205" cy="211100"/>
            </a:xfrm>
            <a:prstGeom prst="rect">
              <a:avLst/>
            </a:prstGeom>
            <a:noFill/>
            <a:extLst>
              <a:ext uri="{909E8E84-426E-40DD-AFC4-6F175D3DCCD1}">
                <a14:hiddenFill xmlns:a14="http://schemas.microsoft.com/office/drawing/2010/main">
                  <a:solidFill>
                    <a:srgbClr val="FFFFFF"/>
                  </a:solidFill>
                </a14:hiddenFill>
              </a:ext>
            </a:extLst>
          </p:spPr>
        </p:pic>
        <p:sp>
          <p:nvSpPr>
            <p:cNvPr id="145" name="Rectangle 144">
              <a:extLst>
                <a:ext uri="{FF2B5EF4-FFF2-40B4-BE49-F238E27FC236}">
                  <a16:creationId xmlns:a16="http://schemas.microsoft.com/office/drawing/2014/main" id="{6F82B0F1-C363-499B-B089-4265E441C3DE}"/>
                </a:ext>
              </a:extLst>
            </p:cNvPr>
            <p:cNvSpPr/>
            <p:nvPr/>
          </p:nvSpPr>
          <p:spPr>
            <a:xfrm>
              <a:off x="8497772" y="962084"/>
              <a:ext cx="799615" cy="253916"/>
            </a:xfrm>
            <a:prstGeom prst="rect">
              <a:avLst/>
            </a:prstGeom>
          </p:spPr>
          <p:txBody>
            <a:bodyPr wrap="square">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000000">
                      <a:lumMod val="75000"/>
                      <a:lumOff val="25000"/>
                    </a:srgbClr>
                  </a:solidFill>
                  <a:effectLst/>
                  <a:uLnTx/>
                  <a:uFillTx/>
                  <a:latin typeface="Segoe UI" panose="020B0502040204020203" pitchFamily="34" charset="0"/>
                  <a:ea typeface="+mn-ea"/>
                  <a:cs typeface="Segoe UI" panose="020B0502040204020203" pitchFamily="34" charset="0"/>
                </a:rPr>
                <a:t>Microsoft </a:t>
              </a:r>
              <a:br>
                <a:rPr kumimoji="0" lang="en-US" sz="1050" b="0" i="0" u="none" strike="noStrike" kern="0" cap="none" spc="0" normalizeH="0" baseline="0" noProof="0">
                  <a:ln>
                    <a:noFill/>
                  </a:ln>
                  <a:solidFill>
                    <a:srgbClr val="000000">
                      <a:lumMod val="75000"/>
                      <a:lumOff val="25000"/>
                    </a:srgbClr>
                  </a:solidFill>
                  <a:effectLst/>
                  <a:uLnTx/>
                  <a:uFillTx/>
                  <a:latin typeface="Segoe UI" panose="020B0502040204020203" pitchFamily="34" charset="0"/>
                  <a:ea typeface="+mn-ea"/>
                  <a:cs typeface="Segoe UI" panose="020B0502040204020203" pitchFamily="34" charset="0"/>
                </a:rPr>
              </a:br>
              <a:r>
                <a:rPr kumimoji="0" lang="en-US" sz="1050" b="0" i="0" u="none" strike="noStrike" kern="0" cap="none" spc="0" normalizeH="0" baseline="0" noProof="0">
                  <a:ln>
                    <a:noFill/>
                  </a:ln>
                  <a:solidFill>
                    <a:srgbClr val="000000">
                      <a:lumMod val="75000"/>
                      <a:lumOff val="25000"/>
                    </a:srgbClr>
                  </a:solidFill>
                  <a:effectLst/>
                  <a:uLnTx/>
                  <a:uFillTx/>
                  <a:latin typeface="Segoe UI" panose="020B0502040204020203" pitchFamily="34" charset="0"/>
                  <a:ea typeface="+mn-ea"/>
                  <a:cs typeface="Segoe UI" panose="020B0502040204020203" pitchFamily="34" charset="0"/>
                </a:rPr>
                <a:t>Flow</a:t>
              </a:r>
            </a:p>
          </p:txBody>
        </p:sp>
      </p:grpSp>
      <p:grpSp>
        <p:nvGrpSpPr>
          <p:cNvPr id="226" name="Group 225">
            <a:extLst>
              <a:ext uri="{FF2B5EF4-FFF2-40B4-BE49-F238E27FC236}">
                <a16:creationId xmlns:a16="http://schemas.microsoft.com/office/drawing/2014/main" id="{24A0EE38-847A-45FD-8E8B-2583CACAC239}"/>
              </a:ext>
            </a:extLst>
          </p:cNvPr>
          <p:cNvGrpSpPr/>
          <p:nvPr/>
        </p:nvGrpSpPr>
        <p:grpSpPr>
          <a:xfrm>
            <a:off x="8075555" y="3756399"/>
            <a:ext cx="785462" cy="590885"/>
            <a:chOff x="7658355" y="3881660"/>
            <a:chExt cx="799615" cy="598981"/>
          </a:xfrm>
        </p:grpSpPr>
        <p:sp>
          <p:nvSpPr>
            <p:cNvPr id="147" name="Rectangle 146">
              <a:extLst>
                <a:ext uri="{FF2B5EF4-FFF2-40B4-BE49-F238E27FC236}">
                  <a16:creationId xmlns:a16="http://schemas.microsoft.com/office/drawing/2014/main" id="{66C3ECA8-6D32-4B9E-84D3-F1276FFB30BC}"/>
                </a:ext>
              </a:extLst>
            </p:cNvPr>
            <p:cNvSpPr/>
            <p:nvPr/>
          </p:nvSpPr>
          <p:spPr>
            <a:xfrm>
              <a:off x="7658355" y="4226725"/>
              <a:ext cx="799615" cy="253916"/>
            </a:xfrm>
            <a:prstGeom prst="rect">
              <a:avLst/>
            </a:prstGeom>
          </p:spPr>
          <p:txBody>
            <a:bodyPr wrap="square">
              <a:no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050" b="0" i="0" u="none" strike="noStrike" kern="0" cap="none" spc="0" normalizeH="0" baseline="0" noProof="0">
                  <a:ln>
                    <a:noFill/>
                  </a:ln>
                  <a:solidFill>
                    <a:srgbClr val="000000">
                      <a:lumMod val="75000"/>
                      <a:lumOff val="25000"/>
                    </a:srgbClr>
                  </a:solidFill>
                  <a:effectLst/>
                  <a:uLnTx/>
                  <a:uFillTx/>
                  <a:latin typeface="Segoe UI" panose="020B0502040204020203" pitchFamily="34" charset="0"/>
                  <a:ea typeface="+mn-ea"/>
                  <a:cs typeface="Segoe UI" panose="020B0502040204020203" pitchFamily="34" charset="0"/>
                </a:rPr>
                <a:t>Key Vault</a:t>
              </a:r>
            </a:p>
          </p:txBody>
        </p:sp>
        <p:pic>
          <p:nvPicPr>
            <p:cNvPr id="150" name="Picture 149">
              <a:extLst>
                <a:ext uri="{FF2B5EF4-FFF2-40B4-BE49-F238E27FC236}">
                  <a16:creationId xmlns:a16="http://schemas.microsoft.com/office/drawing/2014/main" id="{B5FBD6A1-1E47-406E-9575-5DAFD9484D39}"/>
                </a:ext>
              </a:extLst>
            </p:cNvPr>
            <p:cNvPicPr>
              <a:picLocks noChangeAspect="1"/>
            </p:cNvPicPr>
            <p:nvPr/>
          </p:nvPicPr>
          <p:blipFill>
            <a:blip r:embed="rId2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7932713" y="3881660"/>
              <a:ext cx="309285" cy="309285"/>
            </a:xfrm>
            <a:prstGeom prst="rect">
              <a:avLst/>
            </a:prstGeom>
          </p:spPr>
        </p:pic>
      </p:grpSp>
      <p:grpSp>
        <p:nvGrpSpPr>
          <p:cNvPr id="234" name="Group 233">
            <a:extLst>
              <a:ext uri="{FF2B5EF4-FFF2-40B4-BE49-F238E27FC236}">
                <a16:creationId xmlns:a16="http://schemas.microsoft.com/office/drawing/2014/main" id="{061B0745-FFC0-41AA-A534-4F912F058466}"/>
              </a:ext>
            </a:extLst>
          </p:cNvPr>
          <p:cNvGrpSpPr/>
          <p:nvPr/>
        </p:nvGrpSpPr>
        <p:grpSpPr>
          <a:xfrm>
            <a:off x="4563032" y="5296573"/>
            <a:ext cx="864008" cy="552822"/>
            <a:chOff x="4674904" y="4918972"/>
            <a:chExt cx="879577" cy="560396"/>
          </a:xfrm>
        </p:grpSpPr>
        <p:pic>
          <p:nvPicPr>
            <p:cNvPr id="159" name="Picture 158">
              <a:extLst>
                <a:ext uri="{FF2B5EF4-FFF2-40B4-BE49-F238E27FC236}">
                  <a16:creationId xmlns:a16="http://schemas.microsoft.com/office/drawing/2014/main" id="{21001C42-43C3-4B3C-9494-8BAA197DE041}"/>
                </a:ext>
              </a:extLst>
            </p:cNvPr>
            <p:cNvPicPr>
              <a:picLocks noChangeAspect="1"/>
            </p:cNvPicPr>
            <p:nvPr/>
          </p:nvPicPr>
          <p:blipFill>
            <a:blip r:embed="rId24"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983461" y="4918972"/>
              <a:ext cx="283655" cy="283655"/>
            </a:xfrm>
            <a:prstGeom prst="rect">
              <a:avLst/>
            </a:prstGeom>
          </p:spPr>
        </p:pic>
        <p:sp>
          <p:nvSpPr>
            <p:cNvPr id="160" name="Rectangle 159">
              <a:extLst>
                <a:ext uri="{FF2B5EF4-FFF2-40B4-BE49-F238E27FC236}">
                  <a16:creationId xmlns:a16="http://schemas.microsoft.com/office/drawing/2014/main" id="{0792FF1C-0991-476A-BCC2-9A3E49A75F7F}"/>
                </a:ext>
              </a:extLst>
            </p:cNvPr>
            <p:cNvSpPr/>
            <p:nvPr/>
          </p:nvSpPr>
          <p:spPr>
            <a:xfrm>
              <a:off x="4674904" y="5225452"/>
              <a:ext cx="879577" cy="253916"/>
            </a:xfrm>
            <a:prstGeom prst="rect">
              <a:avLst/>
            </a:prstGeom>
          </p:spPr>
          <p:txBody>
            <a:bodyPr wrap="square">
              <a:no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050" b="0" i="0" u="none" strike="noStrike" kern="0" cap="none" spc="0" normalizeH="0" baseline="0" noProof="0">
                  <a:ln>
                    <a:noFill/>
                  </a:ln>
                  <a:solidFill>
                    <a:srgbClr val="000000">
                      <a:lumMod val="75000"/>
                      <a:lumOff val="25000"/>
                    </a:srgbClr>
                  </a:solidFill>
                  <a:effectLst/>
                  <a:uLnTx/>
                  <a:uFillTx/>
                  <a:latin typeface="Segoe UI" panose="020B0502040204020203" pitchFamily="34" charset="0"/>
                  <a:ea typeface="+mn-ea"/>
                  <a:cs typeface="Segoe UI" panose="020B0502040204020203" pitchFamily="34" charset="0"/>
                </a:rPr>
                <a:t>Service Bus</a:t>
              </a:r>
            </a:p>
          </p:txBody>
        </p:sp>
      </p:grpSp>
      <p:grpSp>
        <p:nvGrpSpPr>
          <p:cNvPr id="18" name="Group 17">
            <a:extLst>
              <a:ext uri="{FF2B5EF4-FFF2-40B4-BE49-F238E27FC236}">
                <a16:creationId xmlns:a16="http://schemas.microsoft.com/office/drawing/2014/main" id="{619F04BB-988A-4F82-B16C-066712AF7548}"/>
              </a:ext>
            </a:extLst>
          </p:cNvPr>
          <p:cNvGrpSpPr/>
          <p:nvPr/>
        </p:nvGrpSpPr>
        <p:grpSpPr>
          <a:xfrm>
            <a:off x="7635091" y="4348790"/>
            <a:ext cx="842414" cy="568046"/>
            <a:chOff x="7470980" y="1703240"/>
            <a:chExt cx="857594" cy="575829"/>
          </a:xfrm>
        </p:grpSpPr>
        <p:pic>
          <p:nvPicPr>
            <p:cNvPr id="161" name="Picture 160">
              <a:extLst>
                <a:ext uri="{FF2B5EF4-FFF2-40B4-BE49-F238E27FC236}">
                  <a16:creationId xmlns:a16="http://schemas.microsoft.com/office/drawing/2014/main" id="{26EDBA28-9F8E-46DB-B5AE-5461FA4C784E}"/>
                </a:ext>
              </a:extLst>
            </p:cNvPr>
            <p:cNvPicPr>
              <a:picLocks noChangeAspect="1"/>
            </p:cNvPicPr>
            <p:nvPr/>
          </p:nvPicPr>
          <p:blipFill>
            <a:blip r:embed="rId25"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7756404" y="1703240"/>
              <a:ext cx="281168" cy="281168"/>
            </a:xfrm>
            <a:prstGeom prst="rect">
              <a:avLst/>
            </a:prstGeom>
          </p:spPr>
        </p:pic>
        <p:sp>
          <p:nvSpPr>
            <p:cNvPr id="168" name="Rectangle 167">
              <a:extLst>
                <a:ext uri="{FF2B5EF4-FFF2-40B4-BE49-F238E27FC236}">
                  <a16:creationId xmlns:a16="http://schemas.microsoft.com/office/drawing/2014/main" id="{6ED8223F-CD8D-4BC2-B998-ADE01342C7A8}"/>
                </a:ext>
              </a:extLst>
            </p:cNvPr>
            <p:cNvSpPr/>
            <p:nvPr/>
          </p:nvSpPr>
          <p:spPr>
            <a:xfrm>
              <a:off x="7470980" y="1990376"/>
              <a:ext cx="857594" cy="288693"/>
            </a:xfrm>
            <a:prstGeom prst="rect">
              <a:avLst/>
            </a:prstGeom>
            <a:noFill/>
          </p:spPr>
          <p:txBody>
            <a:bodyPr wrap="square">
              <a:no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050" b="0" i="0" u="none" strike="noStrike" kern="0" cap="none" spc="0" normalizeH="0" baseline="0" noProof="0">
                  <a:ln>
                    <a:noFill/>
                  </a:ln>
                  <a:solidFill>
                    <a:srgbClr val="000000">
                      <a:lumMod val="75000"/>
                      <a:lumOff val="25000"/>
                    </a:srgbClr>
                  </a:solidFill>
                  <a:effectLst/>
                  <a:uLnTx/>
                  <a:uFillTx/>
                  <a:latin typeface="Segoe UI" panose="020B0502040204020203" pitchFamily="34" charset="0"/>
                  <a:ea typeface="+mn-ea"/>
                  <a:cs typeface="Segoe UI" panose="020B0502040204020203" pitchFamily="34" charset="0"/>
                </a:rPr>
                <a:t>Application Insights</a:t>
              </a:r>
            </a:p>
          </p:txBody>
        </p:sp>
      </p:grpSp>
      <p:grpSp>
        <p:nvGrpSpPr>
          <p:cNvPr id="237" name="Group 236">
            <a:extLst>
              <a:ext uri="{FF2B5EF4-FFF2-40B4-BE49-F238E27FC236}">
                <a16:creationId xmlns:a16="http://schemas.microsoft.com/office/drawing/2014/main" id="{B266D78F-845F-4BAD-995A-488494C095DD}"/>
              </a:ext>
            </a:extLst>
          </p:cNvPr>
          <p:cNvGrpSpPr/>
          <p:nvPr/>
        </p:nvGrpSpPr>
        <p:grpSpPr>
          <a:xfrm>
            <a:off x="4773509" y="1998569"/>
            <a:ext cx="3524079" cy="2733209"/>
            <a:chOff x="4705374" y="1462628"/>
            <a:chExt cx="3587580" cy="2770657"/>
          </a:xfrm>
        </p:grpSpPr>
        <p:grpSp>
          <p:nvGrpSpPr>
            <p:cNvPr id="235" name="Group 234">
              <a:extLst>
                <a:ext uri="{FF2B5EF4-FFF2-40B4-BE49-F238E27FC236}">
                  <a16:creationId xmlns:a16="http://schemas.microsoft.com/office/drawing/2014/main" id="{5A63D90E-7B16-40A0-8C05-4C1BCE0523C8}"/>
                </a:ext>
              </a:extLst>
            </p:cNvPr>
            <p:cNvGrpSpPr/>
            <p:nvPr/>
          </p:nvGrpSpPr>
          <p:grpSpPr>
            <a:xfrm>
              <a:off x="4705374" y="1462628"/>
              <a:ext cx="3134847" cy="2770657"/>
              <a:chOff x="4763249" y="1416328"/>
              <a:chExt cx="3134847" cy="2770657"/>
            </a:xfrm>
          </p:grpSpPr>
          <p:sp>
            <p:nvSpPr>
              <p:cNvPr id="44" name="Oval 43">
                <a:extLst>
                  <a:ext uri="{FF2B5EF4-FFF2-40B4-BE49-F238E27FC236}">
                    <a16:creationId xmlns:a16="http://schemas.microsoft.com/office/drawing/2014/main" id="{3FE9DBB9-8AA8-4C97-B9D0-F035B9FA5808}"/>
                  </a:ext>
                </a:extLst>
              </p:cNvPr>
              <p:cNvSpPr/>
              <p:nvPr/>
            </p:nvSpPr>
            <p:spPr bwMode="auto">
              <a:xfrm>
                <a:off x="5615521" y="1623528"/>
                <a:ext cx="2249510" cy="2179722"/>
              </a:xfrm>
              <a:prstGeom prst="ellipse">
                <a:avLst/>
              </a:prstGeom>
              <a:noFill/>
              <a:ln w="12700">
                <a:solidFill>
                  <a:schemeClr val="bg1">
                    <a:lumMod val="6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marL="0" marR="0" lvl="0" indent="0" algn="ctr" defTabSz="913924" rtl="0" eaLnBrk="1" fontAlgn="base" latinLnBrk="0" hangingPunct="1">
                  <a:lnSpc>
                    <a:spcPct val="80000"/>
                  </a:lnSpc>
                  <a:spcBef>
                    <a:spcPct val="0"/>
                  </a:spcBef>
                  <a:spcAft>
                    <a:spcPct val="0"/>
                  </a:spcAft>
                  <a:buClrTx/>
                  <a:buSzTx/>
                  <a:buFontTx/>
                  <a:buNone/>
                  <a:tabLst/>
                  <a:defRPr/>
                </a:pPr>
                <a:endParaRPr kumimoji="0" lang="en-US" sz="2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24" name="Group 223">
                <a:extLst>
                  <a:ext uri="{FF2B5EF4-FFF2-40B4-BE49-F238E27FC236}">
                    <a16:creationId xmlns:a16="http://schemas.microsoft.com/office/drawing/2014/main" id="{3DC9682D-CFF1-4B95-9012-EC30E20F09F3}"/>
                  </a:ext>
                </a:extLst>
              </p:cNvPr>
              <p:cNvGrpSpPr/>
              <p:nvPr/>
            </p:nvGrpSpPr>
            <p:grpSpPr>
              <a:xfrm>
                <a:off x="6339227" y="1416328"/>
                <a:ext cx="756938" cy="593180"/>
                <a:chOff x="6461281" y="1590285"/>
                <a:chExt cx="756938" cy="593180"/>
              </a:xfrm>
            </p:grpSpPr>
            <p:pic>
              <p:nvPicPr>
                <p:cNvPr id="15" name="Picture 14">
                  <a:extLst>
                    <a:ext uri="{FF2B5EF4-FFF2-40B4-BE49-F238E27FC236}">
                      <a16:creationId xmlns:a16="http://schemas.microsoft.com/office/drawing/2014/main" id="{589E683D-DCB9-467A-83E7-DBEBB90747FB}"/>
                    </a:ext>
                  </a:extLst>
                </p:cNvPr>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6641119" y="1590285"/>
                  <a:ext cx="424585" cy="424584"/>
                </a:xfrm>
                <a:prstGeom prst="rect">
                  <a:avLst/>
                </a:prstGeom>
              </p:spPr>
            </p:pic>
            <p:sp>
              <p:nvSpPr>
                <p:cNvPr id="110" name="Rectangle 109">
                  <a:extLst>
                    <a:ext uri="{FF2B5EF4-FFF2-40B4-BE49-F238E27FC236}">
                      <a16:creationId xmlns:a16="http://schemas.microsoft.com/office/drawing/2014/main" id="{3A6A7787-0CF5-4CF1-8B53-A9751A71FA2D}"/>
                    </a:ext>
                  </a:extLst>
                </p:cNvPr>
                <p:cNvSpPr/>
                <p:nvPr/>
              </p:nvSpPr>
              <p:spPr>
                <a:xfrm>
                  <a:off x="6461281" y="1961866"/>
                  <a:ext cx="756938" cy="221599"/>
                </a:xfrm>
                <a:prstGeom prst="rect">
                  <a:avLst/>
                </a:prstGeom>
              </p:spPr>
              <p:txBody>
                <a:bodyPr wrap="none">
                  <a:spAutoFit/>
                </a:bodyPr>
                <a:lstStyle/>
                <a:p>
                  <a:pPr marL="0" marR="0" lvl="0" indent="0" algn="l" defTabSz="913874" rtl="0" eaLnBrk="1" fontAlgn="auto" latinLnBrk="0" hangingPunct="1">
                    <a:lnSpc>
                      <a:spcPct val="80000"/>
                    </a:lnSpc>
                    <a:spcBef>
                      <a:spcPts val="0"/>
                    </a:spcBef>
                    <a:spcAft>
                      <a:spcPts val="0"/>
                    </a:spcAft>
                    <a:buClrTx/>
                    <a:buSzTx/>
                    <a:buFontTx/>
                    <a:buNone/>
                    <a:tabLst/>
                    <a:defRPr/>
                  </a:pPr>
                  <a:r>
                    <a:rPr kumimoji="0" lang="en-US" sz="1050" b="0" i="0" u="none" strike="noStrike" kern="0" cap="none" spc="0" normalizeH="0" baseline="0" noProof="0">
                      <a:ln>
                        <a:noFill/>
                      </a:ln>
                      <a:solidFill>
                        <a:srgbClr val="000000">
                          <a:lumMod val="75000"/>
                          <a:lumOff val="25000"/>
                        </a:srgbClr>
                      </a:solidFill>
                      <a:effectLst/>
                      <a:uLnTx/>
                      <a:uFillTx/>
                      <a:latin typeface="Segoe UI" panose="020B0502040204020203" pitchFamily="34" charset="0"/>
                      <a:ea typeface="+mn-ea"/>
                      <a:cs typeface="Segoe UI" panose="020B0502040204020203" pitchFamily="34" charset="0"/>
                    </a:rPr>
                    <a:t>Functions</a:t>
                  </a:r>
                </a:p>
              </p:txBody>
            </p:sp>
          </p:grpSp>
          <p:grpSp>
            <p:nvGrpSpPr>
              <p:cNvPr id="25" name="Group 24">
                <a:extLst>
                  <a:ext uri="{FF2B5EF4-FFF2-40B4-BE49-F238E27FC236}">
                    <a16:creationId xmlns:a16="http://schemas.microsoft.com/office/drawing/2014/main" id="{1F838EBB-6FB8-4FA3-9ADE-1CF21FABF6B1}"/>
                  </a:ext>
                </a:extLst>
              </p:cNvPr>
              <p:cNvGrpSpPr/>
              <p:nvPr/>
            </p:nvGrpSpPr>
            <p:grpSpPr>
              <a:xfrm>
                <a:off x="5604376" y="1605487"/>
                <a:ext cx="800219" cy="594792"/>
                <a:chOff x="5309454" y="2451934"/>
                <a:chExt cx="896375" cy="666261"/>
              </a:xfrm>
            </p:grpSpPr>
            <p:pic>
              <p:nvPicPr>
                <p:cNvPr id="21" name="Picture 20">
                  <a:extLst>
                    <a:ext uri="{FF2B5EF4-FFF2-40B4-BE49-F238E27FC236}">
                      <a16:creationId xmlns:a16="http://schemas.microsoft.com/office/drawing/2014/main" id="{1DC0A53D-F0CA-4E6E-A464-E1F13CE70C24}"/>
                    </a:ext>
                  </a:extLst>
                </p:cNvPr>
                <p:cNvPicPr>
                  <a:picLocks noChangeAspect="1"/>
                </p:cNvPicPr>
                <p:nvPr/>
              </p:nvPicPr>
              <p:blipFill rotWithShape="1">
                <a:blip r:embed="rId27" cstate="print">
                  <a:extLst>
                    <a:ext uri="{28A0092B-C50C-407E-A947-70E740481C1C}">
                      <a14:useLocalDpi xmlns:a14="http://schemas.microsoft.com/office/drawing/2010/main" val="0"/>
                    </a:ext>
                  </a:extLst>
                </a:blip>
                <a:srcRect l="27630" t="28585" r="27785" b="25862"/>
                <a:stretch/>
              </p:blipFill>
              <p:spPr>
                <a:xfrm>
                  <a:off x="5541088" y="2451934"/>
                  <a:ext cx="433968" cy="443388"/>
                </a:xfrm>
                <a:prstGeom prst="rect">
                  <a:avLst/>
                </a:prstGeom>
              </p:spPr>
            </p:pic>
            <p:sp>
              <p:nvSpPr>
                <p:cNvPr id="111" name="Rectangle 110">
                  <a:extLst>
                    <a:ext uri="{FF2B5EF4-FFF2-40B4-BE49-F238E27FC236}">
                      <a16:creationId xmlns:a16="http://schemas.microsoft.com/office/drawing/2014/main" id="{FF204C91-C3FA-4011-AA0F-74583099B738}"/>
                    </a:ext>
                  </a:extLst>
                </p:cNvPr>
                <p:cNvSpPr/>
                <p:nvPr/>
              </p:nvSpPr>
              <p:spPr>
                <a:xfrm>
                  <a:off x="5309454" y="2869969"/>
                  <a:ext cx="896375" cy="248226"/>
                </a:xfrm>
                <a:prstGeom prst="rect">
                  <a:avLst/>
                </a:prstGeom>
              </p:spPr>
              <p:txBody>
                <a:bodyPr wrap="none">
                  <a:spAutoFit/>
                </a:bodyPr>
                <a:lstStyle/>
                <a:p>
                  <a:pPr marL="0" marR="0" lvl="0" indent="0" algn="l" defTabSz="913874" rtl="0" eaLnBrk="1" fontAlgn="auto" latinLnBrk="0" hangingPunct="1">
                    <a:lnSpc>
                      <a:spcPct val="80000"/>
                    </a:lnSpc>
                    <a:spcBef>
                      <a:spcPts val="0"/>
                    </a:spcBef>
                    <a:spcAft>
                      <a:spcPts val="0"/>
                    </a:spcAft>
                    <a:buClrTx/>
                    <a:buSzTx/>
                    <a:buFontTx/>
                    <a:buNone/>
                    <a:tabLst/>
                    <a:defRPr/>
                  </a:pPr>
                  <a:r>
                    <a:rPr kumimoji="0" lang="en-US" sz="1050" b="0" i="0" u="none" strike="noStrike" kern="0" cap="none" spc="0" normalizeH="0" baseline="0" noProof="0">
                      <a:ln>
                        <a:noFill/>
                      </a:ln>
                      <a:solidFill>
                        <a:srgbClr val="000000">
                          <a:lumMod val="75000"/>
                          <a:lumOff val="25000"/>
                        </a:srgbClr>
                      </a:solidFill>
                      <a:effectLst/>
                      <a:uLnTx/>
                      <a:uFillTx/>
                      <a:latin typeface="Segoe UI" panose="020B0502040204020203" pitchFamily="34" charset="0"/>
                      <a:ea typeface="Segoe UI" panose="020B0502040204020203" pitchFamily="34" charset="0"/>
                      <a:cs typeface="Segoe UI" panose="020B0502040204020203" pitchFamily="34" charset="0"/>
                    </a:rPr>
                    <a:t>SQL Azure</a:t>
                  </a:r>
                  <a:endParaRPr kumimoji="0" lang="en-US" sz="1050" b="0" i="0" u="none" strike="noStrike" kern="0" cap="none" spc="0" normalizeH="0" baseline="0" noProof="0">
                    <a:ln>
                      <a:noFill/>
                    </a:ln>
                    <a:solidFill>
                      <a:srgbClr val="000000">
                        <a:lumMod val="75000"/>
                        <a:lumOff val="25000"/>
                      </a:srgbClr>
                    </a:solidFill>
                    <a:effectLst/>
                    <a:uLnTx/>
                    <a:uFillTx/>
                    <a:latin typeface="Segoe UI" panose="020B0502040204020203" pitchFamily="34" charset="0"/>
                    <a:ea typeface="+mn-ea"/>
                    <a:cs typeface="Segoe UI" panose="020B0502040204020203" pitchFamily="34" charset="0"/>
                  </a:endParaRPr>
                </a:p>
              </p:txBody>
            </p:sp>
          </p:grpSp>
          <p:grpSp>
            <p:nvGrpSpPr>
              <p:cNvPr id="24" name="Group 23">
                <a:extLst>
                  <a:ext uri="{FF2B5EF4-FFF2-40B4-BE49-F238E27FC236}">
                    <a16:creationId xmlns:a16="http://schemas.microsoft.com/office/drawing/2014/main" id="{84F947FB-3BF2-44CD-89F0-82B6A0B53605}"/>
                  </a:ext>
                </a:extLst>
              </p:cNvPr>
              <p:cNvGrpSpPr/>
              <p:nvPr/>
            </p:nvGrpSpPr>
            <p:grpSpPr>
              <a:xfrm>
                <a:off x="6729470" y="3545744"/>
                <a:ext cx="864340" cy="574918"/>
                <a:chOff x="6817831" y="3760305"/>
                <a:chExt cx="968200" cy="643999"/>
              </a:xfrm>
            </p:grpSpPr>
            <p:pic>
              <p:nvPicPr>
                <p:cNvPr id="17" name="Picture 16" descr="A picture containing clipart, vector graphics&#10;&#10;Description automatically generated">
                  <a:extLst>
                    <a:ext uri="{FF2B5EF4-FFF2-40B4-BE49-F238E27FC236}">
                      <a16:creationId xmlns:a16="http://schemas.microsoft.com/office/drawing/2014/main" id="{AB80B5F8-9159-4811-99F4-53A9ABD27DE4}"/>
                    </a:ext>
                  </a:extLst>
                </p:cNvPr>
                <p:cNvPicPr>
                  <a:picLocks noChangeAspect="1"/>
                </p:cNvPicPr>
                <p:nvPr/>
              </p:nvPicPr>
              <p:blipFill rotWithShape="1">
                <a:blip r:embed="rId28" cstate="print">
                  <a:extLst>
                    <a:ext uri="{28A0092B-C50C-407E-A947-70E740481C1C}">
                      <a14:useLocalDpi xmlns:a14="http://schemas.microsoft.com/office/drawing/2010/main" val="0"/>
                    </a:ext>
                  </a:extLst>
                </a:blip>
                <a:srcRect l="20563" r="20086"/>
                <a:stretch/>
              </p:blipFill>
              <p:spPr>
                <a:xfrm>
                  <a:off x="7088221" y="3760305"/>
                  <a:ext cx="457179" cy="405032"/>
                </a:xfrm>
                <a:prstGeom prst="rect">
                  <a:avLst/>
                </a:prstGeom>
              </p:spPr>
            </p:pic>
            <p:sp>
              <p:nvSpPr>
                <p:cNvPr id="113" name="Rectangle 112">
                  <a:extLst>
                    <a:ext uri="{FF2B5EF4-FFF2-40B4-BE49-F238E27FC236}">
                      <a16:creationId xmlns:a16="http://schemas.microsoft.com/office/drawing/2014/main" id="{7D9A7F5A-9CB3-499B-A991-A6FFD0925CE3}"/>
                    </a:ext>
                  </a:extLst>
                </p:cNvPr>
                <p:cNvSpPr/>
                <p:nvPr/>
              </p:nvSpPr>
              <p:spPr>
                <a:xfrm>
                  <a:off x="6817831" y="4156078"/>
                  <a:ext cx="968200" cy="248226"/>
                </a:xfrm>
                <a:prstGeom prst="rect">
                  <a:avLst/>
                </a:prstGeom>
              </p:spPr>
              <p:txBody>
                <a:bodyPr wrap="none">
                  <a:spAutoFit/>
                </a:bodyPr>
                <a:lstStyle/>
                <a:p>
                  <a:pPr marL="0" marR="0" lvl="0" indent="0" algn="l" defTabSz="913874" rtl="0" eaLnBrk="1" fontAlgn="auto" latinLnBrk="0" hangingPunct="1">
                    <a:lnSpc>
                      <a:spcPct val="80000"/>
                    </a:lnSpc>
                    <a:spcBef>
                      <a:spcPts val="0"/>
                    </a:spcBef>
                    <a:spcAft>
                      <a:spcPts val="0"/>
                    </a:spcAft>
                    <a:buClrTx/>
                    <a:buSzTx/>
                    <a:buFontTx/>
                    <a:buNone/>
                    <a:tabLst/>
                    <a:defRPr/>
                  </a:pPr>
                  <a:r>
                    <a:rPr kumimoji="0" lang="en-US" sz="1050" b="0" i="0" u="none" strike="noStrike" kern="0" cap="none" spc="0" normalizeH="0" baseline="0" noProof="0">
                      <a:ln>
                        <a:noFill/>
                      </a:ln>
                      <a:solidFill>
                        <a:srgbClr val="000000">
                          <a:lumMod val="75000"/>
                          <a:lumOff val="25000"/>
                        </a:srgbClr>
                      </a:solidFill>
                      <a:effectLst/>
                      <a:uLnTx/>
                      <a:uFillTx/>
                      <a:latin typeface="Segoe UI" panose="020B0502040204020203" pitchFamily="34" charset="0"/>
                      <a:ea typeface="Segoe UI" panose="020B0502040204020203" pitchFamily="34" charset="0"/>
                      <a:cs typeface="Segoe UI" panose="020B0502040204020203" pitchFamily="34" charset="0"/>
                    </a:rPr>
                    <a:t>Cosmos DB</a:t>
                  </a:r>
                  <a:endParaRPr kumimoji="0" lang="en-US" sz="1050" b="0" i="0" u="none" strike="noStrike" kern="0" cap="none" spc="0" normalizeH="0" baseline="0" noProof="0">
                    <a:ln>
                      <a:noFill/>
                    </a:ln>
                    <a:solidFill>
                      <a:srgbClr val="000000">
                        <a:lumMod val="75000"/>
                        <a:lumOff val="25000"/>
                      </a:srgbClr>
                    </a:solidFill>
                    <a:effectLst/>
                    <a:uLnTx/>
                    <a:uFillTx/>
                    <a:latin typeface="Segoe UI" panose="020B0502040204020203" pitchFamily="34" charset="0"/>
                    <a:ea typeface="+mn-ea"/>
                    <a:cs typeface="Segoe UI" panose="020B0502040204020203" pitchFamily="34" charset="0"/>
                  </a:endParaRPr>
                </a:p>
              </p:txBody>
            </p:sp>
          </p:grpSp>
          <p:grpSp>
            <p:nvGrpSpPr>
              <p:cNvPr id="29" name="Group 28">
                <a:extLst>
                  <a:ext uri="{FF2B5EF4-FFF2-40B4-BE49-F238E27FC236}">
                    <a16:creationId xmlns:a16="http://schemas.microsoft.com/office/drawing/2014/main" id="{0FD56217-72AF-466C-A69F-41883817525E}"/>
                  </a:ext>
                </a:extLst>
              </p:cNvPr>
              <p:cNvGrpSpPr/>
              <p:nvPr/>
            </p:nvGrpSpPr>
            <p:grpSpPr>
              <a:xfrm>
                <a:off x="7082088" y="1697940"/>
                <a:ext cx="816008" cy="540281"/>
                <a:chOff x="6276099" y="2139768"/>
                <a:chExt cx="914060" cy="605198"/>
              </a:xfrm>
            </p:grpSpPr>
            <p:sp>
              <p:nvSpPr>
                <p:cNvPr id="119" name="Rectangle 118">
                  <a:extLst>
                    <a:ext uri="{FF2B5EF4-FFF2-40B4-BE49-F238E27FC236}">
                      <a16:creationId xmlns:a16="http://schemas.microsoft.com/office/drawing/2014/main" id="{78955F4C-9275-4911-B42A-EE4F95081BF0}"/>
                    </a:ext>
                  </a:extLst>
                </p:cNvPr>
                <p:cNvSpPr/>
                <p:nvPr/>
              </p:nvSpPr>
              <p:spPr>
                <a:xfrm>
                  <a:off x="6276099" y="2496740"/>
                  <a:ext cx="914060" cy="248226"/>
                </a:xfrm>
                <a:prstGeom prst="rect">
                  <a:avLst/>
                </a:prstGeom>
              </p:spPr>
              <p:txBody>
                <a:bodyPr wrap="square">
                  <a:spAutoFit/>
                </a:bodyPr>
                <a:lstStyle/>
                <a:p>
                  <a:pPr marL="0" marR="0" lvl="0" indent="0" algn="ctr" defTabSz="913222" rtl="0" eaLnBrk="1" fontAlgn="base" latinLnBrk="0" hangingPunct="1">
                    <a:lnSpc>
                      <a:spcPct val="80000"/>
                    </a:lnSpc>
                    <a:spcBef>
                      <a:spcPct val="0"/>
                    </a:spcBef>
                    <a:spcAft>
                      <a:spcPts val="600"/>
                    </a:spcAft>
                    <a:buClrTx/>
                    <a:buSzTx/>
                    <a:buFontTx/>
                    <a:buNone/>
                    <a:tabLst/>
                    <a:defRPr/>
                  </a:pPr>
                  <a:r>
                    <a:rPr kumimoji="0" lang="en-US" sz="1050" b="0" i="0" u="none" strike="noStrike" kern="0" cap="none" spc="0" normalizeH="0" baseline="0" noProof="0">
                      <a:ln>
                        <a:noFill/>
                      </a:ln>
                      <a:solidFill>
                        <a:srgbClr val="000000">
                          <a:lumMod val="75000"/>
                          <a:lumOff val="25000"/>
                        </a:srgbClr>
                      </a:solidFill>
                      <a:effectLst/>
                      <a:uLnTx/>
                      <a:uFillTx/>
                      <a:latin typeface="Segoe UI" panose="020B0502040204020203" pitchFamily="34" charset="0"/>
                      <a:ea typeface="Segoe UI" panose="020B0502040204020203" pitchFamily="34" charset="0"/>
                      <a:cs typeface="Segoe UI" panose="020B0502040204020203" pitchFamily="34" charset="0"/>
                    </a:rPr>
                    <a:t>Web Apps</a:t>
                  </a:r>
                </a:p>
              </p:txBody>
            </p:sp>
            <p:pic>
              <p:nvPicPr>
                <p:cNvPr id="120" name="Picture 8" descr="Image result for Web Apps Logo png">
                  <a:extLst>
                    <a:ext uri="{FF2B5EF4-FFF2-40B4-BE49-F238E27FC236}">
                      <a16:creationId xmlns:a16="http://schemas.microsoft.com/office/drawing/2014/main" id="{49A89354-F889-4C5A-82A7-B7E2FE5816A9}"/>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372270" y="2139768"/>
                  <a:ext cx="707219" cy="37129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2" name="Group 31">
                <a:extLst>
                  <a:ext uri="{FF2B5EF4-FFF2-40B4-BE49-F238E27FC236}">
                    <a16:creationId xmlns:a16="http://schemas.microsoft.com/office/drawing/2014/main" id="{CB1AD332-78D6-416B-97A8-1110467A6667}"/>
                  </a:ext>
                </a:extLst>
              </p:cNvPr>
              <p:cNvGrpSpPr/>
              <p:nvPr/>
            </p:nvGrpSpPr>
            <p:grpSpPr>
              <a:xfrm>
                <a:off x="5823414" y="3473239"/>
                <a:ext cx="1018227" cy="713746"/>
                <a:chOff x="7115614" y="1593320"/>
                <a:chExt cx="1140578" cy="799510"/>
              </a:xfrm>
            </p:grpSpPr>
            <p:pic>
              <p:nvPicPr>
                <p:cNvPr id="31" name="Picture 30" descr="A close up of a logo&#10;&#10;Description automatically generated">
                  <a:extLst>
                    <a:ext uri="{FF2B5EF4-FFF2-40B4-BE49-F238E27FC236}">
                      <a16:creationId xmlns:a16="http://schemas.microsoft.com/office/drawing/2014/main" id="{5A0FB7AE-0244-42D2-BB37-E686491F3767}"/>
                    </a:ext>
                  </a:extLst>
                </p:cNvPr>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7425346" y="1593320"/>
                  <a:ext cx="472281" cy="472280"/>
                </a:xfrm>
                <a:prstGeom prst="rect">
                  <a:avLst/>
                </a:prstGeom>
              </p:spPr>
            </p:pic>
            <p:sp>
              <p:nvSpPr>
                <p:cNvPr id="131" name="Rectangle 130">
                  <a:extLst>
                    <a:ext uri="{FF2B5EF4-FFF2-40B4-BE49-F238E27FC236}">
                      <a16:creationId xmlns:a16="http://schemas.microsoft.com/office/drawing/2014/main" id="{E9B44A82-8944-470E-8CE0-308712AD3EFD}"/>
                    </a:ext>
                  </a:extLst>
                </p:cNvPr>
                <p:cNvSpPr/>
                <p:nvPr/>
              </p:nvSpPr>
              <p:spPr>
                <a:xfrm>
                  <a:off x="7115614" y="1999805"/>
                  <a:ext cx="1140578" cy="393025"/>
                </a:xfrm>
                <a:prstGeom prst="rect">
                  <a:avLst/>
                </a:prstGeom>
              </p:spPr>
              <p:txBody>
                <a:bodyPr wrap="none">
                  <a:spAutoFit/>
                </a:bodyPr>
                <a:lstStyle/>
                <a:p>
                  <a:pPr marL="0" marR="0" lvl="0" indent="0" algn="l" defTabSz="913874" rtl="0" eaLnBrk="1" fontAlgn="auto" latinLnBrk="0" hangingPunct="1">
                    <a:lnSpc>
                      <a:spcPct val="80000"/>
                    </a:lnSpc>
                    <a:spcBef>
                      <a:spcPts val="0"/>
                    </a:spcBef>
                    <a:spcAft>
                      <a:spcPts val="0"/>
                    </a:spcAft>
                    <a:buClrTx/>
                    <a:buSzTx/>
                    <a:buFontTx/>
                    <a:buNone/>
                    <a:tabLst/>
                    <a:defRPr/>
                  </a:pPr>
                  <a:r>
                    <a:rPr kumimoji="0" lang="en-US" sz="1050" b="0" i="0" u="none" strike="noStrike" kern="0" cap="none" spc="0" normalizeH="0" baseline="0" noProof="0">
                      <a:ln>
                        <a:noFill/>
                      </a:ln>
                      <a:solidFill>
                        <a:srgbClr val="000000">
                          <a:lumMod val="75000"/>
                          <a:lumOff val="25000"/>
                        </a:srgbClr>
                      </a:solidFill>
                      <a:effectLst/>
                      <a:uLnTx/>
                      <a:uFillTx/>
                      <a:latin typeface="Segoe UI" panose="020B0502040204020203" pitchFamily="34" charset="0"/>
                      <a:ea typeface="Segoe UI" panose="020B0502040204020203" pitchFamily="34" charset="0"/>
                      <a:cs typeface="Segoe UI" panose="020B0502040204020203" pitchFamily="34" charset="0"/>
                    </a:rPr>
                    <a:t>Azure Stream </a:t>
                  </a:r>
                </a:p>
                <a:p>
                  <a:pPr marL="0" marR="0" lvl="0" indent="0" algn="ctr" defTabSz="913874" rtl="0" eaLnBrk="1" fontAlgn="auto" latinLnBrk="0" hangingPunct="1">
                    <a:lnSpc>
                      <a:spcPct val="80000"/>
                    </a:lnSpc>
                    <a:spcBef>
                      <a:spcPts val="0"/>
                    </a:spcBef>
                    <a:spcAft>
                      <a:spcPts val="0"/>
                    </a:spcAft>
                    <a:buClrTx/>
                    <a:buSzTx/>
                    <a:buFontTx/>
                    <a:buNone/>
                    <a:tabLst/>
                    <a:defRPr/>
                  </a:pPr>
                  <a:r>
                    <a:rPr kumimoji="0" lang="en-US" sz="1050" b="0" i="0" u="none" strike="noStrike" kern="0" cap="none" spc="0" normalizeH="0" baseline="0" noProof="0">
                      <a:ln>
                        <a:noFill/>
                      </a:ln>
                      <a:solidFill>
                        <a:srgbClr val="000000">
                          <a:lumMod val="75000"/>
                          <a:lumOff val="25000"/>
                        </a:srgbClr>
                      </a:solidFill>
                      <a:effectLst/>
                      <a:uLnTx/>
                      <a:uFillTx/>
                      <a:latin typeface="Segoe UI" panose="020B0502040204020203" pitchFamily="34" charset="0"/>
                      <a:ea typeface="Segoe UI" panose="020B0502040204020203" pitchFamily="34" charset="0"/>
                      <a:cs typeface="Segoe UI" panose="020B0502040204020203" pitchFamily="34" charset="0"/>
                    </a:rPr>
                    <a:t>Analytics</a:t>
                  </a:r>
                  <a:endParaRPr kumimoji="0" lang="en-US" sz="1050" b="0" i="0" u="none" strike="noStrike" kern="0" cap="none" spc="0" normalizeH="0" baseline="0" noProof="0">
                    <a:ln>
                      <a:noFill/>
                    </a:ln>
                    <a:solidFill>
                      <a:srgbClr val="000000">
                        <a:lumMod val="75000"/>
                        <a:lumOff val="25000"/>
                      </a:srgbClr>
                    </a:solidFill>
                    <a:effectLst/>
                    <a:uLnTx/>
                    <a:uFillTx/>
                    <a:latin typeface="Segoe UI" panose="020B0502040204020203" pitchFamily="34" charset="0"/>
                    <a:ea typeface="+mn-ea"/>
                    <a:cs typeface="Segoe UI" panose="020B0502040204020203" pitchFamily="34" charset="0"/>
                  </a:endParaRPr>
                </a:p>
              </p:txBody>
            </p:sp>
          </p:grpSp>
          <p:grpSp>
            <p:nvGrpSpPr>
              <p:cNvPr id="35" name="Group 34">
                <a:extLst>
                  <a:ext uri="{FF2B5EF4-FFF2-40B4-BE49-F238E27FC236}">
                    <a16:creationId xmlns:a16="http://schemas.microsoft.com/office/drawing/2014/main" id="{C4BB6D84-870E-4649-B45C-F8B445DB3FCD}"/>
                  </a:ext>
                </a:extLst>
              </p:cNvPr>
              <p:cNvGrpSpPr/>
              <p:nvPr/>
            </p:nvGrpSpPr>
            <p:grpSpPr>
              <a:xfrm>
                <a:off x="5237598" y="2374432"/>
                <a:ext cx="797013" cy="572713"/>
                <a:chOff x="7584979" y="3709856"/>
                <a:chExt cx="892782" cy="641532"/>
              </a:xfrm>
            </p:grpSpPr>
            <p:pic>
              <p:nvPicPr>
                <p:cNvPr id="34" name="Picture 33">
                  <a:extLst>
                    <a:ext uri="{FF2B5EF4-FFF2-40B4-BE49-F238E27FC236}">
                      <a16:creationId xmlns:a16="http://schemas.microsoft.com/office/drawing/2014/main" id="{DEBAC1F9-F108-4C79-B222-BBB54B870660}"/>
                    </a:ext>
                  </a:extLst>
                </p:cNvPr>
                <p:cNvPicPr>
                  <a:picLocks noChangeAspect="1"/>
                </p:cNvPicPr>
                <p:nvPr/>
              </p:nvPicPr>
              <p:blipFill>
                <a:blip r:embed="rId30" cstate="print">
                  <a:extLst>
                    <a:ext uri="{28A0092B-C50C-407E-A947-70E740481C1C}">
                      <a14:useLocalDpi xmlns:a14="http://schemas.microsoft.com/office/drawing/2010/main" val="0"/>
                    </a:ext>
                  </a:extLst>
                </a:blip>
                <a:stretch>
                  <a:fillRect/>
                </a:stretch>
              </p:blipFill>
              <p:spPr>
                <a:xfrm>
                  <a:off x="7864920" y="3709856"/>
                  <a:ext cx="382294" cy="382295"/>
                </a:xfrm>
                <a:prstGeom prst="rect">
                  <a:avLst/>
                </a:prstGeom>
              </p:spPr>
            </p:pic>
            <p:sp>
              <p:nvSpPr>
                <p:cNvPr id="133" name="Rectangle 132">
                  <a:extLst>
                    <a:ext uri="{FF2B5EF4-FFF2-40B4-BE49-F238E27FC236}">
                      <a16:creationId xmlns:a16="http://schemas.microsoft.com/office/drawing/2014/main" id="{EAD7A5E1-0B21-4C27-BA50-EEF56C7EE3FE}"/>
                    </a:ext>
                  </a:extLst>
                </p:cNvPr>
                <p:cNvSpPr/>
                <p:nvPr/>
              </p:nvSpPr>
              <p:spPr>
                <a:xfrm>
                  <a:off x="7584979" y="4103161"/>
                  <a:ext cx="892782" cy="248227"/>
                </a:xfrm>
                <a:prstGeom prst="rect">
                  <a:avLst/>
                </a:prstGeom>
              </p:spPr>
              <p:txBody>
                <a:bodyPr wrap="none">
                  <a:spAutoFit/>
                </a:bodyPr>
                <a:lstStyle/>
                <a:p>
                  <a:pPr marL="0" marR="0" lvl="0" indent="0" algn="l" defTabSz="913874" rtl="0" eaLnBrk="1" fontAlgn="auto" latinLnBrk="0" hangingPunct="1">
                    <a:lnSpc>
                      <a:spcPct val="80000"/>
                    </a:lnSpc>
                    <a:spcBef>
                      <a:spcPts val="0"/>
                    </a:spcBef>
                    <a:spcAft>
                      <a:spcPts val="0"/>
                    </a:spcAft>
                    <a:buClrTx/>
                    <a:buSzTx/>
                    <a:buFontTx/>
                    <a:buNone/>
                    <a:tabLst/>
                    <a:defRPr/>
                  </a:pPr>
                  <a:r>
                    <a:rPr kumimoji="0" lang="en-US" sz="1050" b="0" i="0" u="none" strike="noStrike" kern="0" cap="none" spc="0" normalizeH="0" baseline="0" noProof="0">
                      <a:ln>
                        <a:noFill/>
                      </a:ln>
                      <a:solidFill>
                        <a:srgbClr val="000000">
                          <a:lumMod val="75000"/>
                          <a:lumOff val="25000"/>
                        </a:srgbClr>
                      </a:solidFill>
                      <a:effectLst/>
                      <a:uLnTx/>
                      <a:uFillTx/>
                      <a:latin typeface="Segoe UI" panose="020B0502040204020203" pitchFamily="34" charset="0"/>
                      <a:ea typeface="Segoe UI" panose="020B0502040204020203" pitchFamily="34" charset="0"/>
                      <a:cs typeface="Segoe UI" panose="020B0502040204020203" pitchFamily="34" charset="0"/>
                    </a:rPr>
                    <a:t>Event Hub</a:t>
                  </a:r>
                  <a:endParaRPr kumimoji="0" lang="en-US" sz="1050" b="0" i="0" u="none" strike="noStrike" kern="0" cap="none" spc="0" normalizeH="0" baseline="0" noProof="0">
                    <a:ln>
                      <a:noFill/>
                    </a:ln>
                    <a:solidFill>
                      <a:srgbClr val="000000">
                        <a:lumMod val="75000"/>
                        <a:lumOff val="25000"/>
                      </a:srgbClr>
                    </a:solidFill>
                    <a:effectLst/>
                    <a:uLnTx/>
                    <a:uFillTx/>
                    <a:latin typeface="Segoe UI" panose="020B0502040204020203" pitchFamily="34" charset="0"/>
                    <a:ea typeface="+mn-ea"/>
                    <a:cs typeface="Segoe UI" panose="020B0502040204020203" pitchFamily="34" charset="0"/>
                  </a:endParaRPr>
                </a:p>
              </p:txBody>
            </p:sp>
          </p:grpSp>
          <p:grpSp>
            <p:nvGrpSpPr>
              <p:cNvPr id="225" name="Group 224">
                <a:extLst>
                  <a:ext uri="{FF2B5EF4-FFF2-40B4-BE49-F238E27FC236}">
                    <a16:creationId xmlns:a16="http://schemas.microsoft.com/office/drawing/2014/main" id="{84269072-2943-4FAF-AFFF-0B40AF13CACF}"/>
                  </a:ext>
                </a:extLst>
              </p:cNvPr>
              <p:cNvGrpSpPr/>
              <p:nvPr/>
            </p:nvGrpSpPr>
            <p:grpSpPr>
              <a:xfrm>
                <a:off x="4763249" y="3114585"/>
                <a:ext cx="1267927" cy="480131"/>
                <a:chOff x="4979163" y="3290948"/>
                <a:chExt cx="1267927" cy="480131"/>
              </a:xfrm>
            </p:grpSpPr>
            <p:sp>
              <p:nvSpPr>
                <p:cNvPr id="141" name="Rectangle 140">
                  <a:extLst>
                    <a:ext uri="{FF2B5EF4-FFF2-40B4-BE49-F238E27FC236}">
                      <a16:creationId xmlns:a16="http://schemas.microsoft.com/office/drawing/2014/main" id="{604F545E-9F11-4EFC-9E30-0C2ED763619A}"/>
                    </a:ext>
                  </a:extLst>
                </p:cNvPr>
                <p:cNvSpPr/>
                <p:nvPr/>
              </p:nvSpPr>
              <p:spPr>
                <a:xfrm>
                  <a:off x="4979163" y="3290948"/>
                  <a:ext cx="943740" cy="480131"/>
                </a:xfrm>
                <a:prstGeom prst="rect">
                  <a:avLst/>
                </a:prstGeom>
              </p:spPr>
              <p:txBody>
                <a:bodyPr wrap="square">
                  <a:noAutofit/>
                </a:bodyPr>
                <a:lstStyle/>
                <a:p>
                  <a:pPr marL="0" marR="0" lvl="0" indent="0" algn="r" defTabSz="913874" rtl="0" eaLnBrk="1" fontAlgn="auto" latinLnBrk="0" hangingPunct="1">
                    <a:lnSpc>
                      <a:spcPct val="80000"/>
                    </a:lnSpc>
                    <a:spcBef>
                      <a:spcPts val="0"/>
                    </a:spcBef>
                    <a:spcAft>
                      <a:spcPts val="0"/>
                    </a:spcAft>
                    <a:buClrTx/>
                    <a:buSzTx/>
                    <a:buFontTx/>
                    <a:buNone/>
                    <a:tabLst/>
                    <a:defRPr/>
                  </a:pPr>
                  <a:r>
                    <a:rPr kumimoji="0" lang="en-US" sz="1050" b="0" i="0" u="none" strike="noStrike" kern="0" cap="none" spc="0" normalizeH="0" baseline="0" noProof="0">
                      <a:ln>
                        <a:noFill/>
                      </a:ln>
                      <a:solidFill>
                        <a:srgbClr val="000000">
                          <a:lumMod val="75000"/>
                          <a:lumOff val="25000"/>
                        </a:srgbClr>
                      </a:solidFill>
                      <a:effectLst/>
                      <a:uLnTx/>
                      <a:uFillTx/>
                      <a:latin typeface="Segoe UI" panose="020B0502040204020203" pitchFamily="34" charset="0"/>
                      <a:ea typeface="+mn-ea"/>
                      <a:cs typeface="Segoe UI" panose="020B0502040204020203" pitchFamily="34" charset="0"/>
                    </a:rPr>
                    <a:t>Device</a:t>
                  </a:r>
                  <a:br>
                    <a:rPr kumimoji="0" lang="en-US" sz="1050" b="0" i="0" u="none" strike="noStrike" kern="0" cap="none" spc="0" normalizeH="0" baseline="0" noProof="0">
                      <a:ln>
                        <a:noFill/>
                      </a:ln>
                      <a:solidFill>
                        <a:srgbClr val="000000">
                          <a:lumMod val="75000"/>
                          <a:lumOff val="25000"/>
                        </a:srgbClr>
                      </a:solidFill>
                      <a:effectLst/>
                      <a:uLnTx/>
                      <a:uFillTx/>
                      <a:latin typeface="Segoe UI" panose="020B0502040204020203" pitchFamily="34" charset="0"/>
                      <a:ea typeface="+mn-ea"/>
                      <a:cs typeface="Segoe UI" panose="020B0502040204020203" pitchFamily="34" charset="0"/>
                    </a:rPr>
                  </a:br>
                  <a:r>
                    <a:rPr kumimoji="0" lang="en-US" sz="1050" b="0" i="0" u="none" strike="noStrike" kern="0" cap="none" spc="0" normalizeH="0" baseline="0" noProof="0">
                      <a:ln>
                        <a:noFill/>
                      </a:ln>
                      <a:solidFill>
                        <a:srgbClr val="000000">
                          <a:lumMod val="75000"/>
                          <a:lumOff val="25000"/>
                        </a:srgbClr>
                      </a:solidFill>
                      <a:effectLst/>
                      <a:uLnTx/>
                      <a:uFillTx/>
                      <a:latin typeface="Segoe UI" panose="020B0502040204020203" pitchFamily="34" charset="0"/>
                      <a:ea typeface="+mn-ea"/>
                      <a:cs typeface="Segoe UI" panose="020B0502040204020203" pitchFamily="34" charset="0"/>
                    </a:rPr>
                    <a:t>Provisioning Service</a:t>
                  </a:r>
                </a:p>
              </p:txBody>
            </p:sp>
            <p:pic>
              <p:nvPicPr>
                <p:cNvPr id="10" name="Picture 9">
                  <a:extLst>
                    <a:ext uri="{FF2B5EF4-FFF2-40B4-BE49-F238E27FC236}">
                      <a16:creationId xmlns:a16="http://schemas.microsoft.com/office/drawing/2014/main" id="{787E8E0C-8EAE-45AD-8137-25024AC9B276}"/>
                    </a:ext>
                  </a:extLst>
                </p:cNvPr>
                <p:cNvPicPr>
                  <a:picLocks noChangeAspect="1"/>
                </p:cNvPicPr>
                <p:nvPr/>
              </p:nvPicPr>
              <p:blipFill rotWithShape="1">
                <a:blip r:embed="rId31"/>
                <a:srcRect l="25147" r="25264"/>
                <a:stretch/>
              </p:blipFill>
              <p:spPr>
                <a:xfrm>
                  <a:off x="5906034" y="3370375"/>
                  <a:ext cx="341056" cy="343882"/>
                </a:xfrm>
                <a:prstGeom prst="rect">
                  <a:avLst/>
                </a:prstGeom>
              </p:spPr>
            </p:pic>
          </p:grpSp>
        </p:grpSp>
        <p:grpSp>
          <p:nvGrpSpPr>
            <p:cNvPr id="28" name="Group 27">
              <a:extLst>
                <a:ext uri="{FF2B5EF4-FFF2-40B4-BE49-F238E27FC236}">
                  <a16:creationId xmlns:a16="http://schemas.microsoft.com/office/drawing/2014/main" id="{16B6DA37-838E-45FC-8C43-BE1F8EB9D726}"/>
                </a:ext>
              </a:extLst>
            </p:cNvPr>
            <p:cNvGrpSpPr/>
            <p:nvPr/>
          </p:nvGrpSpPr>
          <p:grpSpPr>
            <a:xfrm>
              <a:off x="7232922" y="3046305"/>
              <a:ext cx="1011337" cy="695101"/>
              <a:chOff x="6948531" y="3199804"/>
              <a:chExt cx="1132861" cy="778625"/>
            </a:xfrm>
          </p:grpSpPr>
          <p:pic>
            <p:nvPicPr>
              <p:cNvPr id="19" name="Picture 18" descr="A picture containing clipart&#10;&#10;Description automatically generated">
                <a:extLst>
                  <a:ext uri="{FF2B5EF4-FFF2-40B4-BE49-F238E27FC236}">
                    <a16:creationId xmlns:a16="http://schemas.microsoft.com/office/drawing/2014/main" id="{CDBB2002-ED54-4881-A11C-AE6C10CBDCBE}"/>
                  </a:ext>
                </a:extLst>
              </p:cNvPr>
              <p:cNvPicPr>
                <a:picLocks noChangeAspect="1"/>
              </p:cNvPicPr>
              <p:nvPr/>
            </p:nvPicPr>
            <p:blipFill rotWithShape="1">
              <a:blip r:embed="rId32" cstate="print">
                <a:extLst>
                  <a:ext uri="{28A0092B-C50C-407E-A947-70E740481C1C}">
                    <a14:useLocalDpi xmlns:a14="http://schemas.microsoft.com/office/drawing/2010/main" val="0"/>
                  </a:ext>
                </a:extLst>
              </a:blip>
              <a:srcRect l="15916" r="17956"/>
              <a:stretch/>
            </p:blipFill>
            <p:spPr>
              <a:xfrm>
                <a:off x="7267043" y="3199804"/>
                <a:ext cx="458568" cy="378527"/>
              </a:xfrm>
              <a:prstGeom prst="rect">
                <a:avLst/>
              </a:prstGeom>
            </p:spPr>
          </p:pic>
          <p:sp>
            <p:nvSpPr>
              <p:cNvPr id="112" name="Rectangle 111">
                <a:extLst>
                  <a:ext uri="{FF2B5EF4-FFF2-40B4-BE49-F238E27FC236}">
                    <a16:creationId xmlns:a16="http://schemas.microsoft.com/office/drawing/2014/main" id="{5DC47CD7-9F0D-4131-ADF0-FC47CBD160F9}"/>
                  </a:ext>
                </a:extLst>
              </p:cNvPr>
              <p:cNvSpPr/>
              <p:nvPr/>
            </p:nvSpPr>
            <p:spPr>
              <a:xfrm>
                <a:off x="6948531" y="3585404"/>
                <a:ext cx="1132861" cy="393025"/>
              </a:xfrm>
              <a:prstGeom prst="rect">
                <a:avLst/>
              </a:prstGeom>
            </p:spPr>
            <p:txBody>
              <a:bodyPr wrap="square">
                <a:spAutoFit/>
              </a:bodyPr>
              <a:lstStyle/>
              <a:p>
                <a:pPr marL="0" marR="0" lvl="0" indent="0" algn="ctr" defTabSz="913874" rtl="0" eaLnBrk="1" fontAlgn="auto" latinLnBrk="0" hangingPunct="1">
                  <a:lnSpc>
                    <a:spcPct val="80000"/>
                  </a:lnSpc>
                  <a:spcBef>
                    <a:spcPts val="0"/>
                  </a:spcBef>
                  <a:spcAft>
                    <a:spcPts val="0"/>
                  </a:spcAft>
                  <a:buClrTx/>
                  <a:buSzTx/>
                  <a:buFontTx/>
                  <a:buNone/>
                  <a:tabLst/>
                  <a:defRPr/>
                </a:pPr>
                <a:r>
                  <a:rPr kumimoji="0" lang="en-US" sz="1050" b="0" i="0" u="none" strike="noStrike" kern="0" cap="none" spc="0" normalizeH="0" baseline="0" noProof="0">
                    <a:ln>
                      <a:noFill/>
                    </a:ln>
                    <a:solidFill>
                      <a:srgbClr val="000000">
                        <a:lumMod val="75000"/>
                        <a:lumOff val="25000"/>
                      </a:srgbClr>
                    </a:solidFill>
                    <a:effectLst/>
                    <a:uLnTx/>
                    <a:uFillTx/>
                    <a:latin typeface="Segoe UI" panose="020B0502040204020203" pitchFamily="34" charset="0"/>
                    <a:ea typeface="Segoe UI" panose="020B0502040204020203" pitchFamily="34" charset="0"/>
                    <a:cs typeface="Segoe UI" panose="020B0502040204020203" pitchFamily="34" charset="0"/>
                  </a:rPr>
                  <a:t>Time Series Insights</a:t>
                </a:r>
                <a:endParaRPr kumimoji="0" lang="en-US" sz="1050" b="0" i="0" u="none" strike="noStrike" kern="0" cap="none" spc="0" normalizeH="0" baseline="0" noProof="0">
                  <a:ln>
                    <a:noFill/>
                  </a:ln>
                  <a:solidFill>
                    <a:srgbClr val="000000">
                      <a:lumMod val="75000"/>
                      <a:lumOff val="25000"/>
                    </a:srgbClr>
                  </a:solidFill>
                  <a:effectLst/>
                  <a:uLnTx/>
                  <a:uFillTx/>
                  <a:latin typeface="Segoe UI" panose="020B0502040204020203" pitchFamily="34" charset="0"/>
                  <a:ea typeface="+mn-ea"/>
                  <a:cs typeface="Segoe UI" panose="020B0502040204020203" pitchFamily="34" charset="0"/>
                </a:endParaRPr>
              </a:p>
            </p:txBody>
          </p:sp>
        </p:grpSp>
        <p:grpSp>
          <p:nvGrpSpPr>
            <p:cNvPr id="16" name="Group 15">
              <a:extLst>
                <a:ext uri="{FF2B5EF4-FFF2-40B4-BE49-F238E27FC236}">
                  <a16:creationId xmlns:a16="http://schemas.microsoft.com/office/drawing/2014/main" id="{0730C3CF-4676-4492-A8FC-9361A90A4CC7}"/>
                </a:ext>
              </a:extLst>
            </p:cNvPr>
            <p:cNvGrpSpPr/>
            <p:nvPr/>
          </p:nvGrpSpPr>
          <p:grpSpPr>
            <a:xfrm>
              <a:off x="7595385" y="2370645"/>
              <a:ext cx="697569" cy="565369"/>
              <a:chOff x="7455056" y="2438842"/>
              <a:chExt cx="697569" cy="565369"/>
            </a:xfrm>
          </p:grpSpPr>
          <p:pic>
            <p:nvPicPr>
              <p:cNvPr id="2062" name="Picture 14" descr="Image result for &quot;Azure maps&quot; icon">
                <a:extLst>
                  <a:ext uri="{FF2B5EF4-FFF2-40B4-BE49-F238E27FC236}">
                    <a16:creationId xmlns:a16="http://schemas.microsoft.com/office/drawing/2014/main" id="{5B0902EA-C042-44E7-AB4D-8AE4CA99FCCE}"/>
                  </a:ext>
                </a:extLst>
              </p:cNvPr>
              <p:cNvPicPr>
                <a:picLocks noChangeAspect="1" noChangeArrowheads="1"/>
              </p:cNvPicPr>
              <p:nvPr/>
            </p:nvPicPr>
            <p:blipFill>
              <a:blip r:embed="rId33" cstate="print">
                <a:extLst>
                  <a:ext uri="{28A0092B-C50C-407E-A947-70E740481C1C}">
                    <a14:useLocalDpi xmlns:a14="http://schemas.microsoft.com/office/drawing/2010/main" val="0"/>
                  </a:ext>
                </a:extLst>
              </a:blip>
              <a:srcRect/>
              <a:stretch>
                <a:fillRect/>
              </a:stretch>
            </p:blipFill>
            <p:spPr bwMode="auto">
              <a:xfrm>
                <a:off x="7528284" y="2438842"/>
                <a:ext cx="293464" cy="377945"/>
              </a:xfrm>
              <a:prstGeom prst="rect">
                <a:avLst/>
              </a:prstGeom>
              <a:noFill/>
              <a:extLst>
                <a:ext uri="{909E8E84-426E-40DD-AFC4-6F175D3DCCD1}">
                  <a14:hiddenFill xmlns:a14="http://schemas.microsoft.com/office/drawing/2010/main">
                    <a:solidFill>
                      <a:srgbClr val="FFFFFF"/>
                    </a:solidFill>
                  </a14:hiddenFill>
                </a:ext>
              </a:extLst>
            </p:spPr>
          </p:pic>
          <p:sp>
            <p:nvSpPr>
              <p:cNvPr id="136" name="Rectangle 135">
                <a:extLst>
                  <a:ext uri="{FF2B5EF4-FFF2-40B4-BE49-F238E27FC236}">
                    <a16:creationId xmlns:a16="http://schemas.microsoft.com/office/drawing/2014/main" id="{C72BE447-4395-42CB-8E6C-6C3AF5443163}"/>
                  </a:ext>
                </a:extLst>
              </p:cNvPr>
              <p:cNvSpPr/>
              <p:nvPr/>
            </p:nvSpPr>
            <p:spPr>
              <a:xfrm>
                <a:off x="7455056" y="2782612"/>
                <a:ext cx="697569" cy="221599"/>
              </a:xfrm>
              <a:prstGeom prst="rect">
                <a:avLst/>
              </a:prstGeom>
            </p:spPr>
            <p:txBody>
              <a:bodyPr wrap="square">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sz="1050" b="0" i="0" u="none" strike="noStrike" kern="0" cap="none" spc="0" normalizeH="0" baseline="0" noProof="0">
                    <a:ln>
                      <a:noFill/>
                    </a:ln>
                    <a:solidFill>
                      <a:srgbClr val="000000">
                        <a:lumMod val="75000"/>
                        <a:lumOff val="25000"/>
                      </a:srgbClr>
                    </a:solidFill>
                    <a:effectLst/>
                    <a:uLnTx/>
                    <a:uFillTx/>
                    <a:latin typeface="Segoe UI" panose="020B0502040204020203" pitchFamily="34" charset="0"/>
                    <a:ea typeface="+mn-ea"/>
                    <a:cs typeface="Segoe UI" panose="020B0502040204020203" pitchFamily="34" charset="0"/>
                  </a:rPr>
                  <a:t>Maps</a:t>
                </a:r>
              </a:p>
            </p:txBody>
          </p:sp>
        </p:grpSp>
      </p:grpSp>
      <p:cxnSp>
        <p:nvCxnSpPr>
          <p:cNvPr id="216" name="2   Arrow fg">
            <a:extLst>
              <a:ext uri="{FF2B5EF4-FFF2-40B4-BE49-F238E27FC236}">
                <a16:creationId xmlns:a16="http://schemas.microsoft.com/office/drawing/2014/main" id="{4151DD31-5F0D-4C86-B342-04E207E2CCF4}"/>
              </a:ext>
            </a:extLst>
          </p:cNvPr>
          <p:cNvCxnSpPr>
            <a:cxnSpLocks/>
          </p:cNvCxnSpPr>
          <p:nvPr/>
        </p:nvCxnSpPr>
        <p:spPr>
          <a:xfrm flipV="1">
            <a:off x="3057679" y="3968274"/>
            <a:ext cx="485036" cy="7547"/>
          </a:xfrm>
          <a:prstGeom prst="straightConnector1">
            <a:avLst/>
          </a:prstGeom>
          <a:ln w="31750">
            <a:solidFill>
              <a:schemeClr val="bg1">
                <a:lumMod val="50000"/>
              </a:schemeClr>
            </a:solidFill>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17" name="Rectangle 216">
            <a:extLst>
              <a:ext uri="{FF2B5EF4-FFF2-40B4-BE49-F238E27FC236}">
                <a16:creationId xmlns:a16="http://schemas.microsoft.com/office/drawing/2014/main" id="{458CC69D-AE4E-48AE-A526-7110565EBCC5}"/>
              </a:ext>
            </a:extLst>
          </p:cNvPr>
          <p:cNvSpPr/>
          <p:nvPr/>
        </p:nvSpPr>
        <p:spPr bwMode="auto">
          <a:xfrm>
            <a:off x="3802153" y="2041669"/>
            <a:ext cx="5067834" cy="3780862"/>
          </a:xfrm>
          <a:prstGeom prst="rect">
            <a:avLst/>
          </a:prstGeom>
          <a:noFill/>
          <a:ln w="19050">
            <a:solidFill>
              <a:schemeClr val="bg1">
                <a:lumMod val="8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91414" rIns="182880" bIns="91388" numCol="1" spcCol="0" rtlCol="0" fromWordArt="0" anchor="b" anchorCtr="0" forceAA="0" compatLnSpc="1">
            <a:prstTxWarp prst="textNoShape">
              <a:avLst/>
            </a:prstTxWarp>
            <a:noAutofit/>
          </a:bodyPr>
          <a:lstStyle/>
          <a:p>
            <a:pPr marL="0" marR="0" lvl="0" indent="0" algn="ctr" defTabSz="913397" rtl="0" eaLnBrk="1" fontAlgn="base" latinLnBrk="0" hangingPunct="1">
              <a:lnSpc>
                <a:spcPct val="90000"/>
              </a:lnSpc>
              <a:spcBef>
                <a:spcPct val="0"/>
              </a:spcBef>
              <a:spcAft>
                <a:spcPts val="600"/>
              </a:spcAft>
              <a:buClrTx/>
              <a:buSzTx/>
              <a:buFontTx/>
              <a:buNone/>
              <a:tabLst/>
              <a:defRPr/>
            </a:pPr>
            <a:endParaRPr kumimoji="0" lang="en-US" sz="1050" b="0" i="0" u="none" strike="noStrike" kern="0" cap="none" spc="0" normalizeH="0" baseline="0" noProof="0">
              <a:ln>
                <a:noFill/>
              </a:ln>
              <a:solidFill>
                <a:srgbClr val="000000">
                  <a:lumMod val="65000"/>
                  <a:lumOff val="35000"/>
                </a:srgbClr>
              </a:solidFill>
              <a:effectLst/>
              <a:uLnTx/>
              <a:uFillTx/>
              <a:latin typeface="Segoe UI" panose="020B0502040204020203" pitchFamily="34" charset="0"/>
              <a:ea typeface="+mn-ea"/>
              <a:cs typeface="Segoe UI" panose="020B0502040204020203" pitchFamily="34" charset="0"/>
            </a:endParaRPr>
          </a:p>
        </p:txBody>
      </p:sp>
      <p:cxnSp>
        <p:nvCxnSpPr>
          <p:cNvPr id="218" name="2 Arrow">
            <a:extLst>
              <a:ext uri="{FF2B5EF4-FFF2-40B4-BE49-F238E27FC236}">
                <a16:creationId xmlns:a16="http://schemas.microsoft.com/office/drawing/2014/main" id="{23361EFC-C34E-4E60-9B9A-A10D0AA53E6C}"/>
              </a:ext>
            </a:extLst>
          </p:cNvPr>
          <p:cNvCxnSpPr>
            <a:cxnSpLocks/>
          </p:cNvCxnSpPr>
          <p:nvPr/>
        </p:nvCxnSpPr>
        <p:spPr>
          <a:xfrm flipV="1">
            <a:off x="3060121" y="5500782"/>
            <a:ext cx="485036" cy="8807"/>
          </a:xfrm>
          <a:prstGeom prst="straightConnector1">
            <a:avLst/>
          </a:prstGeom>
          <a:ln w="31750">
            <a:solidFill>
              <a:schemeClr val="bg1">
                <a:lumMod val="50000"/>
              </a:schemeClr>
            </a:solidFill>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9" name="Straight Arrow Connector 218">
            <a:extLst>
              <a:ext uri="{FF2B5EF4-FFF2-40B4-BE49-F238E27FC236}">
                <a16:creationId xmlns:a16="http://schemas.microsoft.com/office/drawing/2014/main" id="{FAEC930D-2AF0-43A2-A808-CA363C377535}"/>
              </a:ext>
            </a:extLst>
          </p:cNvPr>
          <p:cNvCxnSpPr>
            <a:cxnSpLocks/>
          </p:cNvCxnSpPr>
          <p:nvPr/>
        </p:nvCxnSpPr>
        <p:spPr>
          <a:xfrm>
            <a:off x="8861017" y="2628672"/>
            <a:ext cx="473009" cy="0"/>
          </a:xfrm>
          <a:prstGeom prst="straightConnector1">
            <a:avLst/>
          </a:prstGeom>
          <a:ln w="31750">
            <a:solidFill>
              <a:schemeClr val="bg1">
                <a:lumMod val="50000"/>
              </a:schemeClr>
            </a:solidFill>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20" name="Straight Arrow Connector 219">
            <a:extLst>
              <a:ext uri="{FF2B5EF4-FFF2-40B4-BE49-F238E27FC236}">
                <a16:creationId xmlns:a16="http://schemas.microsoft.com/office/drawing/2014/main" id="{D96EACF0-F5C6-4A92-B84D-8DAAE27CA7C8}"/>
              </a:ext>
            </a:extLst>
          </p:cNvPr>
          <p:cNvCxnSpPr>
            <a:cxnSpLocks/>
          </p:cNvCxnSpPr>
          <p:nvPr/>
        </p:nvCxnSpPr>
        <p:spPr>
          <a:xfrm>
            <a:off x="8861017" y="4799363"/>
            <a:ext cx="473009" cy="0"/>
          </a:xfrm>
          <a:prstGeom prst="straightConnector1">
            <a:avLst/>
          </a:prstGeom>
          <a:ln w="31750">
            <a:solidFill>
              <a:schemeClr val="bg1">
                <a:lumMod val="50000"/>
              </a:schemeClr>
            </a:solidFill>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21" name="2   Arrow fg">
            <a:extLst>
              <a:ext uri="{FF2B5EF4-FFF2-40B4-BE49-F238E27FC236}">
                <a16:creationId xmlns:a16="http://schemas.microsoft.com/office/drawing/2014/main" id="{4DA84D20-14A1-49E5-9D1E-9ED90522E3F4}"/>
              </a:ext>
            </a:extLst>
          </p:cNvPr>
          <p:cNvCxnSpPr>
            <a:cxnSpLocks/>
          </p:cNvCxnSpPr>
          <p:nvPr/>
        </p:nvCxnSpPr>
        <p:spPr>
          <a:xfrm>
            <a:off x="3068322" y="2509905"/>
            <a:ext cx="485036" cy="0"/>
          </a:xfrm>
          <a:prstGeom prst="straightConnector1">
            <a:avLst/>
          </a:prstGeom>
          <a:ln w="31750">
            <a:solidFill>
              <a:schemeClr val="bg1">
                <a:lumMod val="50000"/>
              </a:schemeClr>
            </a:solidFill>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84" name="Title 1">
            <a:extLst>
              <a:ext uri="{FF2B5EF4-FFF2-40B4-BE49-F238E27FC236}">
                <a16:creationId xmlns:a16="http://schemas.microsoft.com/office/drawing/2014/main" id="{7F84B16C-B438-42E9-B73C-C9CF006429FD}"/>
              </a:ext>
            </a:extLst>
          </p:cNvPr>
          <p:cNvSpPr>
            <a:spLocks noGrp="1"/>
          </p:cNvSpPr>
          <p:nvPr>
            <p:ph type="title"/>
          </p:nvPr>
        </p:nvSpPr>
        <p:spPr>
          <a:xfrm>
            <a:off x="455994" y="252740"/>
            <a:ext cx="11303917" cy="813819"/>
          </a:xfrm>
        </p:spPr>
        <p:txBody>
          <a:bodyPr/>
          <a:lstStyle/>
          <a:p>
            <a:r>
              <a:rPr lang="en-US" dirty="0">
                <a:ea typeface="Calibri" panose="020F0502020204030204" pitchFamily="34" charset="0"/>
              </a:rPr>
              <a:t>Your options for building IoT solutions</a:t>
            </a:r>
            <a:endParaRPr lang="en-US" dirty="0">
              <a:latin typeface="Segoe UI Light" panose="020B0502040204020203" pitchFamily="34" charset="0"/>
              <a:cs typeface="Segoe UI Light" panose="020B0502040204020203" pitchFamily="34" charset="0"/>
            </a:endParaRPr>
          </a:p>
        </p:txBody>
      </p:sp>
      <p:sp>
        <p:nvSpPr>
          <p:cNvPr id="186" name="Title 1">
            <a:extLst>
              <a:ext uri="{FF2B5EF4-FFF2-40B4-BE49-F238E27FC236}">
                <a16:creationId xmlns:a16="http://schemas.microsoft.com/office/drawing/2014/main" id="{4051E31D-61FE-449A-80FC-8012B2BA9C85}"/>
              </a:ext>
            </a:extLst>
          </p:cNvPr>
          <p:cNvSpPr txBox="1">
            <a:spLocks/>
          </p:cNvSpPr>
          <p:nvPr/>
        </p:nvSpPr>
        <p:spPr>
          <a:xfrm>
            <a:off x="455994" y="719441"/>
            <a:ext cx="11303917" cy="468620"/>
          </a:xfrm>
          <a:prstGeom prst="rect">
            <a:avLst/>
          </a:prstGeom>
        </p:spPr>
        <p:txBody>
          <a:bodyPr vert="horz" wrap="square" lIns="0" tIns="91440" rIns="146304" bIns="91440" rtlCol="0" anchor="t">
            <a:noAutofit/>
          </a:bodyPr>
          <a:lstStyle>
            <a:lvl1pPr algn="l" defTabSz="914367" rtl="0" eaLnBrk="1" latinLnBrk="0" hangingPunct="1">
              <a:lnSpc>
                <a:spcPct val="90000"/>
              </a:lnSpc>
              <a:spcBef>
                <a:spcPct val="0"/>
              </a:spcBef>
              <a:buNone/>
              <a:defRPr lang="en-US" sz="2745" b="0" kern="1200" cap="none" spc="-49" baseline="0" dirty="0" smtClean="0">
                <a:ln w="3175">
                  <a:noFill/>
                </a:ln>
                <a:gradFill>
                  <a:gsLst>
                    <a:gs pos="0">
                      <a:schemeClr val="tx1"/>
                    </a:gs>
                    <a:gs pos="100000">
                      <a:schemeClr val="tx1"/>
                    </a:gs>
                  </a:gsLst>
                  <a:lin ang="5400000" scaled="1"/>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2000" b="0" i="0" u="none" strike="noStrike" kern="1200" cap="none" spc="-49" normalizeH="0" baseline="0" noProof="0" dirty="0">
                <a:ln w="3175">
                  <a:noFill/>
                </a:ln>
                <a:gradFill>
                  <a:gsLst>
                    <a:gs pos="0">
                      <a:srgbClr val="000000"/>
                    </a:gs>
                    <a:gs pos="100000">
                      <a:srgbClr val="000000"/>
                    </a:gs>
                  </a:gsLst>
                  <a:lin ang="5400000" scaled="1"/>
                </a:gradFill>
                <a:effectLst/>
                <a:uLnTx/>
                <a:uFillTx/>
                <a:latin typeface="Segoe UI Semibold"/>
                <a:ea typeface="Calibri" panose="020F0502020204030204" pitchFamily="34" charset="0"/>
                <a:cs typeface="Segoe UI" pitchFamily="34" charset="0"/>
              </a:rPr>
              <a:t>Option 1. Build from the ground up with platform as a service options (Lego blocks) </a:t>
            </a:r>
            <a:endParaRPr kumimoji="0" lang="en-US" sz="2000" b="0" i="0" u="none" strike="noStrike" kern="1200" cap="none" spc="-49" normalizeH="0" baseline="0" noProof="0" dirty="0">
              <a:ln w="3175">
                <a:noFill/>
              </a:ln>
              <a:gradFill>
                <a:gsLst>
                  <a:gs pos="0">
                    <a:srgbClr val="000000"/>
                  </a:gs>
                  <a:gs pos="100000">
                    <a:srgbClr val="000000"/>
                  </a:gs>
                </a:gsLst>
                <a:lin ang="5400000" scaled="1"/>
              </a:gradFill>
              <a:effectLst/>
              <a:uLnTx/>
              <a:uFillTx/>
              <a:latin typeface="Segoe UI Light" panose="020B0502040204020203" pitchFamily="34" charset="0"/>
              <a:ea typeface="+mn-ea"/>
              <a:cs typeface="Segoe UI Light" panose="020B0502040204020203" pitchFamily="34" charset="0"/>
            </a:endParaRPr>
          </a:p>
        </p:txBody>
      </p:sp>
      <p:grpSp>
        <p:nvGrpSpPr>
          <p:cNvPr id="201" name="Group 200">
            <a:extLst>
              <a:ext uri="{FF2B5EF4-FFF2-40B4-BE49-F238E27FC236}">
                <a16:creationId xmlns:a16="http://schemas.microsoft.com/office/drawing/2014/main" id="{56B68C2E-A1A5-4B3B-9729-A5394324DCAC}"/>
              </a:ext>
            </a:extLst>
          </p:cNvPr>
          <p:cNvGrpSpPr/>
          <p:nvPr/>
        </p:nvGrpSpPr>
        <p:grpSpPr>
          <a:xfrm>
            <a:off x="55402" y="1171162"/>
            <a:ext cx="12105100" cy="785353"/>
            <a:chOff x="76016" y="1047480"/>
            <a:chExt cx="12105100" cy="785353"/>
          </a:xfrm>
        </p:grpSpPr>
        <p:sp>
          <p:nvSpPr>
            <p:cNvPr id="202" name="Arrow: Pentagon 201">
              <a:extLst>
                <a:ext uri="{FF2B5EF4-FFF2-40B4-BE49-F238E27FC236}">
                  <a16:creationId xmlns:a16="http://schemas.microsoft.com/office/drawing/2014/main" id="{03FA57EB-AB98-4DB9-9338-1043CFB86612}"/>
                </a:ext>
              </a:extLst>
            </p:cNvPr>
            <p:cNvSpPr/>
            <p:nvPr/>
          </p:nvSpPr>
          <p:spPr bwMode="auto">
            <a:xfrm>
              <a:off x="8100147" y="1047480"/>
              <a:ext cx="4080969" cy="783368"/>
            </a:xfrm>
            <a:prstGeom prst="homePlate">
              <a:avLst/>
            </a:prstGeom>
            <a:solidFill>
              <a:srgbClr val="002050">
                <a:lumMod val="50000"/>
                <a:lumOff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sym typeface="Segoe UI Semibold"/>
              </a:endParaRPr>
            </a:p>
          </p:txBody>
        </p:sp>
        <p:sp>
          <p:nvSpPr>
            <p:cNvPr id="205" name="Arrow: Pentagon 204">
              <a:extLst>
                <a:ext uri="{FF2B5EF4-FFF2-40B4-BE49-F238E27FC236}">
                  <a16:creationId xmlns:a16="http://schemas.microsoft.com/office/drawing/2014/main" id="{2D2F4D23-4FCD-40B7-BE8D-1D0AB0DE09AE}"/>
                </a:ext>
              </a:extLst>
            </p:cNvPr>
            <p:cNvSpPr/>
            <p:nvPr/>
          </p:nvSpPr>
          <p:spPr bwMode="auto">
            <a:xfrm>
              <a:off x="3426501" y="1048827"/>
              <a:ext cx="5397770" cy="784006"/>
            </a:xfrm>
            <a:prstGeom prst="homePlate">
              <a:avLst/>
            </a:prstGeom>
            <a:solidFill>
              <a:srgbClr val="002050">
                <a:lumMod val="75000"/>
                <a:lumOff val="2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sym typeface="Segoe UI Semibold"/>
              </a:endParaRPr>
            </a:p>
          </p:txBody>
        </p:sp>
        <p:sp>
          <p:nvSpPr>
            <p:cNvPr id="206" name="Arrow: Pentagon 205">
              <a:extLst>
                <a:ext uri="{FF2B5EF4-FFF2-40B4-BE49-F238E27FC236}">
                  <a16:creationId xmlns:a16="http://schemas.microsoft.com/office/drawing/2014/main" id="{5E5E099F-DDC8-4919-B5E5-EF4FD776593C}"/>
                </a:ext>
              </a:extLst>
            </p:cNvPr>
            <p:cNvSpPr/>
            <p:nvPr/>
          </p:nvSpPr>
          <p:spPr bwMode="auto">
            <a:xfrm>
              <a:off x="76016" y="1048624"/>
              <a:ext cx="3730394" cy="783368"/>
            </a:xfrm>
            <a:prstGeom prst="homePlate">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sym typeface="Segoe UI Semibold"/>
              </a:endParaRPr>
            </a:p>
          </p:txBody>
        </p:sp>
        <p:grpSp>
          <p:nvGrpSpPr>
            <p:cNvPr id="207" name="Group 206">
              <a:extLst>
                <a:ext uri="{FF2B5EF4-FFF2-40B4-BE49-F238E27FC236}">
                  <a16:creationId xmlns:a16="http://schemas.microsoft.com/office/drawing/2014/main" id="{A7BF5811-4CA5-4AF0-9E94-D944E3DBF6C6}"/>
                </a:ext>
              </a:extLst>
            </p:cNvPr>
            <p:cNvGrpSpPr/>
            <p:nvPr/>
          </p:nvGrpSpPr>
          <p:grpSpPr>
            <a:xfrm>
              <a:off x="8673895" y="1100729"/>
              <a:ext cx="3320220" cy="636925"/>
              <a:chOff x="7922517" y="4588193"/>
              <a:chExt cx="2892514" cy="636925"/>
            </a:xfrm>
          </p:grpSpPr>
          <p:sp>
            <p:nvSpPr>
              <p:cNvPr id="214" name="TextBox 213">
                <a:extLst>
                  <a:ext uri="{FF2B5EF4-FFF2-40B4-BE49-F238E27FC236}">
                    <a16:creationId xmlns:a16="http://schemas.microsoft.com/office/drawing/2014/main" id="{A3D0EB8B-4C54-4396-9C3B-85102F8FEBC7}"/>
                  </a:ext>
                </a:extLst>
              </p:cNvPr>
              <p:cNvSpPr txBox="1"/>
              <p:nvPr/>
            </p:nvSpPr>
            <p:spPr>
              <a:xfrm>
                <a:off x="8053522" y="4837704"/>
                <a:ext cx="2576970" cy="387414"/>
              </a:xfrm>
              <a:prstGeom prst="rect">
                <a:avLst/>
              </a:prstGeom>
              <a:noFill/>
            </p:spPr>
            <p:txBody>
              <a:bodyPr wrap="square" lIns="0" tIns="0" rIns="0" bIns="0" rtlCol="0">
                <a:spAutoFit/>
              </a:bodyPr>
              <a:lstStyle/>
              <a:p>
                <a:pPr marL="0" marR="0" lvl="0" indent="0" algn="ctr" defTabSz="914400" rtl="0" eaLnBrk="1" fontAlgn="auto" latinLnBrk="0" hangingPunct="1">
                  <a:lnSpc>
                    <a:spcPct val="120000"/>
                  </a:lnSpc>
                  <a:spcBef>
                    <a:spcPts val="0"/>
                  </a:spcBef>
                  <a:spcAft>
                    <a:spcPts val="60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sym typeface="Segoe UI Semibold"/>
                  </a:rPr>
                  <a:t>Optimize operations, increase profitability, &amp; create more compelling business models</a:t>
                </a:r>
              </a:p>
            </p:txBody>
          </p:sp>
          <p:sp>
            <p:nvSpPr>
              <p:cNvPr id="215" name="TextBox 214">
                <a:extLst>
                  <a:ext uri="{FF2B5EF4-FFF2-40B4-BE49-F238E27FC236}">
                    <a16:creationId xmlns:a16="http://schemas.microsoft.com/office/drawing/2014/main" id="{4E8C06AB-9826-48A4-95B0-6633C6AF6407}"/>
                  </a:ext>
                </a:extLst>
              </p:cNvPr>
              <p:cNvSpPr txBox="1"/>
              <p:nvPr/>
            </p:nvSpPr>
            <p:spPr>
              <a:xfrm>
                <a:off x="7922517" y="4588193"/>
                <a:ext cx="2892514" cy="207942"/>
              </a:xfrm>
              <a:prstGeom prst="rect">
                <a:avLst/>
              </a:prstGeom>
              <a:noFill/>
            </p:spPr>
            <p:txBody>
              <a:bodyPr wrap="square" lIns="0" tIns="0" rIns="0" bIns="0" rtlCol="0">
                <a:spAutoFit/>
              </a:bodyPr>
              <a:lstStyle/>
              <a:p>
                <a:pPr marL="0" marR="0" lvl="0" indent="0" algn="ctr" defTabSz="914400" rtl="0" eaLnBrk="1" fontAlgn="auto" latinLnBrk="0" hangingPunct="1">
                  <a:lnSpc>
                    <a:spcPts val="1800"/>
                  </a:lnSpc>
                  <a:spcBef>
                    <a:spcPts val="0"/>
                  </a:spcBef>
                  <a:spcAft>
                    <a:spcPts val="600"/>
                  </a:spcAft>
                  <a:buClrTx/>
                  <a:buSzTx/>
                  <a:buFontTx/>
                  <a:buNone/>
                  <a:tabLst/>
                  <a:defRPr/>
                </a:pPr>
                <a:r>
                  <a:rPr kumimoji="0" lang="en-US" sz="1200" b="1"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sym typeface="Segoe UI Semibold"/>
                  </a:rPr>
                  <a:t>ACTION</a:t>
                </a:r>
              </a:p>
            </p:txBody>
          </p:sp>
        </p:grpSp>
        <p:grpSp>
          <p:nvGrpSpPr>
            <p:cNvPr id="208" name="Group 207">
              <a:extLst>
                <a:ext uri="{FF2B5EF4-FFF2-40B4-BE49-F238E27FC236}">
                  <a16:creationId xmlns:a16="http://schemas.microsoft.com/office/drawing/2014/main" id="{DB2C7267-A011-4D41-A874-9B239441E765}"/>
                </a:ext>
              </a:extLst>
            </p:cNvPr>
            <p:cNvGrpSpPr/>
            <p:nvPr/>
          </p:nvGrpSpPr>
          <p:grpSpPr>
            <a:xfrm>
              <a:off x="4295017" y="1099369"/>
              <a:ext cx="3764034" cy="501473"/>
              <a:chOff x="2333581" y="4589739"/>
              <a:chExt cx="2589205" cy="430312"/>
            </a:xfrm>
          </p:grpSpPr>
          <p:sp>
            <p:nvSpPr>
              <p:cNvPr id="212" name="TextBox 211">
                <a:extLst>
                  <a:ext uri="{FF2B5EF4-FFF2-40B4-BE49-F238E27FC236}">
                    <a16:creationId xmlns:a16="http://schemas.microsoft.com/office/drawing/2014/main" id="{0C8F8F5F-AE24-401A-AC9A-9B841C37934D}"/>
                  </a:ext>
                </a:extLst>
              </p:cNvPr>
              <p:cNvSpPr txBox="1"/>
              <p:nvPr/>
            </p:nvSpPr>
            <p:spPr>
              <a:xfrm>
                <a:off x="2468907" y="4861920"/>
                <a:ext cx="2414566" cy="158131"/>
              </a:xfrm>
              <a:prstGeom prst="rect">
                <a:avLst/>
              </a:prstGeom>
              <a:noFill/>
            </p:spPr>
            <p:txBody>
              <a:bodyPr wrap="square" lIns="0" tIns="0" rIns="0" bIns="0" rtlCol="0">
                <a:spAutoFit/>
              </a:bodyPr>
              <a:lstStyle/>
              <a:p>
                <a:pPr marL="0" marR="0" lvl="0" indent="0" algn="ctr" defTabSz="914400" rtl="0" eaLnBrk="1" fontAlgn="auto" latinLnBrk="0" hangingPunct="1">
                  <a:lnSpc>
                    <a:spcPct val="120000"/>
                  </a:lnSpc>
                  <a:spcBef>
                    <a:spcPts val="0"/>
                  </a:spcBef>
                  <a:spcAft>
                    <a:spcPts val="60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sym typeface="Segoe UI Semibold"/>
                  </a:rPr>
                  <a:t>Identify patterns in data, automate rules &amp; alerts </a:t>
                </a:r>
              </a:p>
            </p:txBody>
          </p:sp>
          <p:sp>
            <p:nvSpPr>
              <p:cNvPr id="213" name="TextBox 212">
                <a:extLst>
                  <a:ext uri="{FF2B5EF4-FFF2-40B4-BE49-F238E27FC236}">
                    <a16:creationId xmlns:a16="http://schemas.microsoft.com/office/drawing/2014/main" id="{6B586FB3-6379-4B06-8142-54B665622777}"/>
                  </a:ext>
                </a:extLst>
              </p:cNvPr>
              <p:cNvSpPr txBox="1"/>
              <p:nvPr/>
            </p:nvSpPr>
            <p:spPr>
              <a:xfrm>
                <a:off x="2333581" y="4589739"/>
                <a:ext cx="2589205" cy="178434"/>
              </a:xfrm>
              <a:prstGeom prst="rect">
                <a:avLst/>
              </a:prstGeom>
              <a:noFill/>
            </p:spPr>
            <p:txBody>
              <a:bodyPr wrap="square" lIns="0" tIns="0" rIns="0" bIns="0" rtlCol="0">
                <a:spAutoFit/>
              </a:bodyPr>
              <a:lstStyle/>
              <a:p>
                <a:pPr marL="0" marR="0" lvl="0" indent="0" algn="ctr" defTabSz="914400" rtl="0" eaLnBrk="1" fontAlgn="auto" latinLnBrk="0" hangingPunct="1">
                  <a:lnSpc>
                    <a:spcPts val="1800"/>
                  </a:lnSpc>
                  <a:spcBef>
                    <a:spcPts val="0"/>
                  </a:spcBef>
                  <a:spcAft>
                    <a:spcPts val="600"/>
                  </a:spcAft>
                  <a:buClrTx/>
                  <a:buSzTx/>
                  <a:buFontTx/>
                  <a:buNone/>
                  <a:tabLst/>
                  <a:defRPr/>
                </a:pPr>
                <a:r>
                  <a:rPr kumimoji="0" lang="en-US" sz="1200" b="1"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sym typeface="Segoe UI Semibold"/>
                  </a:rPr>
                  <a:t>INSIGHTS</a:t>
                </a:r>
              </a:p>
            </p:txBody>
          </p:sp>
        </p:grpSp>
        <p:grpSp>
          <p:nvGrpSpPr>
            <p:cNvPr id="209" name="Group 208">
              <a:extLst>
                <a:ext uri="{FF2B5EF4-FFF2-40B4-BE49-F238E27FC236}">
                  <a16:creationId xmlns:a16="http://schemas.microsoft.com/office/drawing/2014/main" id="{5D05E5FE-388A-4DF5-B658-CBF0773E5394}"/>
                </a:ext>
              </a:extLst>
            </p:cNvPr>
            <p:cNvGrpSpPr/>
            <p:nvPr/>
          </p:nvGrpSpPr>
          <p:grpSpPr>
            <a:xfrm>
              <a:off x="181188" y="1102030"/>
              <a:ext cx="3540081" cy="646116"/>
              <a:chOff x="2333581" y="4589739"/>
              <a:chExt cx="2589205" cy="657187"/>
            </a:xfrm>
          </p:grpSpPr>
          <p:sp>
            <p:nvSpPr>
              <p:cNvPr id="210" name="TextBox 209">
                <a:extLst>
                  <a:ext uri="{FF2B5EF4-FFF2-40B4-BE49-F238E27FC236}">
                    <a16:creationId xmlns:a16="http://schemas.microsoft.com/office/drawing/2014/main" id="{BBEF1EB2-B313-48B0-B9EA-7D57948A546D}"/>
                  </a:ext>
                </a:extLst>
              </p:cNvPr>
              <p:cNvSpPr txBox="1"/>
              <p:nvPr/>
            </p:nvSpPr>
            <p:spPr>
              <a:xfrm>
                <a:off x="2748028" y="4852874"/>
                <a:ext cx="1764975" cy="394052"/>
              </a:xfrm>
              <a:prstGeom prst="rect">
                <a:avLst/>
              </a:prstGeom>
              <a:noFill/>
            </p:spPr>
            <p:txBody>
              <a:bodyPr wrap="square" lIns="0" tIns="0" rIns="0" bIns="0" rtlCol="0">
                <a:spAutoFit/>
              </a:bodyPr>
              <a:lstStyle/>
              <a:p>
                <a:pPr marL="0" marR="0" lvl="0" indent="0" algn="ctr" defTabSz="914400" rtl="0" eaLnBrk="1" fontAlgn="auto" latinLnBrk="0" hangingPunct="1">
                  <a:lnSpc>
                    <a:spcPct val="120000"/>
                  </a:lnSpc>
                  <a:spcBef>
                    <a:spcPts val="0"/>
                  </a:spcBef>
                  <a:spcAft>
                    <a:spcPts val="60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sym typeface="Segoe UI Semibold"/>
                  </a:rPr>
                  <a:t>Gain real time insights and improve business processes</a:t>
                </a:r>
              </a:p>
            </p:txBody>
          </p:sp>
          <p:sp>
            <p:nvSpPr>
              <p:cNvPr id="211" name="TextBox 210">
                <a:extLst>
                  <a:ext uri="{FF2B5EF4-FFF2-40B4-BE49-F238E27FC236}">
                    <a16:creationId xmlns:a16="http://schemas.microsoft.com/office/drawing/2014/main" id="{41CAF5AF-062A-40C4-B6E9-40565FA9DF63}"/>
                  </a:ext>
                </a:extLst>
              </p:cNvPr>
              <p:cNvSpPr txBox="1"/>
              <p:nvPr/>
            </p:nvSpPr>
            <p:spPr>
              <a:xfrm>
                <a:off x="2333581" y="4589739"/>
                <a:ext cx="2589205" cy="211505"/>
              </a:xfrm>
              <a:prstGeom prst="rect">
                <a:avLst/>
              </a:prstGeom>
              <a:noFill/>
            </p:spPr>
            <p:txBody>
              <a:bodyPr wrap="square" lIns="0" tIns="0" rIns="0" bIns="0" rtlCol="0">
                <a:spAutoFit/>
              </a:bodyPr>
              <a:lstStyle/>
              <a:p>
                <a:pPr marL="0" marR="0" lvl="0" indent="0" algn="ctr" defTabSz="914400" rtl="0" eaLnBrk="1" fontAlgn="auto" latinLnBrk="0" hangingPunct="1">
                  <a:lnSpc>
                    <a:spcPts val="1800"/>
                  </a:lnSpc>
                  <a:spcBef>
                    <a:spcPts val="0"/>
                  </a:spcBef>
                  <a:spcAft>
                    <a:spcPts val="600"/>
                  </a:spcAft>
                  <a:buClrTx/>
                  <a:buSzTx/>
                  <a:buFontTx/>
                  <a:buNone/>
                  <a:tabLst/>
                  <a:defRPr/>
                </a:pPr>
                <a:r>
                  <a:rPr kumimoji="0" lang="en-US" sz="1200" b="1"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sym typeface="Segoe UI Semibold"/>
                  </a:rPr>
                  <a:t>THINGS</a:t>
                </a:r>
              </a:p>
            </p:txBody>
          </p:sp>
        </p:grpSp>
      </p:grpSp>
    </p:spTree>
    <p:extLst>
      <p:ext uri="{BB962C8B-B14F-4D97-AF65-F5344CB8AC3E}">
        <p14:creationId xmlns:p14="http://schemas.microsoft.com/office/powerpoint/2010/main" val="3803339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37"/>
                                        </p:tgtEl>
                                        <p:attrNameLst>
                                          <p:attrName>style.visibility</p:attrName>
                                        </p:attrNameLst>
                                      </p:cBhvr>
                                      <p:to>
                                        <p:strVal val="visible"/>
                                      </p:to>
                                    </p:set>
                                    <p:animEffect transition="in" filter="fade">
                                      <p:cBhvr>
                                        <p:cTn id="12" dur="500"/>
                                        <p:tgtEl>
                                          <p:spTgt spid="23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fade">
                                      <p:cBhvr>
                                        <p:cTn id="17" dur="500"/>
                                        <p:tgtEl>
                                          <p:spTgt spid="22"/>
                                        </p:tgtEl>
                                      </p:cBhvr>
                                    </p:animEffect>
                                  </p:childTnLst>
                                </p:cTn>
                              </p:par>
                            </p:childTnLst>
                          </p:cTn>
                        </p:par>
                        <p:par>
                          <p:cTn id="18" fill="hold">
                            <p:stCondLst>
                              <p:cond delay="500"/>
                            </p:stCondLst>
                            <p:childTnLst>
                              <p:par>
                                <p:cTn id="19" presetID="10" presetClass="entr" presetSubtype="0" fill="hold" nodeType="afterEffect">
                                  <p:stCondLst>
                                    <p:cond delay="0"/>
                                  </p:stCondLst>
                                  <p:childTnLst>
                                    <p:set>
                                      <p:cBhvr>
                                        <p:cTn id="20" dur="1" fill="hold">
                                          <p:stCondLst>
                                            <p:cond delay="0"/>
                                          </p:stCondLst>
                                        </p:cTn>
                                        <p:tgtEl>
                                          <p:spTgt spid="226"/>
                                        </p:tgtEl>
                                        <p:attrNameLst>
                                          <p:attrName>style.visibility</p:attrName>
                                        </p:attrNameLst>
                                      </p:cBhvr>
                                      <p:to>
                                        <p:strVal val="visible"/>
                                      </p:to>
                                    </p:set>
                                    <p:animEffect transition="in" filter="fade">
                                      <p:cBhvr>
                                        <p:cTn id="21" dur="500"/>
                                        <p:tgtEl>
                                          <p:spTgt spid="226"/>
                                        </p:tgtEl>
                                      </p:cBhvr>
                                    </p:animEffect>
                                  </p:childTnLst>
                                </p:cTn>
                              </p:par>
                            </p:childTnLst>
                          </p:cTn>
                        </p:par>
                        <p:par>
                          <p:cTn id="22" fill="hold">
                            <p:stCondLst>
                              <p:cond delay="1000"/>
                            </p:stCondLst>
                            <p:childTnLst>
                              <p:par>
                                <p:cTn id="23" presetID="10" presetClass="entr" presetSubtype="0" fill="hold" nodeType="afterEffect">
                                  <p:stCondLst>
                                    <p:cond delay="0"/>
                                  </p:stCondLst>
                                  <p:childTnLst>
                                    <p:set>
                                      <p:cBhvr>
                                        <p:cTn id="24" dur="1" fill="hold">
                                          <p:stCondLst>
                                            <p:cond delay="0"/>
                                          </p:stCondLst>
                                        </p:cTn>
                                        <p:tgtEl>
                                          <p:spTgt spid="228"/>
                                        </p:tgtEl>
                                        <p:attrNameLst>
                                          <p:attrName>style.visibility</p:attrName>
                                        </p:attrNameLst>
                                      </p:cBhvr>
                                      <p:to>
                                        <p:strVal val="visible"/>
                                      </p:to>
                                    </p:set>
                                    <p:animEffect transition="in" filter="fade">
                                      <p:cBhvr>
                                        <p:cTn id="25" dur="500"/>
                                        <p:tgtEl>
                                          <p:spTgt spid="228"/>
                                        </p:tgtEl>
                                      </p:cBhvr>
                                    </p:animEffect>
                                  </p:childTnLst>
                                </p:cTn>
                              </p:par>
                            </p:childTnLst>
                          </p:cTn>
                        </p:par>
                        <p:par>
                          <p:cTn id="26" fill="hold">
                            <p:stCondLst>
                              <p:cond delay="1500"/>
                            </p:stCondLst>
                            <p:childTnLst>
                              <p:par>
                                <p:cTn id="27" presetID="10" presetClass="entr" presetSubtype="0" fill="hold" nodeType="afterEffect">
                                  <p:stCondLst>
                                    <p:cond delay="0"/>
                                  </p:stCondLst>
                                  <p:childTnLst>
                                    <p:set>
                                      <p:cBhvr>
                                        <p:cTn id="28" dur="1" fill="hold">
                                          <p:stCondLst>
                                            <p:cond delay="0"/>
                                          </p:stCondLst>
                                        </p:cTn>
                                        <p:tgtEl>
                                          <p:spTgt spid="234"/>
                                        </p:tgtEl>
                                        <p:attrNameLst>
                                          <p:attrName>style.visibility</p:attrName>
                                        </p:attrNameLst>
                                      </p:cBhvr>
                                      <p:to>
                                        <p:strVal val="visible"/>
                                      </p:to>
                                    </p:set>
                                    <p:animEffect transition="in" filter="fade">
                                      <p:cBhvr>
                                        <p:cTn id="29" dur="500"/>
                                        <p:tgtEl>
                                          <p:spTgt spid="234"/>
                                        </p:tgtEl>
                                      </p:cBhvr>
                                    </p:animEffect>
                                  </p:childTnLst>
                                </p:cTn>
                              </p:par>
                            </p:childTnLst>
                          </p:cTn>
                        </p:par>
                        <p:par>
                          <p:cTn id="30" fill="hold">
                            <p:stCondLst>
                              <p:cond delay="2000"/>
                            </p:stCondLst>
                            <p:childTnLst>
                              <p:par>
                                <p:cTn id="31" presetID="10" presetClass="entr" presetSubtype="0" fill="hold" nodeType="afterEffect">
                                  <p:stCondLst>
                                    <p:cond delay="0"/>
                                  </p:stCondLst>
                                  <p:childTnLst>
                                    <p:set>
                                      <p:cBhvr>
                                        <p:cTn id="32" dur="1" fill="hold">
                                          <p:stCondLst>
                                            <p:cond delay="0"/>
                                          </p:stCondLst>
                                        </p:cTn>
                                        <p:tgtEl>
                                          <p:spTgt spid="230"/>
                                        </p:tgtEl>
                                        <p:attrNameLst>
                                          <p:attrName>style.visibility</p:attrName>
                                        </p:attrNameLst>
                                      </p:cBhvr>
                                      <p:to>
                                        <p:strVal val="visible"/>
                                      </p:to>
                                    </p:set>
                                    <p:animEffect transition="in" filter="fade">
                                      <p:cBhvr>
                                        <p:cTn id="33" dur="500"/>
                                        <p:tgtEl>
                                          <p:spTgt spid="230"/>
                                        </p:tgtEl>
                                      </p:cBhvr>
                                    </p:animEffect>
                                  </p:childTnLst>
                                </p:cTn>
                              </p:par>
                            </p:childTnLst>
                          </p:cTn>
                        </p:par>
                        <p:par>
                          <p:cTn id="34" fill="hold">
                            <p:stCondLst>
                              <p:cond delay="2500"/>
                            </p:stCondLst>
                            <p:childTnLst>
                              <p:par>
                                <p:cTn id="35" presetID="10" presetClass="entr" presetSubtype="0" fill="hold" nodeType="afterEffect">
                                  <p:stCondLst>
                                    <p:cond delay="0"/>
                                  </p:stCondLst>
                                  <p:childTnLst>
                                    <p:set>
                                      <p:cBhvr>
                                        <p:cTn id="36" dur="1" fill="hold">
                                          <p:stCondLst>
                                            <p:cond delay="0"/>
                                          </p:stCondLst>
                                        </p:cTn>
                                        <p:tgtEl>
                                          <p:spTgt spid="231"/>
                                        </p:tgtEl>
                                        <p:attrNameLst>
                                          <p:attrName>style.visibility</p:attrName>
                                        </p:attrNameLst>
                                      </p:cBhvr>
                                      <p:to>
                                        <p:strVal val="visible"/>
                                      </p:to>
                                    </p:set>
                                    <p:animEffect transition="in" filter="fade">
                                      <p:cBhvr>
                                        <p:cTn id="37" dur="500"/>
                                        <p:tgtEl>
                                          <p:spTgt spid="231"/>
                                        </p:tgtEl>
                                      </p:cBhvr>
                                    </p:animEffect>
                                  </p:childTnLst>
                                </p:cTn>
                              </p:par>
                            </p:childTnLst>
                          </p:cTn>
                        </p:par>
                        <p:par>
                          <p:cTn id="38" fill="hold">
                            <p:stCondLst>
                              <p:cond delay="3000"/>
                            </p:stCondLst>
                            <p:childTnLst>
                              <p:par>
                                <p:cTn id="39" presetID="10" presetClass="entr" presetSubtype="0" fill="hold" nodeType="afterEffect">
                                  <p:stCondLst>
                                    <p:cond delay="0"/>
                                  </p:stCondLst>
                                  <p:childTnLst>
                                    <p:set>
                                      <p:cBhvr>
                                        <p:cTn id="40" dur="1" fill="hold">
                                          <p:stCondLst>
                                            <p:cond delay="0"/>
                                          </p:stCondLst>
                                        </p:cTn>
                                        <p:tgtEl>
                                          <p:spTgt spid="233"/>
                                        </p:tgtEl>
                                        <p:attrNameLst>
                                          <p:attrName>style.visibility</p:attrName>
                                        </p:attrNameLst>
                                      </p:cBhvr>
                                      <p:to>
                                        <p:strVal val="visible"/>
                                      </p:to>
                                    </p:set>
                                    <p:animEffect transition="in" filter="fade">
                                      <p:cBhvr>
                                        <p:cTn id="41" dur="500"/>
                                        <p:tgtEl>
                                          <p:spTgt spid="233"/>
                                        </p:tgtEl>
                                      </p:cBhvr>
                                    </p:animEffect>
                                  </p:childTnLst>
                                </p:cTn>
                              </p:par>
                            </p:childTnLst>
                          </p:cTn>
                        </p:par>
                        <p:par>
                          <p:cTn id="42" fill="hold">
                            <p:stCondLst>
                              <p:cond delay="3500"/>
                            </p:stCondLst>
                            <p:childTnLst>
                              <p:par>
                                <p:cTn id="43" presetID="10" presetClass="entr" presetSubtype="0" fill="hold" nodeType="afterEffect">
                                  <p:stCondLst>
                                    <p:cond delay="0"/>
                                  </p:stCondLst>
                                  <p:childTnLst>
                                    <p:set>
                                      <p:cBhvr>
                                        <p:cTn id="44" dur="1" fill="hold">
                                          <p:stCondLst>
                                            <p:cond delay="0"/>
                                          </p:stCondLst>
                                        </p:cTn>
                                        <p:tgtEl>
                                          <p:spTgt spid="20"/>
                                        </p:tgtEl>
                                        <p:attrNameLst>
                                          <p:attrName>style.visibility</p:attrName>
                                        </p:attrNameLst>
                                      </p:cBhvr>
                                      <p:to>
                                        <p:strVal val="visible"/>
                                      </p:to>
                                    </p:set>
                                    <p:animEffect transition="in" filter="fade">
                                      <p:cBhvr>
                                        <p:cTn id="45" dur="500"/>
                                        <p:tgtEl>
                                          <p:spTgt spid="20"/>
                                        </p:tgtEl>
                                      </p:cBhvr>
                                    </p:animEffect>
                                  </p:childTnLst>
                                </p:cTn>
                              </p:par>
                            </p:childTnLst>
                          </p:cTn>
                        </p:par>
                        <p:par>
                          <p:cTn id="46" fill="hold">
                            <p:stCondLst>
                              <p:cond delay="4000"/>
                            </p:stCondLst>
                            <p:childTnLst>
                              <p:par>
                                <p:cTn id="47" presetID="10" presetClass="entr" presetSubtype="0" fill="hold" nodeType="afterEffect">
                                  <p:stCondLst>
                                    <p:cond delay="0"/>
                                  </p:stCondLst>
                                  <p:childTnLst>
                                    <p:set>
                                      <p:cBhvr>
                                        <p:cTn id="48" dur="1" fill="hold">
                                          <p:stCondLst>
                                            <p:cond delay="0"/>
                                          </p:stCondLst>
                                        </p:cTn>
                                        <p:tgtEl>
                                          <p:spTgt spid="18"/>
                                        </p:tgtEl>
                                        <p:attrNameLst>
                                          <p:attrName>style.visibility</p:attrName>
                                        </p:attrNameLst>
                                      </p:cBhvr>
                                      <p:to>
                                        <p:strVal val="visible"/>
                                      </p:to>
                                    </p:set>
                                    <p:animEffect transition="in" filter="fade">
                                      <p:cBhvr>
                                        <p:cTn id="49" dur="500"/>
                                        <p:tgtEl>
                                          <p:spTgt spid="18"/>
                                        </p:tgtEl>
                                      </p:cBhvr>
                                    </p:animEffect>
                                  </p:childTnLst>
                                </p:cTn>
                              </p:par>
                            </p:childTnLst>
                          </p:cTn>
                        </p:par>
                        <p:par>
                          <p:cTn id="50" fill="hold">
                            <p:stCondLst>
                              <p:cond delay="4500"/>
                            </p:stCondLst>
                            <p:childTnLst>
                              <p:par>
                                <p:cTn id="51" presetID="10" presetClass="entr" presetSubtype="0" fill="hold" nodeType="afterEffect">
                                  <p:stCondLst>
                                    <p:cond delay="0"/>
                                  </p:stCondLst>
                                  <p:childTnLst>
                                    <p:set>
                                      <p:cBhvr>
                                        <p:cTn id="52" dur="1" fill="hold">
                                          <p:stCondLst>
                                            <p:cond delay="0"/>
                                          </p:stCondLst>
                                        </p:cTn>
                                        <p:tgtEl>
                                          <p:spTgt spid="30"/>
                                        </p:tgtEl>
                                        <p:attrNameLst>
                                          <p:attrName>style.visibility</p:attrName>
                                        </p:attrNameLst>
                                      </p:cBhvr>
                                      <p:to>
                                        <p:strVal val="visible"/>
                                      </p:to>
                                    </p:set>
                                    <p:animEffect transition="in" filter="fade">
                                      <p:cBhvr>
                                        <p:cTn id="53" dur="500"/>
                                        <p:tgtEl>
                                          <p:spTgt spid="30"/>
                                        </p:tgtEl>
                                      </p:cBhvr>
                                    </p:animEffect>
                                  </p:childTnLst>
                                </p:cTn>
                              </p:par>
                            </p:childTnLst>
                          </p:cTn>
                        </p:par>
                        <p:par>
                          <p:cTn id="54" fill="hold">
                            <p:stCondLst>
                              <p:cond delay="5000"/>
                            </p:stCondLst>
                            <p:childTnLst>
                              <p:par>
                                <p:cTn id="55" presetID="10" presetClass="entr" presetSubtype="0" fill="hold" nodeType="afterEffect">
                                  <p:stCondLst>
                                    <p:cond delay="0"/>
                                  </p:stCondLst>
                                  <p:childTnLst>
                                    <p:set>
                                      <p:cBhvr>
                                        <p:cTn id="56" dur="1" fill="hold">
                                          <p:stCondLst>
                                            <p:cond delay="0"/>
                                          </p:stCondLst>
                                        </p:cTn>
                                        <p:tgtEl>
                                          <p:spTgt spid="227"/>
                                        </p:tgtEl>
                                        <p:attrNameLst>
                                          <p:attrName>style.visibility</p:attrName>
                                        </p:attrNameLst>
                                      </p:cBhvr>
                                      <p:to>
                                        <p:strVal val="visible"/>
                                      </p:to>
                                    </p:set>
                                    <p:animEffect transition="in" filter="fade">
                                      <p:cBhvr>
                                        <p:cTn id="57" dur="500"/>
                                        <p:tgtEl>
                                          <p:spTgt spid="227"/>
                                        </p:tgtEl>
                                      </p:cBhvr>
                                    </p:animEffect>
                                  </p:childTnLst>
                                </p:cTn>
                              </p:par>
                            </p:childTnLst>
                          </p:cTn>
                        </p:par>
                        <p:par>
                          <p:cTn id="58" fill="hold">
                            <p:stCondLst>
                              <p:cond delay="5500"/>
                            </p:stCondLst>
                            <p:childTnLst>
                              <p:par>
                                <p:cTn id="59" presetID="10" presetClass="entr" presetSubtype="0" fill="hold" nodeType="afterEffect">
                                  <p:stCondLst>
                                    <p:cond delay="0"/>
                                  </p:stCondLst>
                                  <p:childTnLst>
                                    <p:set>
                                      <p:cBhvr>
                                        <p:cTn id="60" dur="1" fill="hold">
                                          <p:stCondLst>
                                            <p:cond delay="0"/>
                                          </p:stCondLst>
                                        </p:cTn>
                                        <p:tgtEl>
                                          <p:spTgt spid="229"/>
                                        </p:tgtEl>
                                        <p:attrNameLst>
                                          <p:attrName>style.visibility</p:attrName>
                                        </p:attrNameLst>
                                      </p:cBhvr>
                                      <p:to>
                                        <p:strVal val="visible"/>
                                      </p:to>
                                    </p:set>
                                    <p:animEffect transition="in" filter="fade">
                                      <p:cBhvr>
                                        <p:cTn id="61" dur="500"/>
                                        <p:tgtEl>
                                          <p:spTgt spid="229"/>
                                        </p:tgtEl>
                                      </p:cBhvr>
                                    </p:animEffect>
                                  </p:childTnLst>
                                </p:cTn>
                              </p:par>
                            </p:childTnLst>
                          </p:cTn>
                        </p:par>
                        <p:par>
                          <p:cTn id="62" fill="hold">
                            <p:stCondLst>
                              <p:cond delay="6000"/>
                            </p:stCondLst>
                            <p:childTnLst>
                              <p:par>
                                <p:cTn id="63" presetID="10" presetClass="entr" presetSubtype="0" fill="hold" nodeType="afterEffect">
                                  <p:stCondLst>
                                    <p:cond delay="0"/>
                                  </p:stCondLst>
                                  <p:childTnLst>
                                    <p:set>
                                      <p:cBhvr>
                                        <p:cTn id="64" dur="1" fill="hold">
                                          <p:stCondLst>
                                            <p:cond delay="0"/>
                                          </p:stCondLst>
                                        </p:cTn>
                                        <p:tgtEl>
                                          <p:spTgt spid="232"/>
                                        </p:tgtEl>
                                        <p:attrNameLst>
                                          <p:attrName>style.visibility</p:attrName>
                                        </p:attrNameLst>
                                      </p:cBhvr>
                                      <p:to>
                                        <p:strVal val="visible"/>
                                      </p:to>
                                    </p:set>
                                    <p:animEffect transition="in" filter="fade">
                                      <p:cBhvr>
                                        <p:cTn id="65" dur="500"/>
                                        <p:tgtEl>
                                          <p:spTgt spid="2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068A2C7-E7F4-45F3-9E26-4E18B4F7051B}"/>
              </a:ext>
            </a:extLst>
          </p:cNvPr>
          <p:cNvSpPr txBox="1">
            <a:spLocks noGrp="1"/>
          </p:cNvSpPr>
          <p:nvPr>
            <p:ph type="title"/>
          </p:nvPr>
        </p:nvSpPr>
        <p:spPr/>
        <p:txBody>
          <a:bodyPr anchor="ctr">
            <a:normAutofit fontScale="90000"/>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solidFill>
                  <a:schemeClr val="accent1">
                    <a:lumMod val="50000"/>
                  </a:schemeClr>
                </a:solidFill>
              </a:rPr>
              <a:t>IoT Solution Architecture</a:t>
            </a:r>
          </a:p>
        </p:txBody>
      </p:sp>
      <p:sp>
        <p:nvSpPr>
          <p:cNvPr id="135" name="Rectangle 134">
            <a:extLst>
              <a:ext uri="{FF2B5EF4-FFF2-40B4-BE49-F238E27FC236}">
                <a16:creationId xmlns:a16="http://schemas.microsoft.com/office/drawing/2014/main" id="{E0C3AE10-3D51-4313-B975-854380173D56}"/>
              </a:ext>
            </a:extLst>
          </p:cNvPr>
          <p:cNvSpPr/>
          <p:nvPr/>
        </p:nvSpPr>
        <p:spPr bwMode="auto">
          <a:xfrm>
            <a:off x="748738" y="1373367"/>
            <a:ext cx="3029626" cy="4843299"/>
          </a:xfrm>
          <a:prstGeom prst="rect">
            <a:avLst/>
          </a:prstGeom>
          <a:solidFill>
            <a:sysClr val="window" lastClr="FFFFFF">
              <a:lumMod val="95000"/>
            </a:sysClr>
          </a:solidFill>
          <a:ln w="12700" cap="flat" cmpd="sng" algn="ctr">
            <a:solidFill>
              <a:srgbClr val="0478D4"/>
            </a:solidFill>
            <a:prstDash val="lgDash"/>
            <a:miter lim="800000"/>
            <a:headEnd type="none" w="med" len="med"/>
            <a:tailEnd type="none" w="med" len="med"/>
          </a:ln>
          <a:effectLst/>
        </p:spPr>
        <p:txBody>
          <a:bodyPr vert="horz" wrap="square" lIns="0" tIns="46625" rIns="0" bIns="46625" numCol="1" rtlCol="0" anchor="ctr" anchorCtr="0" compatLnSpc="1">
            <a:prstTxWarp prst="textNoShape">
              <a:avLst/>
            </a:prstTxWarp>
          </a:bodyPr>
          <a:lstStyle/>
          <a:p>
            <a:pPr algn="ctr" defTabSz="932192" fontAlgn="base">
              <a:spcBef>
                <a:spcPct val="0"/>
              </a:spcBef>
              <a:spcAft>
                <a:spcPct val="0"/>
              </a:spcAft>
              <a:defRPr/>
            </a:pPr>
            <a:endParaRPr lang="en-US" sz="1600">
              <a:gradFill>
                <a:gsLst>
                  <a:gs pos="40075">
                    <a:srgbClr val="FFFFFF"/>
                  </a:gs>
                  <a:gs pos="30000">
                    <a:srgbClr val="FFFFFF"/>
                  </a:gs>
                </a:gsLst>
                <a:lin ang="5400000" scaled="0"/>
              </a:gradFill>
              <a:latin typeface="Segoe UI" panose="020B0502040204020203" pitchFamily="34" charset="0"/>
              <a:cs typeface="Segoe UI" panose="020B0502040204020203" pitchFamily="34" charset="0"/>
              <a:sym typeface="Segoe UI Semibold"/>
            </a:endParaRPr>
          </a:p>
        </p:txBody>
      </p:sp>
      <p:sp>
        <p:nvSpPr>
          <p:cNvPr id="136" name="Rectangle 135">
            <a:extLst>
              <a:ext uri="{FF2B5EF4-FFF2-40B4-BE49-F238E27FC236}">
                <a16:creationId xmlns:a16="http://schemas.microsoft.com/office/drawing/2014/main" id="{BCFF9854-DEC6-455D-AC14-572C10785217}"/>
              </a:ext>
            </a:extLst>
          </p:cNvPr>
          <p:cNvSpPr/>
          <p:nvPr/>
        </p:nvSpPr>
        <p:spPr bwMode="auto">
          <a:xfrm>
            <a:off x="3954164" y="1373366"/>
            <a:ext cx="4362780" cy="4843299"/>
          </a:xfrm>
          <a:prstGeom prst="rect">
            <a:avLst/>
          </a:prstGeom>
          <a:solidFill>
            <a:sysClr val="window" lastClr="FFFFFF">
              <a:lumMod val="95000"/>
            </a:sysClr>
          </a:solidFill>
          <a:ln w="12700" cap="flat" cmpd="sng" algn="ctr">
            <a:solidFill>
              <a:srgbClr val="0478D4"/>
            </a:solidFill>
            <a:prstDash val="lgDash"/>
            <a:miter lim="800000"/>
            <a:headEnd type="none" w="med" len="med"/>
            <a:tailEnd type="none" w="med" len="med"/>
          </a:ln>
          <a:effectLst/>
        </p:spPr>
        <p:txBody>
          <a:bodyPr vert="horz" wrap="square" lIns="0" tIns="46625" rIns="0" bIns="46625" numCol="1" rtlCol="0" anchor="ctr" anchorCtr="0" compatLnSpc="1">
            <a:prstTxWarp prst="textNoShape">
              <a:avLst/>
            </a:prstTxWarp>
          </a:bodyPr>
          <a:lstStyle/>
          <a:p>
            <a:pPr algn="ctr" defTabSz="932192" fontAlgn="base">
              <a:spcBef>
                <a:spcPct val="0"/>
              </a:spcBef>
              <a:spcAft>
                <a:spcPct val="0"/>
              </a:spcAft>
              <a:defRPr/>
            </a:pPr>
            <a:endParaRPr lang="en-US" sz="1600">
              <a:gradFill>
                <a:gsLst>
                  <a:gs pos="40075">
                    <a:srgbClr val="FFFFFF"/>
                  </a:gs>
                  <a:gs pos="30000">
                    <a:srgbClr val="FFFFFF"/>
                  </a:gs>
                </a:gsLst>
                <a:lin ang="5400000" scaled="0"/>
              </a:gradFill>
              <a:latin typeface="Segoe UI" panose="020B0502040204020203" pitchFamily="34" charset="0"/>
              <a:cs typeface="Segoe UI" panose="020B0502040204020203" pitchFamily="34" charset="0"/>
              <a:sym typeface="Segoe UI Semibold"/>
            </a:endParaRPr>
          </a:p>
        </p:txBody>
      </p:sp>
      <p:sp>
        <p:nvSpPr>
          <p:cNvPr id="137" name="Rectangle 136">
            <a:extLst>
              <a:ext uri="{FF2B5EF4-FFF2-40B4-BE49-F238E27FC236}">
                <a16:creationId xmlns:a16="http://schemas.microsoft.com/office/drawing/2014/main" id="{ECAB46E6-F32B-4A12-B5A3-56B6CD2C7BC2}"/>
              </a:ext>
            </a:extLst>
          </p:cNvPr>
          <p:cNvSpPr/>
          <p:nvPr/>
        </p:nvSpPr>
        <p:spPr bwMode="auto">
          <a:xfrm>
            <a:off x="8504464" y="1373366"/>
            <a:ext cx="3029626" cy="4843299"/>
          </a:xfrm>
          <a:prstGeom prst="rect">
            <a:avLst/>
          </a:prstGeom>
          <a:solidFill>
            <a:sysClr val="window" lastClr="FFFFFF">
              <a:lumMod val="95000"/>
            </a:sysClr>
          </a:solidFill>
          <a:ln w="12700" cap="flat" cmpd="sng" algn="ctr">
            <a:solidFill>
              <a:srgbClr val="0478D4"/>
            </a:solidFill>
            <a:prstDash val="lgDash"/>
            <a:miter lim="800000"/>
            <a:headEnd type="none" w="med" len="med"/>
            <a:tailEnd type="none" w="med" len="med"/>
          </a:ln>
          <a:effectLst/>
        </p:spPr>
        <p:txBody>
          <a:bodyPr vert="horz" wrap="square" lIns="0" tIns="46625" rIns="0" bIns="46625" numCol="1" rtlCol="0" anchor="ctr" anchorCtr="0" compatLnSpc="1">
            <a:prstTxWarp prst="textNoShape">
              <a:avLst/>
            </a:prstTxWarp>
          </a:bodyPr>
          <a:lstStyle/>
          <a:p>
            <a:pPr algn="ctr" defTabSz="932192" fontAlgn="base">
              <a:spcBef>
                <a:spcPct val="0"/>
              </a:spcBef>
              <a:spcAft>
                <a:spcPct val="0"/>
              </a:spcAft>
              <a:defRPr/>
            </a:pPr>
            <a:endParaRPr lang="en-US" sz="1600">
              <a:gradFill>
                <a:gsLst>
                  <a:gs pos="40075">
                    <a:srgbClr val="FFFFFF"/>
                  </a:gs>
                  <a:gs pos="30000">
                    <a:srgbClr val="FFFFFF"/>
                  </a:gs>
                </a:gsLst>
                <a:lin ang="5400000" scaled="0"/>
              </a:gradFill>
              <a:latin typeface="Segoe UI" panose="020B0502040204020203" pitchFamily="34" charset="0"/>
              <a:cs typeface="Segoe UI" panose="020B0502040204020203" pitchFamily="34" charset="0"/>
              <a:sym typeface="Segoe UI Semibold"/>
            </a:endParaRPr>
          </a:p>
        </p:txBody>
      </p:sp>
      <p:sp>
        <p:nvSpPr>
          <p:cNvPr id="138" name="Oval 137">
            <a:extLst>
              <a:ext uri="{FF2B5EF4-FFF2-40B4-BE49-F238E27FC236}">
                <a16:creationId xmlns:a16="http://schemas.microsoft.com/office/drawing/2014/main" id="{B9EC1AD9-411C-4B8C-A9AE-B615CF5713FE}"/>
              </a:ext>
            </a:extLst>
          </p:cNvPr>
          <p:cNvSpPr/>
          <p:nvPr/>
        </p:nvSpPr>
        <p:spPr bwMode="auto">
          <a:xfrm>
            <a:off x="3253896" y="3373173"/>
            <a:ext cx="1221813" cy="1221813"/>
          </a:xfrm>
          <a:prstGeom prst="ellipse">
            <a:avLst/>
          </a:prstGeom>
          <a:solidFill>
            <a:srgbClr val="0078D4"/>
          </a:solidFill>
          <a:ln w="12700" cap="flat" cmpd="sng" algn="ctr">
            <a:noFill/>
            <a:prstDash val="solid"/>
            <a:miter lim="800000"/>
            <a:headEnd type="none" w="med" len="med"/>
            <a:tailEnd type="none" w="med" len="med"/>
          </a:ln>
          <a:effectLst/>
        </p:spPr>
        <p:txBody>
          <a:bodyPr vert="horz" wrap="square" lIns="0" tIns="46625" rIns="0" bIns="46625" numCol="1" rtlCol="0" anchor="ctr" anchorCtr="0" compatLnSpc="1">
            <a:prstTxWarp prst="textNoShape">
              <a:avLst/>
            </a:prstTxWarp>
          </a:bodyPr>
          <a:lstStyle/>
          <a:p>
            <a:pPr algn="ctr" defTabSz="932192" fontAlgn="base">
              <a:spcBef>
                <a:spcPct val="0"/>
              </a:spcBef>
              <a:spcAft>
                <a:spcPct val="0"/>
              </a:spcAft>
              <a:defRPr/>
            </a:pPr>
            <a:r>
              <a:rPr lang="en-US" sz="1400" dirty="0">
                <a:gradFill>
                  <a:gsLst>
                    <a:gs pos="40075">
                      <a:srgbClr val="FFFFFF"/>
                    </a:gs>
                    <a:gs pos="30000">
                      <a:srgbClr val="FFFFFF"/>
                    </a:gs>
                  </a:gsLst>
                  <a:lin ang="5400000" scaled="0"/>
                </a:gradFill>
                <a:latin typeface="Segoe UI" panose="020B0502040204020203" pitchFamily="34" charset="0"/>
                <a:cs typeface="Segoe UI" panose="020B0502040204020203" pitchFamily="34" charset="0"/>
                <a:sym typeface="Segoe UI Semibold"/>
              </a:rPr>
              <a:t>Cloud Gateway (IoT Hub)</a:t>
            </a:r>
          </a:p>
        </p:txBody>
      </p:sp>
      <p:sp>
        <p:nvSpPr>
          <p:cNvPr id="139" name="Oval 138">
            <a:extLst>
              <a:ext uri="{FF2B5EF4-FFF2-40B4-BE49-F238E27FC236}">
                <a16:creationId xmlns:a16="http://schemas.microsoft.com/office/drawing/2014/main" id="{10ECFD9B-7064-44D1-B2AF-2BE12692FB06}"/>
              </a:ext>
            </a:extLst>
          </p:cNvPr>
          <p:cNvSpPr/>
          <p:nvPr/>
        </p:nvSpPr>
        <p:spPr bwMode="auto">
          <a:xfrm>
            <a:off x="6577986" y="3373172"/>
            <a:ext cx="1221813" cy="1221813"/>
          </a:xfrm>
          <a:prstGeom prst="ellipse">
            <a:avLst/>
          </a:prstGeom>
          <a:solidFill>
            <a:srgbClr val="0078D4"/>
          </a:solidFill>
          <a:ln w="12700" cap="flat" cmpd="sng" algn="ctr">
            <a:noFill/>
            <a:prstDash val="solid"/>
            <a:miter lim="800000"/>
            <a:headEnd type="none" w="med" len="med"/>
            <a:tailEnd type="none" w="med" len="med"/>
          </a:ln>
          <a:effectLst/>
        </p:spPr>
        <p:txBody>
          <a:bodyPr vert="horz" wrap="square" lIns="0" tIns="46625" rIns="0" bIns="46625" numCol="1" rtlCol="0" anchor="ctr" anchorCtr="0" compatLnSpc="1">
            <a:prstTxWarp prst="textNoShape">
              <a:avLst/>
            </a:prstTxWarp>
          </a:bodyPr>
          <a:lstStyle/>
          <a:p>
            <a:pPr algn="ctr" defTabSz="932192" fontAlgn="base">
              <a:spcBef>
                <a:spcPct val="0"/>
              </a:spcBef>
              <a:spcAft>
                <a:spcPct val="0"/>
              </a:spcAft>
              <a:defRPr/>
            </a:pPr>
            <a:r>
              <a:rPr lang="en-US" sz="1400">
                <a:gradFill>
                  <a:gsLst>
                    <a:gs pos="40075">
                      <a:srgbClr val="FFFFFF"/>
                    </a:gs>
                    <a:gs pos="30000">
                      <a:srgbClr val="FFFFFF"/>
                    </a:gs>
                  </a:gsLst>
                  <a:lin ang="5400000" scaled="0"/>
                </a:gradFill>
                <a:latin typeface="Segoe UI" panose="020B0502040204020203" pitchFamily="34" charset="0"/>
                <a:cs typeface="Segoe UI" panose="020B0502040204020203" pitchFamily="34" charset="0"/>
                <a:sym typeface="Segoe UI Semibold"/>
              </a:rPr>
              <a:t>Stream Processing</a:t>
            </a:r>
          </a:p>
        </p:txBody>
      </p:sp>
      <p:sp>
        <p:nvSpPr>
          <p:cNvPr id="140" name="Oval 139">
            <a:extLst>
              <a:ext uri="{FF2B5EF4-FFF2-40B4-BE49-F238E27FC236}">
                <a16:creationId xmlns:a16="http://schemas.microsoft.com/office/drawing/2014/main" id="{29E2A4FF-451A-4F59-B402-1E586D48E02C}"/>
              </a:ext>
            </a:extLst>
          </p:cNvPr>
          <p:cNvSpPr/>
          <p:nvPr/>
        </p:nvSpPr>
        <p:spPr bwMode="auto">
          <a:xfrm>
            <a:off x="6577987" y="1928642"/>
            <a:ext cx="1221813" cy="1221813"/>
          </a:xfrm>
          <a:prstGeom prst="ellipse">
            <a:avLst/>
          </a:prstGeom>
          <a:solidFill>
            <a:srgbClr val="0078D4"/>
          </a:solidFill>
          <a:ln w="12700" cap="flat" cmpd="sng" algn="ctr">
            <a:noFill/>
            <a:prstDash val="solid"/>
            <a:miter lim="800000"/>
            <a:headEnd type="none" w="med" len="med"/>
            <a:tailEnd type="none" w="med" len="med"/>
          </a:ln>
          <a:effectLst/>
        </p:spPr>
        <p:txBody>
          <a:bodyPr vert="horz" wrap="square" lIns="0" tIns="46625" rIns="0" bIns="46625" numCol="1" rtlCol="0" anchor="ctr" anchorCtr="0" compatLnSpc="1">
            <a:prstTxWarp prst="textNoShape">
              <a:avLst/>
            </a:prstTxWarp>
          </a:bodyPr>
          <a:lstStyle/>
          <a:p>
            <a:pPr algn="ctr" defTabSz="932192" fontAlgn="base">
              <a:spcBef>
                <a:spcPct val="0"/>
              </a:spcBef>
              <a:spcAft>
                <a:spcPct val="0"/>
              </a:spcAft>
              <a:defRPr/>
            </a:pPr>
            <a:r>
              <a:rPr lang="en-US" sz="1400">
                <a:gradFill>
                  <a:gsLst>
                    <a:gs pos="40075">
                      <a:srgbClr val="FFFFFF"/>
                    </a:gs>
                    <a:gs pos="30000">
                      <a:srgbClr val="FFFFFF"/>
                    </a:gs>
                  </a:gsLst>
                  <a:lin ang="5400000" scaled="0"/>
                </a:gradFill>
                <a:latin typeface="Segoe UI" panose="020B0502040204020203" pitchFamily="34" charset="0"/>
                <a:cs typeface="Segoe UI" panose="020B0502040204020203" pitchFamily="34" charset="0"/>
                <a:sym typeface="Segoe UI Semibold"/>
              </a:rPr>
              <a:t>UI &amp; reporting Tools</a:t>
            </a:r>
          </a:p>
        </p:txBody>
      </p:sp>
      <p:sp>
        <p:nvSpPr>
          <p:cNvPr id="141" name="Oval 140">
            <a:extLst>
              <a:ext uri="{FF2B5EF4-FFF2-40B4-BE49-F238E27FC236}">
                <a16:creationId xmlns:a16="http://schemas.microsoft.com/office/drawing/2014/main" id="{FC74A09C-FB4C-4113-A406-7FF928DDA654}"/>
              </a:ext>
            </a:extLst>
          </p:cNvPr>
          <p:cNvSpPr/>
          <p:nvPr/>
        </p:nvSpPr>
        <p:spPr bwMode="auto">
          <a:xfrm>
            <a:off x="9993090" y="3373171"/>
            <a:ext cx="1221813" cy="1221813"/>
          </a:xfrm>
          <a:prstGeom prst="ellipse">
            <a:avLst/>
          </a:prstGeom>
          <a:solidFill>
            <a:srgbClr val="0078D4"/>
          </a:solidFill>
          <a:ln w="12700" cap="flat" cmpd="sng" algn="ctr">
            <a:noFill/>
            <a:prstDash val="solid"/>
            <a:miter lim="800000"/>
            <a:headEnd type="none" w="med" len="med"/>
            <a:tailEnd type="none" w="med" len="med"/>
          </a:ln>
          <a:effectLst/>
        </p:spPr>
        <p:txBody>
          <a:bodyPr vert="horz" wrap="square" lIns="0" tIns="46625" rIns="0" bIns="46625" numCol="1" rtlCol="0" anchor="ctr" anchorCtr="0" compatLnSpc="1">
            <a:prstTxWarp prst="textNoShape">
              <a:avLst/>
            </a:prstTxWarp>
          </a:bodyPr>
          <a:lstStyle/>
          <a:p>
            <a:pPr algn="ctr" defTabSz="932192" fontAlgn="base">
              <a:spcBef>
                <a:spcPct val="0"/>
              </a:spcBef>
              <a:spcAft>
                <a:spcPct val="0"/>
              </a:spcAft>
              <a:defRPr/>
            </a:pPr>
            <a:r>
              <a:rPr lang="en-US" sz="1300">
                <a:gradFill>
                  <a:gsLst>
                    <a:gs pos="40075">
                      <a:srgbClr val="FFFFFF"/>
                    </a:gs>
                    <a:gs pos="30000">
                      <a:srgbClr val="FFFFFF"/>
                    </a:gs>
                  </a:gsLst>
                  <a:lin ang="5400000" scaled="0"/>
                </a:gradFill>
                <a:latin typeface="Segoe UI" panose="020B0502040204020203" pitchFamily="34" charset="0"/>
                <a:cs typeface="Segoe UI" panose="020B0502040204020203" pitchFamily="34" charset="0"/>
                <a:sym typeface="Segoe UI Semibold"/>
              </a:rPr>
              <a:t>Business Integration</a:t>
            </a:r>
          </a:p>
        </p:txBody>
      </p:sp>
      <p:sp>
        <p:nvSpPr>
          <p:cNvPr id="142" name="Cylinder 141">
            <a:extLst>
              <a:ext uri="{FF2B5EF4-FFF2-40B4-BE49-F238E27FC236}">
                <a16:creationId xmlns:a16="http://schemas.microsoft.com/office/drawing/2014/main" id="{BE7722B3-885A-4D41-B4D8-D613A981F380}"/>
              </a:ext>
            </a:extLst>
          </p:cNvPr>
          <p:cNvSpPr/>
          <p:nvPr/>
        </p:nvSpPr>
        <p:spPr bwMode="auto">
          <a:xfrm>
            <a:off x="6327149" y="4745873"/>
            <a:ext cx="779703" cy="978550"/>
          </a:xfrm>
          <a:prstGeom prst="can">
            <a:avLst/>
          </a:prstGeom>
          <a:solidFill>
            <a:srgbClr val="0078D4"/>
          </a:solidFill>
          <a:ln w="12700" cap="flat" cmpd="sng" algn="ctr">
            <a:noFill/>
            <a:prstDash val="solid"/>
            <a:miter lim="800000"/>
            <a:headEnd type="none" w="med" len="med"/>
            <a:tailEnd type="none" w="med" len="med"/>
          </a:ln>
          <a:effectLst/>
        </p:spPr>
        <p:txBody>
          <a:bodyPr vert="horz" wrap="square" lIns="0" tIns="46625" rIns="0" bIns="46625" numCol="1" rtlCol="0" anchor="ctr" anchorCtr="0" compatLnSpc="1">
            <a:prstTxWarp prst="textNoShape">
              <a:avLst/>
            </a:prstTxWarp>
          </a:bodyPr>
          <a:lstStyle/>
          <a:p>
            <a:pPr algn="ctr" defTabSz="932192" fontAlgn="base">
              <a:spcBef>
                <a:spcPct val="0"/>
              </a:spcBef>
              <a:spcAft>
                <a:spcPct val="0"/>
              </a:spcAft>
              <a:defRPr/>
            </a:pPr>
            <a:r>
              <a:rPr lang="en-US" sz="1400">
                <a:gradFill>
                  <a:gsLst>
                    <a:gs pos="40075">
                      <a:srgbClr val="FFFFFF"/>
                    </a:gs>
                    <a:gs pos="30000">
                      <a:srgbClr val="FFFFFF"/>
                    </a:gs>
                  </a:gsLst>
                  <a:lin ang="5400000" scaled="0"/>
                </a:gradFill>
                <a:latin typeface="Segoe UI" panose="020B0502040204020203" pitchFamily="34" charset="0"/>
                <a:cs typeface="Segoe UI" panose="020B0502040204020203" pitchFamily="34" charset="0"/>
                <a:sym typeface="Segoe UI Semibold"/>
              </a:rPr>
              <a:t>Storage</a:t>
            </a:r>
          </a:p>
        </p:txBody>
      </p:sp>
      <p:cxnSp>
        <p:nvCxnSpPr>
          <p:cNvPr id="143" name="Connector: Elbow 142">
            <a:extLst>
              <a:ext uri="{FF2B5EF4-FFF2-40B4-BE49-F238E27FC236}">
                <a16:creationId xmlns:a16="http://schemas.microsoft.com/office/drawing/2014/main" id="{DF2D3681-8CDF-40F6-AF9A-0479812B857A}"/>
              </a:ext>
            </a:extLst>
          </p:cNvPr>
          <p:cNvCxnSpPr>
            <a:stCxn id="138" idx="6"/>
            <a:endCxn id="139" idx="2"/>
          </p:cNvCxnSpPr>
          <p:nvPr/>
        </p:nvCxnSpPr>
        <p:spPr>
          <a:xfrm flipV="1">
            <a:off x="4475709" y="3984079"/>
            <a:ext cx="2102277" cy="1"/>
          </a:xfrm>
          <a:prstGeom prst="bentConnector3">
            <a:avLst/>
          </a:prstGeom>
          <a:noFill/>
          <a:ln w="6350" cap="flat" cmpd="sng" algn="ctr">
            <a:solidFill>
              <a:sysClr val="windowText" lastClr="000000"/>
            </a:solidFill>
            <a:prstDash val="solid"/>
            <a:miter lim="800000"/>
            <a:headEnd type="none" w="lg" len="med"/>
            <a:tailEnd type="triangle"/>
          </a:ln>
          <a:effectLst/>
        </p:spPr>
      </p:cxnSp>
      <p:cxnSp>
        <p:nvCxnSpPr>
          <p:cNvPr id="144" name="Connector: Elbow 143">
            <a:extLst>
              <a:ext uri="{FF2B5EF4-FFF2-40B4-BE49-F238E27FC236}">
                <a16:creationId xmlns:a16="http://schemas.microsoft.com/office/drawing/2014/main" id="{63927075-A386-4CE8-B5BC-BED62D416890}"/>
              </a:ext>
            </a:extLst>
          </p:cNvPr>
          <p:cNvCxnSpPr>
            <a:cxnSpLocks/>
            <a:endCxn id="142" idx="2"/>
          </p:cNvCxnSpPr>
          <p:nvPr/>
        </p:nvCxnSpPr>
        <p:spPr>
          <a:xfrm>
            <a:off x="4387810" y="4300438"/>
            <a:ext cx="1939338" cy="934711"/>
          </a:xfrm>
          <a:prstGeom prst="bentConnector3">
            <a:avLst>
              <a:gd name="adj1" fmla="val 50000"/>
            </a:avLst>
          </a:prstGeom>
          <a:noFill/>
          <a:ln w="6350" cap="flat" cmpd="sng" algn="ctr">
            <a:solidFill>
              <a:sysClr val="windowText" lastClr="000000"/>
            </a:solidFill>
            <a:prstDash val="solid"/>
            <a:miter lim="800000"/>
            <a:headEnd type="none" w="lg" len="med"/>
            <a:tailEnd type="triangle"/>
          </a:ln>
          <a:effectLst/>
        </p:spPr>
      </p:cxnSp>
      <p:cxnSp>
        <p:nvCxnSpPr>
          <p:cNvPr id="145" name="Connector: Elbow 144">
            <a:extLst>
              <a:ext uri="{FF2B5EF4-FFF2-40B4-BE49-F238E27FC236}">
                <a16:creationId xmlns:a16="http://schemas.microsoft.com/office/drawing/2014/main" id="{27092EE8-798E-41C4-8667-6C1A10A50133}"/>
              </a:ext>
            </a:extLst>
          </p:cNvPr>
          <p:cNvCxnSpPr>
            <a:stCxn id="140" idx="4"/>
            <a:endCxn id="139" idx="0"/>
          </p:cNvCxnSpPr>
          <p:nvPr/>
        </p:nvCxnSpPr>
        <p:spPr>
          <a:xfrm rot="5400000">
            <a:off x="7077533" y="3261814"/>
            <a:ext cx="222718" cy="1"/>
          </a:xfrm>
          <a:prstGeom prst="bentConnector3">
            <a:avLst/>
          </a:prstGeom>
          <a:noFill/>
          <a:ln w="6350" cap="flat" cmpd="sng" algn="ctr">
            <a:solidFill>
              <a:sysClr val="windowText" lastClr="000000"/>
            </a:solidFill>
            <a:prstDash val="solid"/>
            <a:miter lim="800000"/>
            <a:headEnd type="triangle"/>
            <a:tailEnd type="triangle"/>
          </a:ln>
          <a:effectLst/>
        </p:spPr>
      </p:cxnSp>
      <p:cxnSp>
        <p:nvCxnSpPr>
          <p:cNvPr id="146" name="Straight Arrow Connector 145">
            <a:extLst>
              <a:ext uri="{FF2B5EF4-FFF2-40B4-BE49-F238E27FC236}">
                <a16:creationId xmlns:a16="http://schemas.microsoft.com/office/drawing/2014/main" id="{3312919B-A5D5-4C33-BD04-43F814E76CDD}"/>
              </a:ext>
            </a:extLst>
          </p:cNvPr>
          <p:cNvCxnSpPr>
            <a:cxnSpLocks/>
            <a:endCxn id="142" idx="1"/>
          </p:cNvCxnSpPr>
          <p:nvPr/>
        </p:nvCxnSpPr>
        <p:spPr>
          <a:xfrm flipH="1">
            <a:off x="6716999" y="4519541"/>
            <a:ext cx="153906" cy="226332"/>
          </a:xfrm>
          <a:prstGeom prst="straightConnector1">
            <a:avLst/>
          </a:prstGeom>
          <a:noFill/>
          <a:ln w="6350" cap="flat" cmpd="sng" algn="ctr">
            <a:solidFill>
              <a:sysClr val="windowText" lastClr="000000"/>
            </a:solidFill>
            <a:prstDash val="solid"/>
            <a:miter lim="800000"/>
            <a:headEnd type="none" w="lg" len="med"/>
            <a:tailEnd type="triangle"/>
          </a:ln>
          <a:effectLst/>
        </p:spPr>
      </p:cxnSp>
      <p:cxnSp>
        <p:nvCxnSpPr>
          <p:cNvPr id="147" name="Straight Arrow Connector 146">
            <a:extLst>
              <a:ext uri="{FF2B5EF4-FFF2-40B4-BE49-F238E27FC236}">
                <a16:creationId xmlns:a16="http://schemas.microsoft.com/office/drawing/2014/main" id="{A1D69802-69D7-422A-8C66-F1FED57DACF4}"/>
              </a:ext>
            </a:extLst>
          </p:cNvPr>
          <p:cNvCxnSpPr>
            <a:stCxn id="139" idx="6"/>
            <a:endCxn id="141" idx="2"/>
          </p:cNvCxnSpPr>
          <p:nvPr/>
        </p:nvCxnSpPr>
        <p:spPr>
          <a:xfrm flipV="1">
            <a:off x="7799798" y="3984078"/>
            <a:ext cx="2193292" cy="1"/>
          </a:xfrm>
          <a:prstGeom prst="straightConnector1">
            <a:avLst/>
          </a:prstGeom>
          <a:noFill/>
          <a:ln w="6350" cap="flat" cmpd="sng" algn="ctr">
            <a:solidFill>
              <a:sysClr val="windowText" lastClr="000000"/>
            </a:solidFill>
            <a:prstDash val="solid"/>
            <a:miter lim="800000"/>
            <a:headEnd type="none" w="lg" len="med"/>
            <a:tailEnd type="triangle"/>
          </a:ln>
          <a:effectLst/>
        </p:spPr>
      </p:cxnSp>
      <p:cxnSp>
        <p:nvCxnSpPr>
          <p:cNvPr id="148" name="Connector: Elbow 147">
            <a:extLst>
              <a:ext uri="{FF2B5EF4-FFF2-40B4-BE49-F238E27FC236}">
                <a16:creationId xmlns:a16="http://schemas.microsoft.com/office/drawing/2014/main" id="{E12B9AE9-4113-4BB2-A845-CDAA870F1468}"/>
              </a:ext>
            </a:extLst>
          </p:cNvPr>
          <p:cNvCxnSpPr>
            <a:cxnSpLocks/>
            <a:stCxn id="141" idx="0"/>
            <a:endCxn id="140" idx="6"/>
          </p:cNvCxnSpPr>
          <p:nvPr/>
        </p:nvCxnSpPr>
        <p:spPr>
          <a:xfrm rot="16200000" flipV="1">
            <a:off x="8785086" y="1554260"/>
            <a:ext cx="833623" cy="2804198"/>
          </a:xfrm>
          <a:prstGeom prst="bentConnector2">
            <a:avLst/>
          </a:prstGeom>
          <a:noFill/>
          <a:ln w="6350" cap="flat" cmpd="sng" algn="ctr">
            <a:solidFill>
              <a:sysClr val="windowText" lastClr="000000"/>
            </a:solidFill>
            <a:prstDash val="solid"/>
            <a:miter lim="800000"/>
            <a:headEnd type="none" w="lg" len="med"/>
            <a:tailEnd type="triangle"/>
          </a:ln>
          <a:effectLst/>
        </p:spPr>
      </p:cxnSp>
      <p:cxnSp>
        <p:nvCxnSpPr>
          <p:cNvPr id="149" name="Connector: Elbow 148">
            <a:extLst>
              <a:ext uri="{FF2B5EF4-FFF2-40B4-BE49-F238E27FC236}">
                <a16:creationId xmlns:a16="http://schemas.microsoft.com/office/drawing/2014/main" id="{94F6561E-95D0-4896-8D5B-2B584EA95ABD}"/>
              </a:ext>
            </a:extLst>
          </p:cNvPr>
          <p:cNvCxnSpPr>
            <a:cxnSpLocks/>
            <a:stCxn id="142" idx="3"/>
            <a:endCxn id="141" idx="4"/>
          </p:cNvCxnSpPr>
          <p:nvPr/>
        </p:nvCxnSpPr>
        <p:spPr>
          <a:xfrm rot="5400000" flipH="1" flipV="1">
            <a:off x="8095777" y="3216205"/>
            <a:ext cx="1129440" cy="3886996"/>
          </a:xfrm>
          <a:prstGeom prst="bentConnector3">
            <a:avLst>
              <a:gd name="adj1" fmla="val -5448"/>
            </a:avLst>
          </a:prstGeom>
          <a:noFill/>
          <a:ln w="6350" cap="flat" cmpd="sng" algn="ctr">
            <a:solidFill>
              <a:sysClr val="windowText" lastClr="000000"/>
            </a:solidFill>
            <a:prstDash val="solid"/>
            <a:miter lim="800000"/>
            <a:headEnd type="none" w="lg" len="med"/>
            <a:tailEnd type="triangle"/>
          </a:ln>
          <a:effectLst/>
        </p:spPr>
      </p:cxnSp>
      <p:sp>
        <p:nvSpPr>
          <p:cNvPr id="150" name="Rectangle 149">
            <a:extLst>
              <a:ext uri="{FF2B5EF4-FFF2-40B4-BE49-F238E27FC236}">
                <a16:creationId xmlns:a16="http://schemas.microsoft.com/office/drawing/2014/main" id="{5B426BA5-89AD-4040-B0BD-5CF7A07C94F9}"/>
              </a:ext>
            </a:extLst>
          </p:cNvPr>
          <p:cNvSpPr/>
          <p:nvPr/>
        </p:nvSpPr>
        <p:spPr>
          <a:xfrm flipH="1">
            <a:off x="1015781" y="6235924"/>
            <a:ext cx="748603" cy="307648"/>
          </a:xfrm>
          <a:prstGeom prst="rect">
            <a:avLst/>
          </a:prstGeom>
          <a:noFill/>
        </p:spPr>
        <p:txBody>
          <a:bodyPr wrap="none" lIns="0" tIns="0" rIns="0" bIns="0" anchor="ctr">
            <a:spAutoFit/>
          </a:bodyPr>
          <a:lstStyle/>
          <a:p>
            <a:pPr algn="ctr" defTabSz="950776">
              <a:defRPr/>
            </a:pPr>
            <a:r>
              <a:rPr lang="en-US" sz="1999">
                <a:solidFill>
                  <a:prstClr val="black"/>
                </a:solidFill>
                <a:latin typeface="Segoe UI" panose="020B0502040204020203" pitchFamily="34" charset="0"/>
                <a:cs typeface="Segoe UI" panose="020B0502040204020203" pitchFamily="34" charset="0"/>
                <a:sym typeface="Segoe UI Semibold"/>
              </a:rPr>
              <a:t>Things</a:t>
            </a:r>
          </a:p>
        </p:txBody>
      </p:sp>
      <p:sp>
        <p:nvSpPr>
          <p:cNvPr id="151" name="Rectangle 150">
            <a:extLst>
              <a:ext uri="{FF2B5EF4-FFF2-40B4-BE49-F238E27FC236}">
                <a16:creationId xmlns:a16="http://schemas.microsoft.com/office/drawing/2014/main" id="{32BD5EAE-B11E-4694-9813-3CFF480DB395}"/>
              </a:ext>
            </a:extLst>
          </p:cNvPr>
          <p:cNvSpPr/>
          <p:nvPr/>
        </p:nvSpPr>
        <p:spPr>
          <a:xfrm flipH="1">
            <a:off x="4813988" y="6245900"/>
            <a:ext cx="878446" cy="307648"/>
          </a:xfrm>
          <a:prstGeom prst="rect">
            <a:avLst/>
          </a:prstGeom>
          <a:noFill/>
        </p:spPr>
        <p:txBody>
          <a:bodyPr wrap="none" lIns="0" tIns="0" rIns="0" bIns="0" anchor="ctr">
            <a:spAutoFit/>
          </a:bodyPr>
          <a:lstStyle/>
          <a:p>
            <a:pPr algn="ctr" defTabSz="950776">
              <a:defRPr/>
            </a:pPr>
            <a:r>
              <a:rPr lang="en-US" sz="1999">
                <a:solidFill>
                  <a:prstClr val="black"/>
                </a:solidFill>
                <a:latin typeface="Segoe UI" panose="020B0502040204020203" pitchFamily="34" charset="0"/>
                <a:cs typeface="Segoe UI" panose="020B0502040204020203" pitchFamily="34" charset="0"/>
                <a:sym typeface="Segoe UI Semibold"/>
              </a:rPr>
              <a:t>Insights</a:t>
            </a:r>
          </a:p>
        </p:txBody>
      </p:sp>
      <p:sp>
        <p:nvSpPr>
          <p:cNvPr id="152" name="Rectangle 151">
            <a:extLst>
              <a:ext uri="{FF2B5EF4-FFF2-40B4-BE49-F238E27FC236}">
                <a16:creationId xmlns:a16="http://schemas.microsoft.com/office/drawing/2014/main" id="{C2AD7EBF-8B6E-4796-BF9B-4EA2C28D7BAB}"/>
              </a:ext>
            </a:extLst>
          </p:cNvPr>
          <p:cNvSpPr/>
          <p:nvPr/>
        </p:nvSpPr>
        <p:spPr>
          <a:xfrm flipH="1">
            <a:off x="8812983" y="6235923"/>
            <a:ext cx="838371" cy="307648"/>
          </a:xfrm>
          <a:prstGeom prst="rect">
            <a:avLst/>
          </a:prstGeom>
          <a:noFill/>
        </p:spPr>
        <p:txBody>
          <a:bodyPr wrap="none" lIns="0" tIns="0" rIns="0" bIns="0" anchor="ctr">
            <a:spAutoFit/>
          </a:bodyPr>
          <a:lstStyle/>
          <a:p>
            <a:pPr algn="ctr" defTabSz="950776">
              <a:defRPr/>
            </a:pPr>
            <a:r>
              <a:rPr lang="en-US" sz="1999">
                <a:solidFill>
                  <a:prstClr val="black"/>
                </a:solidFill>
                <a:latin typeface="Segoe UI" panose="020B0502040204020203" pitchFamily="34" charset="0"/>
                <a:cs typeface="Segoe UI" panose="020B0502040204020203" pitchFamily="34" charset="0"/>
                <a:sym typeface="Segoe UI Semibold"/>
              </a:rPr>
              <a:t>Actions</a:t>
            </a:r>
          </a:p>
        </p:txBody>
      </p:sp>
      <p:sp>
        <p:nvSpPr>
          <p:cNvPr id="153" name="TextBox 152">
            <a:extLst>
              <a:ext uri="{FF2B5EF4-FFF2-40B4-BE49-F238E27FC236}">
                <a16:creationId xmlns:a16="http://schemas.microsoft.com/office/drawing/2014/main" id="{C1B276B6-D8BC-4B34-B7DD-52EF93432BB5}"/>
              </a:ext>
            </a:extLst>
          </p:cNvPr>
          <p:cNvSpPr txBox="1"/>
          <p:nvPr/>
        </p:nvSpPr>
        <p:spPr>
          <a:xfrm>
            <a:off x="5537401" y="5067393"/>
            <a:ext cx="585097" cy="153888"/>
          </a:xfrm>
          <a:prstGeom prst="rect">
            <a:avLst/>
          </a:prstGeom>
          <a:noFill/>
        </p:spPr>
        <p:txBody>
          <a:bodyPr wrap="none" lIns="0" tIns="0" rIns="0" bIns="0" rtlCol="0">
            <a:spAutoFit/>
          </a:bodyPr>
          <a:lstStyle/>
          <a:p>
            <a:pPr algn="ctr" defTabSz="914126"/>
            <a:r>
              <a:rPr lang="en-US" sz="1000">
                <a:gradFill>
                  <a:gsLst>
                    <a:gs pos="2917">
                      <a:prstClr val="black"/>
                    </a:gs>
                    <a:gs pos="30000">
                      <a:prstClr val="black"/>
                    </a:gs>
                  </a:gsLst>
                  <a:lin ang="5400000" scaled="0"/>
                </a:gradFill>
                <a:latin typeface="Segoe UI" panose="020B0502040204020203" pitchFamily="34" charset="0"/>
                <a:cs typeface="Segoe UI" panose="020B0502040204020203" pitchFamily="34" charset="0"/>
                <a:sym typeface="Segoe UI Semibold"/>
              </a:rPr>
              <a:t>Store data</a:t>
            </a:r>
          </a:p>
        </p:txBody>
      </p:sp>
      <p:sp>
        <p:nvSpPr>
          <p:cNvPr id="154" name="TextBox 153">
            <a:extLst>
              <a:ext uri="{FF2B5EF4-FFF2-40B4-BE49-F238E27FC236}">
                <a16:creationId xmlns:a16="http://schemas.microsoft.com/office/drawing/2014/main" id="{69920BC8-ADFF-4AC0-9A41-DAAC6CAFEB6A}"/>
              </a:ext>
            </a:extLst>
          </p:cNvPr>
          <p:cNvSpPr txBox="1"/>
          <p:nvPr/>
        </p:nvSpPr>
        <p:spPr>
          <a:xfrm>
            <a:off x="8641090" y="5594586"/>
            <a:ext cx="1768113" cy="153888"/>
          </a:xfrm>
          <a:prstGeom prst="rect">
            <a:avLst/>
          </a:prstGeom>
          <a:noFill/>
        </p:spPr>
        <p:txBody>
          <a:bodyPr wrap="none" lIns="0" tIns="0" rIns="0" bIns="0" rtlCol="0">
            <a:spAutoFit/>
          </a:bodyPr>
          <a:lstStyle/>
          <a:p>
            <a:pPr algn="ctr" defTabSz="914126"/>
            <a:r>
              <a:rPr lang="en-US" sz="1000">
                <a:gradFill>
                  <a:gsLst>
                    <a:gs pos="2917">
                      <a:prstClr val="black"/>
                    </a:gs>
                    <a:gs pos="30000">
                      <a:prstClr val="black"/>
                    </a:gs>
                  </a:gsLst>
                  <a:lin ang="5400000" scaled="0"/>
                </a:gradFill>
                <a:latin typeface="Segoe UI" panose="020B0502040204020203" pitchFamily="34" charset="0"/>
                <a:cs typeface="Segoe UI" panose="020B0502040204020203" pitchFamily="34" charset="0"/>
                <a:sym typeface="Segoe UI Semibold"/>
              </a:rPr>
              <a:t>Integrate with Business process</a:t>
            </a:r>
          </a:p>
        </p:txBody>
      </p:sp>
      <p:sp>
        <p:nvSpPr>
          <p:cNvPr id="155" name="TextBox 154">
            <a:extLst>
              <a:ext uri="{FF2B5EF4-FFF2-40B4-BE49-F238E27FC236}">
                <a16:creationId xmlns:a16="http://schemas.microsoft.com/office/drawing/2014/main" id="{971C44F7-0EFC-4B34-865B-0528BA79B0A3}"/>
              </a:ext>
            </a:extLst>
          </p:cNvPr>
          <p:cNvSpPr txBox="1"/>
          <p:nvPr/>
        </p:nvSpPr>
        <p:spPr>
          <a:xfrm>
            <a:off x="4701671" y="3590797"/>
            <a:ext cx="1511632" cy="307777"/>
          </a:xfrm>
          <a:prstGeom prst="rect">
            <a:avLst/>
          </a:prstGeom>
          <a:noFill/>
        </p:spPr>
        <p:txBody>
          <a:bodyPr wrap="none" lIns="0" tIns="0" rIns="0" bIns="0" rtlCol="0">
            <a:spAutoFit/>
          </a:bodyPr>
          <a:lstStyle/>
          <a:p>
            <a:pPr algn="ctr" defTabSz="914126"/>
            <a:r>
              <a:rPr lang="en-US" sz="1000">
                <a:gradFill>
                  <a:gsLst>
                    <a:gs pos="2917">
                      <a:prstClr val="black"/>
                    </a:gs>
                    <a:gs pos="30000">
                      <a:prstClr val="black"/>
                    </a:gs>
                  </a:gsLst>
                  <a:lin ang="5400000" scaled="0"/>
                </a:gradFill>
                <a:latin typeface="Segoe UI" panose="020B0502040204020203" pitchFamily="34" charset="0"/>
                <a:cs typeface="Segoe UI" panose="020B0502040204020203" pitchFamily="34" charset="0"/>
                <a:sym typeface="Segoe UI Semibold"/>
              </a:rPr>
              <a:t>Stream processing and</a:t>
            </a:r>
          </a:p>
          <a:p>
            <a:pPr algn="ctr" defTabSz="914126"/>
            <a:r>
              <a:rPr lang="en-US" sz="1000">
                <a:gradFill>
                  <a:gsLst>
                    <a:gs pos="2917">
                      <a:prstClr val="black"/>
                    </a:gs>
                    <a:gs pos="30000">
                      <a:prstClr val="black"/>
                    </a:gs>
                  </a:gsLst>
                  <a:lin ang="5400000" scaled="0"/>
                </a:gradFill>
                <a:latin typeface="Segoe UI" panose="020B0502040204020203" pitchFamily="34" charset="0"/>
                <a:cs typeface="Segoe UI" panose="020B0502040204020203" pitchFamily="34" charset="0"/>
                <a:sym typeface="Segoe UI Semibold"/>
              </a:rPr>
              <a:t>rules evaluations over data</a:t>
            </a:r>
          </a:p>
        </p:txBody>
      </p:sp>
      <p:sp>
        <p:nvSpPr>
          <p:cNvPr id="156" name="TextBox 155">
            <a:extLst>
              <a:ext uri="{FF2B5EF4-FFF2-40B4-BE49-F238E27FC236}">
                <a16:creationId xmlns:a16="http://schemas.microsoft.com/office/drawing/2014/main" id="{A8AB43D5-FEBC-48D3-AB78-C7402E5B1D0D}"/>
              </a:ext>
            </a:extLst>
          </p:cNvPr>
          <p:cNvSpPr txBox="1"/>
          <p:nvPr/>
        </p:nvSpPr>
        <p:spPr>
          <a:xfrm>
            <a:off x="8700793" y="2568176"/>
            <a:ext cx="1570944" cy="153888"/>
          </a:xfrm>
          <a:prstGeom prst="rect">
            <a:avLst/>
          </a:prstGeom>
          <a:noFill/>
        </p:spPr>
        <p:txBody>
          <a:bodyPr wrap="none" lIns="0" tIns="0" rIns="0" bIns="0" rtlCol="0">
            <a:spAutoFit/>
          </a:bodyPr>
          <a:lstStyle/>
          <a:p>
            <a:pPr algn="ctr" defTabSz="914126"/>
            <a:r>
              <a:rPr lang="en-US" sz="1000">
                <a:gradFill>
                  <a:gsLst>
                    <a:gs pos="2917">
                      <a:prstClr val="black"/>
                    </a:gs>
                    <a:gs pos="30000">
                      <a:prstClr val="black"/>
                    </a:gs>
                  </a:gsLst>
                  <a:lin ang="5400000" scaled="0"/>
                </a:gradFill>
                <a:latin typeface="Segoe UI" panose="020B0502040204020203" pitchFamily="34" charset="0"/>
                <a:cs typeface="Segoe UI" panose="020B0502040204020203" pitchFamily="34" charset="0"/>
                <a:sym typeface="Segoe UI Semibold"/>
              </a:rPr>
              <a:t>Visualize data and learnings</a:t>
            </a:r>
          </a:p>
        </p:txBody>
      </p:sp>
      <p:cxnSp>
        <p:nvCxnSpPr>
          <p:cNvPr id="157" name="Connector: Elbow 156">
            <a:extLst>
              <a:ext uri="{FF2B5EF4-FFF2-40B4-BE49-F238E27FC236}">
                <a16:creationId xmlns:a16="http://schemas.microsoft.com/office/drawing/2014/main" id="{83879404-6F0D-4E81-A3E1-8A2379E42693}"/>
              </a:ext>
            </a:extLst>
          </p:cNvPr>
          <p:cNvCxnSpPr>
            <a:stCxn id="140" idx="2"/>
            <a:endCxn id="138" idx="7"/>
          </p:cNvCxnSpPr>
          <p:nvPr/>
        </p:nvCxnSpPr>
        <p:spPr>
          <a:xfrm rot="10800000" flipV="1">
            <a:off x="4296779" y="2539548"/>
            <a:ext cx="2281209" cy="1012555"/>
          </a:xfrm>
          <a:prstGeom prst="bentConnector2">
            <a:avLst/>
          </a:prstGeom>
          <a:noFill/>
          <a:ln w="6350" cap="flat" cmpd="sng" algn="ctr">
            <a:solidFill>
              <a:sysClr val="windowText" lastClr="000000"/>
            </a:solidFill>
            <a:prstDash val="solid"/>
            <a:miter lim="800000"/>
            <a:headEnd type="none" w="lg" len="med"/>
            <a:tailEnd type="triangle"/>
          </a:ln>
          <a:effectLst/>
        </p:spPr>
      </p:cxnSp>
      <p:sp>
        <p:nvSpPr>
          <p:cNvPr id="158" name="TextBox 157">
            <a:extLst>
              <a:ext uri="{FF2B5EF4-FFF2-40B4-BE49-F238E27FC236}">
                <a16:creationId xmlns:a16="http://schemas.microsoft.com/office/drawing/2014/main" id="{15EAF560-435D-45FB-A141-A03FD99BCF5D}"/>
              </a:ext>
            </a:extLst>
          </p:cNvPr>
          <p:cNvSpPr txBox="1"/>
          <p:nvPr/>
        </p:nvSpPr>
        <p:spPr>
          <a:xfrm>
            <a:off x="4736314" y="2342905"/>
            <a:ext cx="1242328" cy="153888"/>
          </a:xfrm>
          <a:prstGeom prst="rect">
            <a:avLst/>
          </a:prstGeom>
          <a:noFill/>
        </p:spPr>
        <p:txBody>
          <a:bodyPr wrap="none" lIns="0" tIns="0" rIns="0" bIns="0" rtlCol="0">
            <a:spAutoFit/>
          </a:bodyPr>
          <a:lstStyle/>
          <a:p>
            <a:pPr algn="ctr" defTabSz="914126"/>
            <a:r>
              <a:rPr lang="en-US" sz="1000">
                <a:gradFill>
                  <a:gsLst>
                    <a:gs pos="2917">
                      <a:prstClr val="black"/>
                    </a:gs>
                    <a:gs pos="30000">
                      <a:prstClr val="black"/>
                    </a:gs>
                  </a:gsLst>
                  <a:lin ang="5400000" scaled="0"/>
                </a:gradFill>
                <a:latin typeface="Segoe UI" panose="020B0502040204020203" pitchFamily="34" charset="0"/>
                <a:cs typeface="Segoe UI" panose="020B0502040204020203" pitchFamily="34" charset="0"/>
                <a:sym typeface="Segoe UI Semibold"/>
              </a:rPr>
              <a:t>Configure and control</a:t>
            </a:r>
          </a:p>
        </p:txBody>
      </p:sp>
      <p:cxnSp>
        <p:nvCxnSpPr>
          <p:cNvPr id="159" name="Connector: Elbow 158">
            <a:extLst>
              <a:ext uri="{FF2B5EF4-FFF2-40B4-BE49-F238E27FC236}">
                <a16:creationId xmlns:a16="http://schemas.microsoft.com/office/drawing/2014/main" id="{8B6AFF43-E541-4F9B-B0A9-7BDF367286C9}"/>
              </a:ext>
            </a:extLst>
          </p:cNvPr>
          <p:cNvCxnSpPr>
            <a:cxnSpLocks/>
            <a:stCxn id="160" idx="6"/>
          </p:cNvCxnSpPr>
          <p:nvPr/>
        </p:nvCxnSpPr>
        <p:spPr>
          <a:xfrm flipV="1">
            <a:off x="2806920" y="4594983"/>
            <a:ext cx="765166" cy="847490"/>
          </a:xfrm>
          <a:prstGeom prst="bentConnector2">
            <a:avLst/>
          </a:prstGeom>
          <a:noFill/>
          <a:ln w="6350" cap="flat" cmpd="sng" algn="ctr">
            <a:solidFill>
              <a:sysClr val="windowText" lastClr="000000"/>
            </a:solidFill>
            <a:prstDash val="solid"/>
            <a:miter lim="800000"/>
            <a:headEnd type="triangle"/>
            <a:tailEnd type="triangle"/>
          </a:ln>
          <a:effectLst/>
        </p:spPr>
      </p:cxnSp>
      <p:sp>
        <p:nvSpPr>
          <p:cNvPr id="160" name="Oval 159">
            <a:extLst>
              <a:ext uri="{FF2B5EF4-FFF2-40B4-BE49-F238E27FC236}">
                <a16:creationId xmlns:a16="http://schemas.microsoft.com/office/drawing/2014/main" id="{FF3BF54C-B025-42D6-B7DA-C7F8D5C88149}"/>
              </a:ext>
            </a:extLst>
          </p:cNvPr>
          <p:cNvSpPr/>
          <p:nvPr/>
        </p:nvSpPr>
        <p:spPr bwMode="auto">
          <a:xfrm>
            <a:off x="1748818" y="4913422"/>
            <a:ext cx="1058102" cy="1058102"/>
          </a:xfrm>
          <a:prstGeom prst="ellipse">
            <a:avLst/>
          </a:prstGeom>
          <a:solidFill>
            <a:srgbClr val="0078D4"/>
          </a:solidFill>
          <a:ln w="12700" cap="flat" cmpd="sng" algn="ctr">
            <a:solidFill>
              <a:sysClr val="window" lastClr="FFFFFF"/>
            </a:solidFill>
            <a:prstDash val="solid"/>
            <a:miter lim="800000"/>
            <a:headEnd type="none" w="med" len="med"/>
            <a:tailEnd type="none" w="med" len="med"/>
          </a:ln>
          <a:effectLst/>
        </p:spPr>
        <p:txBody>
          <a:bodyPr vert="horz" wrap="square" lIns="0" tIns="46625" rIns="0" bIns="46625" numCol="1" rtlCol="0" anchor="ctr" anchorCtr="0" compatLnSpc="1">
            <a:prstTxWarp prst="textNoShape">
              <a:avLst/>
            </a:prstTxWarp>
          </a:bodyPr>
          <a:lstStyle/>
          <a:p>
            <a:pPr algn="ctr" defTabSz="932192" fontAlgn="base">
              <a:spcBef>
                <a:spcPct val="0"/>
              </a:spcBef>
              <a:spcAft>
                <a:spcPct val="0"/>
              </a:spcAft>
              <a:defRPr/>
            </a:pPr>
            <a:r>
              <a:rPr lang="en-US" sz="1400">
                <a:gradFill>
                  <a:gsLst>
                    <a:gs pos="40075">
                      <a:srgbClr val="FFFFFF"/>
                    </a:gs>
                    <a:gs pos="30000">
                      <a:srgbClr val="FFFFFF"/>
                    </a:gs>
                  </a:gsLst>
                  <a:lin ang="5400000" scaled="0"/>
                </a:gradFill>
                <a:latin typeface="Segoe UI" panose="020B0502040204020203" pitchFamily="34" charset="0"/>
                <a:cs typeface="Segoe UI" panose="020B0502040204020203" pitchFamily="34" charset="0"/>
                <a:sym typeface="Segoe UI Semibold"/>
              </a:rPr>
              <a:t>IoT Devices</a:t>
            </a:r>
          </a:p>
        </p:txBody>
      </p:sp>
      <p:sp>
        <p:nvSpPr>
          <p:cNvPr id="161" name="TextBox 160">
            <a:extLst>
              <a:ext uri="{FF2B5EF4-FFF2-40B4-BE49-F238E27FC236}">
                <a16:creationId xmlns:a16="http://schemas.microsoft.com/office/drawing/2014/main" id="{1A3C109B-2929-47F4-A780-94EE16D5664A}"/>
              </a:ext>
            </a:extLst>
          </p:cNvPr>
          <p:cNvSpPr txBox="1"/>
          <p:nvPr/>
        </p:nvSpPr>
        <p:spPr>
          <a:xfrm>
            <a:off x="818723" y="5068119"/>
            <a:ext cx="921988" cy="769241"/>
          </a:xfrm>
          <a:prstGeom prst="rect">
            <a:avLst/>
          </a:prstGeom>
          <a:noFill/>
        </p:spPr>
        <p:txBody>
          <a:bodyPr wrap="square" lIns="0" tIns="0" rIns="0" bIns="0" rtlCol="0">
            <a:spAutoFit/>
          </a:bodyPr>
          <a:lstStyle/>
          <a:p>
            <a:pPr algn="ctr" defTabSz="914126"/>
            <a:r>
              <a:rPr lang="en-US" sz="1000">
                <a:gradFill>
                  <a:gsLst>
                    <a:gs pos="2917">
                      <a:prstClr val="black"/>
                    </a:gs>
                    <a:gs pos="30000">
                      <a:prstClr val="black"/>
                    </a:gs>
                  </a:gsLst>
                  <a:lin ang="5400000" scaled="0"/>
                </a:gradFill>
                <a:latin typeface="Segoe UI" panose="020B0502040204020203" pitchFamily="34" charset="0"/>
                <a:cs typeface="Segoe UI" panose="020B0502040204020203" pitchFamily="34" charset="0"/>
                <a:sym typeface="Segoe UI Semibold"/>
              </a:rPr>
              <a:t>IP Capable devices</a:t>
            </a:r>
          </a:p>
          <a:p>
            <a:pPr algn="ctr" defTabSz="914126"/>
            <a:r>
              <a:rPr lang="en-US" sz="1000">
                <a:gradFill>
                  <a:gsLst>
                    <a:gs pos="2917">
                      <a:prstClr val="black"/>
                    </a:gs>
                    <a:gs pos="30000">
                      <a:prstClr val="black"/>
                    </a:gs>
                  </a:gsLst>
                  <a:lin ang="5400000" scaled="0"/>
                </a:gradFill>
                <a:latin typeface="Segoe UI" panose="020B0502040204020203" pitchFamily="34" charset="0"/>
                <a:cs typeface="Segoe UI" panose="020B0502040204020203" pitchFamily="34" charset="0"/>
                <a:sym typeface="Segoe UI Semibold"/>
              </a:rPr>
              <a:t>send data from devices to Cloud</a:t>
            </a:r>
          </a:p>
        </p:txBody>
      </p:sp>
      <p:sp>
        <p:nvSpPr>
          <p:cNvPr id="162" name="Cylinder 161">
            <a:extLst>
              <a:ext uri="{FF2B5EF4-FFF2-40B4-BE49-F238E27FC236}">
                <a16:creationId xmlns:a16="http://schemas.microsoft.com/office/drawing/2014/main" id="{AEF45AB7-F572-4C14-912F-E664985132B8}"/>
              </a:ext>
            </a:extLst>
          </p:cNvPr>
          <p:cNvSpPr/>
          <p:nvPr/>
        </p:nvSpPr>
        <p:spPr bwMode="auto">
          <a:xfrm>
            <a:off x="6327149" y="4745873"/>
            <a:ext cx="779703" cy="978550"/>
          </a:xfrm>
          <a:prstGeom prst="can">
            <a:avLst/>
          </a:prstGeom>
          <a:solidFill>
            <a:srgbClr val="0078D4"/>
          </a:solidFill>
          <a:ln w="12700" cap="flat" cmpd="sng" algn="ctr">
            <a:noFill/>
            <a:prstDash val="solid"/>
            <a:miter lim="800000"/>
            <a:headEnd type="none" w="med" len="med"/>
            <a:tailEnd type="none" w="med" len="med"/>
          </a:ln>
          <a:effectLst/>
        </p:spPr>
        <p:txBody>
          <a:bodyPr vert="horz" wrap="square" lIns="0" tIns="46625" rIns="0" bIns="46625" numCol="1" rtlCol="0" anchor="ctr" anchorCtr="0" compatLnSpc="1">
            <a:prstTxWarp prst="textNoShape">
              <a:avLst/>
            </a:prstTxWarp>
          </a:bodyPr>
          <a:lstStyle/>
          <a:p>
            <a:pPr algn="ctr" defTabSz="932192" fontAlgn="base">
              <a:spcBef>
                <a:spcPct val="0"/>
              </a:spcBef>
              <a:spcAft>
                <a:spcPct val="0"/>
              </a:spcAft>
              <a:defRPr/>
            </a:pPr>
            <a:r>
              <a:rPr lang="en-US" sz="1400" kern="0">
                <a:gradFill>
                  <a:gsLst>
                    <a:gs pos="40075">
                      <a:srgbClr val="FFFFFF"/>
                    </a:gs>
                    <a:gs pos="30000">
                      <a:srgbClr val="FFFFFF"/>
                    </a:gs>
                  </a:gsLst>
                  <a:lin ang="5400000" scaled="0"/>
                </a:gradFill>
                <a:latin typeface="Segoe UI" panose="020B0502040204020203" pitchFamily="34" charset="0"/>
                <a:cs typeface="Segoe UI" panose="020B0502040204020203" pitchFamily="34" charset="0"/>
                <a:sym typeface="Segoe UI Semibold"/>
              </a:rPr>
              <a:t>Warm</a:t>
            </a:r>
          </a:p>
          <a:p>
            <a:pPr algn="ctr" defTabSz="932192" fontAlgn="base">
              <a:spcBef>
                <a:spcPct val="0"/>
              </a:spcBef>
              <a:spcAft>
                <a:spcPct val="0"/>
              </a:spcAft>
              <a:defRPr/>
            </a:pPr>
            <a:r>
              <a:rPr lang="en-US" sz="1400" kern="0">
                <a:gradFill>
                  <a:gsLst>
                    <a:gs pos="40075">
                      <a:srgbClr val="FFFFFF"/>
                    </a:gs>
                    <a:gs pos="30000">
                      <a:srgbClr val="FFFFFF"/>
                    </a:gs>
                  </a:gsLst>
                  <a:lin ang="5400000" scaled="0"/>
                </a:gradFill>
                <a:latin typeface="Segoe UI" panose="020B0502040204020203" pitchFamily="34" charset="0"/>
                <a:cs typeface="Segoe UI" panose="020B0502040204020203" pitchFamily="34" charset="0"/>
                <a:sym typeface="Segoe UI Semibold"/>
              </a:rPr>
              <a:t>Path store</a:t>
            </a:r>
          </a:p>
        </p:txBody>
      </p:sp>
      <p:sp>
        <p:nvSpPr>
          <p:cNvPr id="163" name="Cylinder 162">
            <a:extLst>
              <a:ext uri="{FF2B5EF4-FFF2-40B4-BE49-F238E27FC236}">
                <a16:creationId xmlns:a16="http://schemas.microsoft.com/office/drawing/2014/main" id="{720AEB84-8D6C-401B-8932-6254FDCEDDDC}"/>
              </a:ext>
            </a:extLst>
          </p:cNvPr>
          <p:cNvSpPr/>
          <p:nvPr/>
        </p:nvSpPr>
        <p:spPr bwMode="auto">
          <a:xfrm>
            <a:off x="7321376" y="4745872"/>
            <a:ext cx="779703" cy="978550"/>
          </a:xfrm>
          <a:prstGeom prst="can">
            <a:avLst/>
          </a:prstGeom>
          <a:solidFill>
            <a:srgbClr val="00BCF2"/>
          </a:solidFill>
          <a:ln w="12700" cap="flat" cmpd="sng" algn="ctr">
            <a:noFill/>
            <a:prstDash val="solid"/>
            <a:miter lim="800000"/>
            <a:headEnd type="none" w="med" len="med"/>
            <a:tailEnd type="none" w="med" len="med"/>
          </a:ln>
          <a:effectLst/>
        </p:spPr>
        <p:txBody>
          <a:bodyPr vert="horz" wrap="square" lIns="0" tIns="46625" rIns="0" bIns="46625" numCol="1" rtlCol="0" anchor="ctr" anchorCtr="0" compatLnSpc="1">
            <a:prstTxWarp prst="textNoShape">
              <a:avLst/>
            </a:prstTxWarp>
          </a:bodyPr>
          <a:lstStyle/>
          <a:p>
            <a:pPr algn="ctr" defTabSz="932192" fontAlgn="base">
              <a:spcBef>
                <a:spcPct val="0"/>
              </a:spcBef>
              <a:spcAft>
                <a:spcPct val="0"/>
              </a:spcAft>
              <a:defRPr/>
            </a:pPr>
            <a:r>
              <a:rPr lang="en-US" sz="1400" kern="0">
                <a:gradFill>
                  <a:gsLst>
                    <a:gs pos="40075">
                      <a:srgbClr val="FFFFFF"/>
                    </a:gs>
                    <a:gs pos="30000">
                      <a:srgbClr val="FFFFFF"/>
                    </a:gs>
                  </a:gsLst>
                  <a:lin ang="5400000" scaled="0"/>
                </a:gradFill>
                <a:latin typeface="Segoe UI" panose="020B0502040204020203" pitchFamily="34" charset="0"/>
                <a:cs typeface="Segoe UI" panose="020B0502040204020203" pitchFamily="34" charset="0"/>
                <a:sym typeface="Segoe UI Semibold"/>
              </a:rPr>
              <a:t>Cold</a:t>
            </a:r>
          </a:p>
          <a:p>
            <a:pPr algn="ctr" defTabSz="932192" fontAlgn="base">
              <a:spcBef>
                <a:spcPct val="0"/>
              </a:spcBef>
              <a:spcAft>
                <a:spcPct val="0"/>
              </a:spcAft>
              <a:defRPr/>
            </a:pPr>
            <a:r>
              <a:rPr lang="en-US" sz="1400" kern="0">
                <a:gradFill>
                  <a:gsLst>
                    <a:gs pos="40075">
                      <a:srgbClr val="FFFFFF"/>
                    </a:gs>
                    <a:gs pos="30000">
                      <a:srgbClr val="FFFFFF"/>
                    </a:gs>
                  </a:gsLst>
                  <a:lin ang="5400000" scaled="0"/>
                </a:gradFill>
                <a:latin typeface="Segoe UI" panose="020B0502040204020203" pitchFamily="34" charset="0"/>
                <a:cs typeface="Segoe UI" panose="020B0502040204020203" pitchFamily="34" charset="0"/>
                <a:sym typeface="Segoe UI Semibold"/>
              </a:rPr>
              <a:t>Path store</a:t>
            </a:r>
          </a:p>
        </p:txBody>
      </p:sp>
      <p:sp>
        <p:nvSpPr>
          <p:cNvPr id="164" name="Oval 163">
            <a:extLst>
              <a:ext uri="{FF2B5EF4-FFF2-40B4-BE49-F238E27FC236}">
                <a16:creationId xmlns:a16="http://schemas.microsoft.com/office/drawing/2014/main" id="{D9579969-42AF-42BB-B1A1-1DEB31744609}"/>
              </a:ext>
            </a:extLst>
          </p:cNvPr>
          <p:cNvSpPr/>
          <p:nvPr/>
        </p:nvSpPr>
        <p:spPr bwMode="auto">
          <a:xfrm>
            <a:off x="4614722" y="4361337"/>
            <a:ext cx="1463438" cy="687851"/>
          </a:xfrm>
          <a:prstGeom prst="ellipse">
            <a:avLst/>
          </a:prstGeom>
          <a:solidFill>
            <a:srgbClr val="00BCF2"/>
          </a:solidFill>
          <a:ln w="12700" cap="flat" cmpd="sng" algn="ctr">
            <a:noFill/>
            <a:prstDash val="solid"/>
            <a:miter lim="800000"/>
            <a:headEnd type="none" w="med" len="med"/>
            <a:tailEnd type="none" w="med" len="med"/>
          </a:ln>
          <a:effectLst/>
        </p:spPr>
        <p:txBody>
          <a:bodyPr vert="horz" wrap="square" lIns="0" tIns="46625" rIns="0" bIns="46625" numCol="1" rtlCol="0" anchor="ctr" anchorCtr="0" compatLnSpc="1">
            <a:prstTxWarp prst="textNoShape">
              <a:avLst/>
            </a:prstTxWarp>
          </a:bodyPr>
          <a:lstStyle/>
          <a:p>
            <a:pPr algn="ctr" defTabSz="932192" fontAlgn="base">
              <a:spcBef>
                <a:spcPct val="0"/>
              </a:spcBef>
              <a:spcAft>
                <a:spcPct val="0"/>
              </a:spcAft>
              <a:defRPr/>
            </a:pPr>
            <a:r>
              <a:rPr lang="en-US" sz="1200" kern="0">
                <a:gradFill>
                  <a:gsLst>
                    <a:gs pos="40075">
                      <a:srgbClr val="FFFFFF"/>
                    </a:gs>
                    <a:gs pos="30000">
                      <a:srgbClr val="FFFFFF"/>
                    </a:gs>
                  </a:gsLst>
                  <a:lin ang="5400000" scaled="0"/>
                </a:gradFill>
                <a:latin typeface="Segoe UI" panose="020B0502040204020203" pitchFamily="34" charset="0"/>
                <a:cs typeface="Segoe UI" panose="020B0502040204020203" pitchFamily="34" charset="0"/>
                <a:sym typeface="Segoe UI Semibold"/>
              </a:rPr>
              <a:t>Data Transformation</a:t>
            </a:r>
          </a:p>
        </p:txBody>
      </p:sp>
      <p:sp>
        <p:nvSpPr>
          <p:cNvPr id="165" name="Oval 164">
            <a:extLst>
              <a:ext uri="{FF2B5EF4-FFF2-40B4-BE49-F238E27FC236}">
                <a16:creationId xmlns:a16="http://schemas.microsoft.com/office/drawing/2014/main" id="{28E1089B-ED5A-46F5-9E45-992CABEF1D0B}"/>
              </a:ext>
            </a:extLst>
          </p:cNvPr>
          <p:cNvSpPr/>
          <p:nvPr/>
        </p:nvSpPr>
        <p:spPr bwMode="auto">
          <a:xfrm>
            <a:off x="8700133" y="4265013"/>
            <a:ext cx="1221813" cy="1221813"/>
          </a:xfrm>
          <a:prstGeom prst="ellipse">
            <a:avLst/>
          </a:prstGeom>
          <a:solidFill>
            <a:srgbClr val="00BCF2"/>
          </a:solidFill>
          <a:ln w="12700" cap="flat" cmpd="sng" algn="ctr">
            <a:noFill/>
            <a:prstDash val="solid"/>
            <a:miter lim="800000"/>
            <a:headEnd type="none" w="med" len="med"/>
            <a:tailEnd type="none" w="med" len="med"/>
          </a:ln>
          <a:effectLst/>
        </p:spPr>
        <p:txBody>
          <a:bodyPr vert="horz" wrap="square" lIns="0" tIns="46625" rIns="0" bIns="46625" numCol="1" rtlCol="0" anchor="ctr" anchorCtr="0" compatLnSpc="1">
            <a:prstTxWarp prst="textNoShape">
              <a:avLst/>
            </a:prstTxWarp>
          </a:bodyPr>
          <a:lstStyle/>
          <a:p>
            <a:pPr algn="ctr" defTabSz="932192" fontAlgn="base">
              <a:spcBef>
                <a:spcPct val="0"/>
              </a:spcBef>
              <a:spcAft>
                <a:spcPct val="0"/>
              </a:spcAft>
              <a:defRPr/>
            </a:pPr>
            <a:r>
              <a:rPr lang="en-US" sz="1400">
                <a:gradFill>
                  <a:gsLst>
                    <a:gs pos="40075">
                      <a:srgbClr val="FFFFFF"/>
                    </a:gs>
                    <a:gs pos="30000">
                      <a:srgbClr val="FFFFFF"/>
                    </a:gs>
                  </a:gsLst>
                  <a:lin ang="5400000" scaled="0"/>
                </a:gradFill>
                <a:latin typeface="Segoe UI" panose="020B0502040204020203" pitchFamily="34" charset="0"/>
                <a:cs typeface="Segoe UI" panose="020B0502040204020203" pitchFamily="34" charset="0"/>
                <a:sym typeface="Segoe UI Semibold"/>
              </a:rPr>
              <a:t>Machine Learning</a:t>
            </a:r>
          </a:p>
        </p:txBody>
      </p:sp>
      <p:cxnSp>
        <p:nvCxnSpPr>
          <p:cNvPr id="166" name="Straight Arrow Connector 165">
            <a:extLst>
              <a:ext uri="{FF2B5EF4-FFF2-40B4-BE49-F238E27FC236}">
                <a16:creationId xmlns:a16="http://schemas.microsoft.com/office/drawing/2014/main" id="{AD334FCF-C151-4E35-A183-C583E0BE809A}"/>
              </a:ext>
            </a:extLst>
          </p:cNvPr>
          <p:cNvCxnSpPr>
            <a:cxnSpLocks/>
          </p:cNvCxnSpPr>
          <p:nvPr/>
        </p:nvCxnSpPr>
        <p:spPr>
          <a:xfrm>
            <a:off x="7499562" y="4532004"/>
            <a:ext cx="211665" cy="213869"/>
          </a:xfrm>
          <a:prstGeom prst="straightConnector1">
            <a:avLst/>
          </a:prstGeom>
          <a:noFill/>
          <a:ln w="6350" cap="flat" cmpd="sng" algn="ctr">
            <a:solidFill>
              <a:sysClr val="windowText" lastClr="000000"/>
            </a:solidFill>
            <a:prstDash val="solid"/>
            <a:miter lim="800000"/>
            <a:headEnd type="none" w="lg" len="med"/>
            <a:tailEnd type="triangle"/>
          </a:ln>
          <a:effectLst/>
        </p:spPr>
      </p:cxnSp>
      <p:cxnSp>
        <p:nvCxnSpPr>
          <p:cNvPr id="167" name="Straight Arrow Connector 166">
            <a:extLst>
              <a:ext uri="{FF2B5EF4-FFF2-40B4-BE49-F238E27FC236}">
                <a16:creationId xmlns:a16="http://schemas.microsoft.com/office/drawing/2014/main" id="{A2112EB5-4DE4-42C8-8ADB-17B728DF6688}"/>
              </a:ext>
            </a:extLst>
          </p:cNvPr>
          <p:cNvCxnSpPr>
            <a:cxnSpLocks/>
          </p:cNvCxnSpPr>
          <p:nvPr/>
        </p:nvCxnSpPr>
        <p:spPr>
          <a:xfrm flipH="1">
            <a:off x="8101078" y="4875919"/>
            <a:ext cx="599054" cy="359228"/>
          </a:xfrm>
          <a:prstGeom prst="straightConnector1">
            <a:avLst/>
          </a:prstGeom>
          <a:noFill/>
          <a:ln w="6350" cap="flat" cmpd="sng" algn="ctr">
            <a:solidFill>
              <a:sysClr val="windowText" lastClr="000000"/>
            </a:solidFill>
            <a:prstDash val="solid"/>
            <a:miter lim="800000"/>
            <a:headEnd type="triangle"/>
            <a:tailEnd type="triangle"/>
          </a:ln>
          <a:effectLst/>
        </p:spPr>
      </p:cxnSp>
      <p:grpSp>
        <p:nvGrpSpPr>
          <p:cNvPr id="168" name="Group 167">
            <a:extLst>
              <a:ext uri="{FF2B5EF4-FFF2-40B4-BE49-F238E27FC236}">
                <a16:creationId xmlns:a16="http://schemas.microsoft.com/office/drawing/2014/main" id="{956A417B-D6FF-4BA9-9F2A-6037D8FF847C}"/>
              </a:ext>
            </a:extLst>
          </p:cNvPr>
          <p:cNvGrpSpPr/>
          <p:nvPr/>
        </p:nvGrpSpPr>
        <p:grpSpPr>
          <a:xfrm>
            <a:off x="5900355" y="6021454"/>
            <a:ext cx="429769" cy="429769"/>
            <a:chOff x="5086392" y="1448771"/>
            <a:chExt cx="1261176" cy="1261176"/>
          </a:xfrm>
        </p:grpSpPr>
        <p:sp>
          <p:nvSpPr>
            <p:cNvPr id="169" name="Oval 168">
              <a:extLst>
                <a:ext uri="{FF2B5EF4-FFF2-40B4-BE49-F238E27FC236}">
                  <a16:creationId xmlns:a16="http://schemas.microsoft.com/office/drawing/2014/main" id="{A7C6A3C7-CE05-4035-91E1-3E541F002D95}"/>
                </a:ext>
              </a:extLst>
            </p:cNvPr>
            <p:cNvSpPr/>
            <p:nvPr/>
          </p:nvSpPr>
          <p:spPr bwMode="auto">
            <a:xfrm>
              <a:off x="5086392" y="1448771"/>
              <a:ext cx="1261176" cy="1261176"/>
            </a:xfrm>
            <a:prstGeom prst="ellipse">
              <a:avLst/>
            </a:prstGeom>
            <a:noFill/>
            <a:ln w="19050" cap="flat" cmpd="sng" algn="ctr">
              <a:solidFill>
                <a:srgbClr val="0478D4"/>
              </a:solidFill>
              <a:prstDash val="solid"/>
              <a:miter lim="800000"/>
              <a:headEnd type="none" w="med" len="med"/>
              <a:tailEnd type="none" w="med" len="med"/>
            </a:ln>
            <a:effectLst/>
          </p:spPr>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defRPr/>
              </a:pPr>
              <a:endParaRPr lang="en-US" sz="1799">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sym typeface="Segoe UI Semibold"/>
              </a:endParaRPr>
            </a:p>
          </p:txBody>
        </p:sp>
        <p:sp>
          <p:nvSpPr>
            <p:cNvPr id="170" name="Freeform: Shape 169">
              <a:extLst>
                <a:ext uri="{FF2B5EF4-FFF2-40B4-BE49-F238E27FC236}">
                  <a16:creationId xmlns:a16="http://schemas.microsoft.com/office/drawing/2014/main" id="{41E089EC-ABFC-4764-BE80-2E80393CD401}"/>
                </a:ext>
              </a:extLst>
            </p:cNvPr>
            <p:cNvSpPr>
              <a:spLocks/>
            </p:cNvSpPr>
            <p:nvPr/>
          </p:nvSpPr>
          <p:spPr bwMode="auto">
            <a:xfrm>
              <a:off x="5452870" y="1674731"/>
              <a:ext cx="528220" cy="858045"/>
            </a:xfrm>
            <a:custGeom>
              <a:avLst/>
              <a:gdLst>
                <a:gd name="connsiteX0" fmla="*/ 180897 w 528287"/>
                <a:gd name="connsiteY0" fmla="*/ 808532 h 858155"/>
                <a:gd name="connsiteX1" fmla="*/ 351275 w 528287"/>
                <a:gd name="connsiteY1" fmla="*/ 808532 h 858155"/>
                <a:gd name="connsiteX2" fmla="*/ 300775 w 528287"/>
                <a:gd name="connsiteY2" fmla="*/ 851668 h 858155"/>
                <a:gd name="connsiteX3" fmla="*/ 281897 w 528287"/>
                <a:gd name="connsiteY3" fmla="*/ 857831 h 858155"/>
                <a:gd name="connsiteX4" fmla="*/ 198832 w 528287"/>
                <a:gd name="connsiteY4" fmla="*/ 827019 h 858155"/>
                <a:gd name="connsiteX5" fmla="*/ 180897 w 528287"/>
                <a:gd name="connsiteY5" fmla="*/ 808532 h 858155"/>
                <a:gd name="connsiteX6" fmla="*/ 182285 w 528287"/>
                <a:gd name="connsiteY6" fmla="*/ 731401 h 858155"/>
                <a:gd name="connsiteX7" fmla="*/ 347585 w 528287"/>
                <a:gd name="connsiteY7" fmla="*/ 731401 h 858155"/>
                <a:gd name="connsiteX8" fmla="*/ 375450 w 528287"/>
                <a:gd name="connsiteY8" fmla="*/ 755235 h 858155"/>
                <a:gd name="connsiteX9" fmla="*/ 347585 w 528287"/>
                <a:gd name="connsiteY9" fmla="*/ 778134 h 858155"/>
                <a:gd name="connsiteX10" fmla="*/ 264935 w 528287"/>
                <a:gd name="connsiteY10" fmla="*/ 778601 h 858155"/>
                <a:gd name="connsiteX11" fmla="*/ 181813 w 528287"/>
                <a:gd name="connsiteY11" fmla="*/ 778134 h 858155"/>
                <a:gd name="connsiteX12" fmla="*/ 154893 w 528287"/>
                <a:gd name="connsiteY12" fmla="*/ 754300 h 858155"/>
                <a:gd name="connsiteX13" fmla="*/ 182285 w 528287"/>
                <a:gd name="connsiteY13" fmla="*/ 731401 h 858155"/>
                <a:gd name="connsiteX14" fmla="*/ 174924 w 528287"/>
                <a:gd name="connsiteY14" fmla="*/ 655422 h 858155"/>
                <a:gd name="connsiteX15" fmla="*/ 354947 w 528287"/>
                <a:gd name="connsiteY15" fmla="*/ 655422 h 858155"/>
                <a:gd name="connsiteX16" fmla="*/ 379581 w 528287"/>
                <a:gd name="connsiteY16" fmla="*/ 677976 h 858155"/>
                <a:gd name="connsiteX17" fmla="*/ 355421 w 528287"/>
                <a:gd name="connsiteY17" fmla="*/ 701000 h 858155"/>
                <a:gd name="connsiteX18" fmla="*/ 264935 w 528287"/>
                <a:gd name="connsiteY18" fmla="*/ 701000 h 858155"/>
                <a:gd name="connsiteX19" fmla="*/ 175397 w 528287"/>
                <a:gd name="connsiteY19" fmla="*/ 701000 h 858155"/>
                <a:gd name="connsiteX20" fmla="*/ 149815 w 528287"/>
                <a:gd name="connsiteY20" fmla="*/ 678446 h 858155"/>
                <a:gd name="connsiteX21" fmla="*/ 174924 w 528287"/>
                <a:gd name="connsiteY21" fmla="*/ 655422 h 858155"/>
                <a:gd name="connsiteX22" fmla="*/ 266900 w 528287"/>
                <a:gd name="connsiteY22" fmla="*/ 6 h 858155"/>
                <a:gd name="connsiteX23" fmla="*/ 401421 w 528287"/>
                <a:gd name="connsiteY23" fmla="*/ 34573 h 858155"/>
                <a:gd name="connsiteX24" fmla="*/ 528029 w 528287"/>
                <a:gd name="connsiteY24" fmla="*/ 242329 h 858155"/>
                <a:gd name="connsiteX25" fmla="*/ 479842 w 528287"/>
                <a:gd name="connsiteY25" fmla="*/ 416637 h 858155"/>
                <a:gd name="connsiteX26" fmla="*/ 451025 w 528287"/>
                <a:gd name="connsiteY26" fmla="*/ 466574 h 858155"/>
                <a:gd name="connsiteX27" fmla="*/ 393390 w 528287"/>
                <a:gd name="connsiteY27" fmla="*/ 621095 h 858155"/>
                <a:gd name="connsiteX28" fmla="*/ 331503 w 528287"/>
                <a:gd name="connsiteY28" fmla="*/ 621095 h 858155"/>
                <a:gd name="connsiteX29" fmla="*/ 347093 w 528287"/>
                <a:gd name="connsiteY29" fmla="*/ 532528 h 858155"/>
                <a:gd name="connsiteX30" fmla="*/ 400476 w 528287"/>
                <a:gd name="connsiteY30" fmla="*/ 427943 h 858155"/>
                <a:gd name="connsiteX31" fmla="*/ 458583 w 528287"/>
                <a:gd name="connsiteY31" fmla="*/ 304986 h 858155"/>
                <a:gd name="connsiteX32" fmla="*/ 377800 w 528287"/>
                <a:gd name="connsiteY32" fmla="*/ 94874 h 858155"/>
                <a:gd name="connsiteX33" fmla="*/ 143953 w 528287"/>
                <a:gd name="connsiteY33" fmla="*/ 99114 h 858155"/>
                <a:gd name="connsiteX34" fmla="*/ 65532 w 528287"/>
                <a:gd name="connsiteY34" fmla="*/ 281902 h 858155"/>
                <a:gd name="connsiteX35" fmla="*/ 117970 w 528287"/>
                <a:gd name="connsiteY35" fmla="*/ 409570 h 858155"/>
                <a:gd name="connsiteX36" fmla="*/ 183636 w 528287"/>
                <a:gd name="connsiteY36" fmla="*/ 538652 h 858155"/>
                <a:gd name="connsiteX37" fmla="*/ 197809 w 528287"/>
                <a:gd name="connsiteY37" fmla="*/ 621566 h 858155"/>
                <a:gd name="connsiteX38" fmla="*/ 142064 w 528287"/>
                <a:gd name="connsiteY38" fmla="*/ 621566 h 858155"/>
                <a:gd name="connsiteX39" fmla="*/ 134977 w 528287"/>
                <a:gd name="connsiteY39" fmla="*/ 614028 h 858155"/>
                <a:gd name="connsiteX40" fmla="*/ 93405 w 528287"/>
                <a:gd name="connsiteY40" fmla="*/ 493426 h 858155"/>
                <a:gd name="connsiteX41" fmla="*/ 28684 w 528287"/>
                <a:gd name="connsiteY41" fmla="*/ 376122 h 858155"/>
                <a:gd name="connsiteX42" fmla="*/ 6008 w 528287"/>
                <a:gd name="connsiteY42" fmla="*/ 196632 h 858155"/>
                <a:gd name="connsiteX43" fmla="*/ 131671 w 528287"/>
                <a:gd name="connsiteY43" fmla="*/ 32218 h 858155"/>
                <a:gd name="connsiteX44" fmla="*/ 266900 w 528287"/>
                <a:gd name="connsiteY44" fmla="*/ 6 h 858155"/>
                <a:gd name="connsiteX0" fmla="*/ 180897 w 528287"/>
                <a:gd name="connsiteY0" fmla="*/ 808532 h 858155"/>
                <a:gd name="connsiteX1" fmla="*/ 351275 w 528287"/>
                <a:gd name="connsiteY1" fmla="*/ 808532 h 858155"/>
                <a:gd name="connsiteX2" fmla="*/ 300775 w 528287"/>
                <a:gd name="connsiteY2" fmla="*/ 851668 h 858155"/>
                <a:gd name="connsiteX3" fmla="*/ 281897 w 528287"/>
                <a:gd name="connsiteY3" fmla="*/ 857831 h 858155"/>
                <a:gd name="connsiteX4" fmla="*/ 198832 w 528287"/>
                <a:gd name="connsiteY4" fmla="*/ 827019 h 858155"/>
                <a:gd name="connsiteX5" fmla="*/ 180897 w 528287"/>
                <a:gd name="connsiteY5" fmla="*/ 808532 h 858155"/>
                <a:gd name="connsiteX6" fmla="*/ 182285 w 528287"/>
                <a:gd name="connsiteY6" fmla="*/ 731401 h 858155"/>
                <a:gd name="connsiteX7" fmla="*/ 347585 w 528287"/>
                <a:gd name="connsiteY7" fmla="*/ 731401 h 858155"/>
                <a:gd name="connsiteX8" fmla="*/ 375450 w 528287"/>
                <a:gd name="connsiteY8" fmla="*/ 755235 h 858155"/>
                <a:gd name="connsiteX9" fmla="*/ 347585 w 528287"/>
                <a:gd name="connsiteY9" fmla="*/ 778134 h 858155"/>
                <a:gd name="connsiteX10" fmla="*/ 264935 w 528287"/>
                <a:gd name="connsiteY10" fmla="*/ 778601 h 858155"/>
                <a:gd name="connsiteX11" fmla="*/ 181813 w 528287"/>
                <a:gd name="connsiteY11" fmla="*/ 778134 h 858155"/>
                <a:gd name="connsiteX12" fmla="*/ 154893 w 528287"/>
                <a:gd name="connsiteY12" fmla="*/ 754300 h 858155"/>
                <a:gd name="connsiteX13" fmla="*/ 182285 w 528287"/>
                <a:gd name="connsiteY13" fmla="*/ 731401 h 858155"/>
                <a:gd name="connsiteX14" fmla="*/ 174924 w 528287"/>
                <a:gd name="connsiteY14" fmla="*/ 655422 h 858155"/>
                <a:gd name="connsiteX15" fmla="*/ 354947 w 528287"/>
                <a:gd name="connsiteY15" fmla="*/ 655422 h 858155"/>
                <a:gd name="connsiteX16" fmla="*/ 379581 w 528287"/>
                <a:gd name="connsiteY16" fmla="*/ 677976 h 858155"/>
                <a:gd name="connsiteX17" fmla="*/ 355421 w 528287"/>
                <a:gd name="connsiteY17" fmla="*/ 701000 h 858155"/>
                <a:gd name="connsiteX18" fmla="*/ 264935 w 528287"/>
                <a:gd name="connsiteY18" fmla="*/ 701000 h 858155"/>
                <a:gd name="connsiteX19" fmla="*/ 175397 w 528287"/>
                <a:gd name="connsiteY19" fmla="*/ 701000 h 858155"/>
                <a:gd name="connsiteX20" fmla="*/ 149815 w 528287"/>
                <a:gd name="connsiteY20" fmla="*/ 678446 h 858155"/>
                <a:gd name="connsiteX21" fmla="*/ 174924 w 528287"/>
                <a:gd name="connsiteY21" fmla="*/ 655422 h 858155"/>
                <a:gd name="connsiteX22" fmla="*/ 266900 w 528287"/>
                <a:gd name="connsiteY22" fmla="*/ 6 h 858155"/>
                <a:gd name="connsiteX23" fmla="*/ 401421 w 528287"/>
                <a:gd name="connsiteY23" fmla="*/ 34573 h 858155"/>
                <a:gd name="connsiteX24" fmla="*/ 528029 w 528287"/>
                <a:gd name="connsiteY24" fmla="*/ 242329 h 858155"/>
                <a:gd name="connsiteX25" fmla="*/ 479842 w 528287"/>
                <a:gd name="connsiteY25" fmla="*/ 416637 h 858155"/>
                <a:gd name="connsiteX26" fmla="*/ 451025 w 528287"/>
                <a:gd name="connsiteY26" fmla="*/ 466574 h 858155"/>
                <a:gd name="connsiteX27" fmla="*/ 393390 w 528287"/>
                <a:gd name="connsiteY27" fmla="*/ 621095 h 858155"/>
                <a:gd name="connsiteX28" fmla="*/ 331503 w 528287"/>
                <a:gd name="connsiteY28" fmla="*/ 621095 h 858155"/>
                <a:gd name="connsiteX29" fmla="*/ 347093 w 528287"/>
                <a:gd name="connsiteY29" fmla="*/ 532528 h 858155"/>
                <a:gd name="connsiteX30" fmla="*/ 400476 w 528287"/>
                <a:gd name="connsiteY30" fmla="*/ 427943 h 858155"/>
                <a:gd name="connsiteX31" fmla="*/ 458583 w 528287"/>
                <a:gd name="connsiteY31" fmla="*/ 304986 h 858155"/>
                <a:gd name="connsiteX32" fmla="*/ 377800 w 528287"/>
                <a:gd name="connsiteY32" fmla="*/ 94874 h 858155"/>
                <a:gd name="connsiteX33" fmla="*/ 65532 w 528287"/>
                <a:gd name="connsiteY33" fmla="*/ 281902 h 858155"/>
                <a:gd name="connsiteX34" fmla="*/ 117970 w 528287"/>
                <a:gd name="connsiteY34" fmla="*/ 409570 h 858155"/>
                <a:gd name="connsiteX35" fmla="*/ 183636 w 528287"/>
                <a:gd name="connsiteY35" fmla="*/ 538652 h 858155"/>
                <a:gd name="connsiteX36" fmla="*/ 197809 w 528287"/>
                <a:gd name="connsiteY36" fmla="*/ 621566 h 858155"/>
                <a:gd name="connsiteX37" fmla="*/ 142064 w 528287"/>
                <a:gd name="connsiteY37" fmla="*/ 621566 h 858155"/>
                <a:gd name="connsiteX38" fmla="*/ 134977 w 528287"/>
                <a:gd name="connsiteY38" fmla="*/ 614028 h 858155"/>
                <a:gd name="connsiteX39" fmla="*/ 93405 w 528287"/>
                <a:gd name="connsiteY39" fmla="*/ 493426 h 858155"/>
                <a:gd name="connsiteX40" fmla="*/ 28684 w 528287"/>
                <a:gd name="connsiteY40" fmla="*/ 376122 h 858155"/>
                <a:gd name="connsiteX41" fmla="*/ 6008 w 528287"/>
                <a:gd name="connsiteY41" fmla="*/ 196632 h 858155"/>
                <a:gd name="connsiteX42" fmla="*/ 131671 w 528287"/>
                <a:gd name="connsiteY42" fmla="*/ 32218 h 858155"/>
                <a:gd name="connsiteX43" fmla="*/ 266900 w 528287"/>
                <a:gd name="connsiteY43" fmla="*/ 6 h 858155"/>
                <a:gd name="connsiteX0" fmla="*/ 180897 w 528287"/>
                <a:gd name="connsiteY0" fmla="*/ 808532 h 858155"/>
                <a:gd name="connsiteX1" fmla="*/ 351275 w 528287"/>
                <a:gd name="connsiteY1" fmla="*/ 808532 h 858155"/>
                <a:gd name="connsiteX2" fmla="*/ 300775 w 528287"/>
                <a:gd name="connsiteY2" fmla="*/ 851668 h 858155"/>
                <a:gd name="connsiteX3" fmla="*/ 281897 w 528287"/>
                <a:gd name="connsiteY3" fmla="*/ 857831 h 858155"/>
                <a:gd name="connsiteX4" fmla="*/ 198832 w 528287"/>
                <a:gd name="connsiteY4" fmla="*/ 827019 h 858155"/>
                <a:gd name="connsiteX5" fmla="*/ 180897 w 528287"/>
                <a:gd name="connsiteY5" fmla="*/ 808532 h 858155"/>
                <a:gd name="connsiteX6" fmla="*/ 182285 w 528287"/>
                <a:gd name="connsiteY6" fmla="*/ 731401 h 858155"/>
                <a:gd name="connsiteX7" fmla="*/ 347585 w 528287"/>
                <a:gd name="connsiteY7" fmla="*/ 731401 h 858155"/>
                <a:gd name="connsiteX8" fmla="*/ 375450 w 528287"/>
                <a:gd name="connsiteY8" fmla="*/ 755235 h 858155"/>
                <a:gd name="connsiteX9" fmla="*/ 347585 w 528287"/>
                <a:gd name="connsiteY9" fmla="*/ 778134 h 858155"/>
                <a:gd name="connsiteX10" fmla="*/ 264935 w 528287"/>
                <a:gd name="connsiteY10" fmla="*/ 778601 h 858155"/>
                <a:gd name="connsiteX11" fmla="*/ 181813 w 528287"/>
                <a:gd name="connsiteY11" fmla="*/ 778134 h 858155"/>
                <a:gd name="connsiteX12" fmla="*/ 154893 w 528287"/>
                <a:gd name="connsiteY12" fmla="*/ 754300 h 858155"/>
                <a:gd name="connsiteX13" fmla="*/ 182285 w 528287"/>
                <a:gd name="connsiteY13" fmla="*/ 731401 h 858155"/>
                <a:gd name="connsiteX14" fmla="*/ 174924 w 528287"/>
                <a:gd name="connsiteY14" fmla="*/ 655422 h 858155"/>
                <a:gd name="connsiteX15" fmla="*/ 354947 w 528287"/>
                <a:gd name="connsiteY15" fmla="*/ 655422 h 858155"/>
                <a:gd name="connsiteX16" fmla="*/ 379581 w 528287"/>
                <a:gd name="connsiteY16" fmla="*/ 677976 h 858155"/>
                <a:gd name="connsiteX17" fmla="*/ 355421 w 528287"/>
                <a:gd name="connsiteY17" fmla="*/ 701000 h 858155"/>
                <a:gd name="connsiteX18" fmla="*/ 264935 w 528287"/>
                <a:gd name="connsiteY18" fmla="*/ 701000 h 858155"/>
                <a:gd name="connsiteX19" fmla="*/ 175397 w 528287"/>
                <a:gd name="connsiteY19" fmla="*/ 701000 h 858155"/>
                <a:gd name="connsiteX20" fmla="*/ 149815 w 528287"/>
                <a:gd name="connsiteY20" fmla="*/ 678446 h 858155"/>
                <a:gd name="connsiteX21" fmla="*/ 174924 w 528287"/>
                <a:gd name="connsiteY21" fmla="*/ 655422 h 858155"/>
                <a:gd name="connsiteX22" fmla="*/ 266900 w 528287"/>
                <a:gd name="connsiteY22" fmla="*/ 6 h 858155"/>
                <a:gd name="connsiteX23" fmla="*/ 401421 w 528287"/>
                <a:gd name="connsiteY23" fmla="*/ 34573 h 858155"/>
                <a:gd name="connsiteX24" fmla="*/ 528029 w 528287"/>
                <a:gd name="connsiteY24" fmla="*/ 242329 h 858155"/>
                <a:gd name="connsiteX25" fmla="*/ 479842 w 528287"/>
                <a:gd name="connsiteY25" fmla="*/ 416637 h 858155"/>
                <a:gd name="connsiteX26" fmla="*/ 451025 w 528287"/>
                <a:gd name="connsiteY26" fmla="*/ 466574 h 858155"/>
                <a:gd name="connsiteX27" fmla="*/ 393390 w 528287"/>
                <a:gd name="connsiteY27" fmla="*/ 621095 h 858155"/>
                <a:gd name="connsiteX28" fmla="*/ 331503 w 528287"/>
                <a:gd name="connsiteY28" fmla="*/ 621095 h 858155"/>
                <a:gd name="connsiteX29" fmla="*/ 347093 w 528287"/>
                <a:gd name="connsiteY29" fmla="*/ 532528 h 858155"/>
                <a:gd name="connsiteX30" fmla="*/ 400476 w 528287"/>
                <a:gd name="connsiteY30" fmla="*/ 427943 h 858155"/>
                <a:gd name="connsiteX31" fmla="*/ 458583 w 528287"/>
                <a:gd name="connsiteY31" fmla="*/ 304986 h 858155"/>
                <a:gd name="connsiteX32" fmla="*/ 377800 w 528287"/>
                <a:gd name="connsiteY32" fmla="*/ 94874 h 858155"/>
                <a:gd name="connsiteX33" fmla="*/ 117970 w 528287"/>
                <a:gd name="connsiteY33" fmla="*/ 409570 h 858155"/>
                <a:gd name="connsiteX34" fmla="*/ 183636 w 528287"/>
                <a:gd name="connsiteY34" fmla="*/ 538652 h 858155"/>
                <a:gd name="connsiteX35" fmla="*/ 197809 w 528287"/>
                <a:gd name="connsiteY35" fmla="*/ 621566 h 858155"/>
                <a:gd name="connsiteX36" fmla="*/ 142064 w 528287"/>
                <a:gd name="connsiteY36" fmla="*/ 621566 h 858155"/>
                <a:gd name="connsiteX37" fmla="*/ 134977 w 528287"/>
                <a:gd name="connsiteY37" fmla="*/ 614028 h 858155"/>
                <a:gd name="connsiteX38" fmla="*/ 93405 w 528287"/>
                <a:gd name="connsiteY38" fmla="*/ 493426 h 858155"/>
                <a:gd name="connsiteX39" fmla="*/ 28684 w 528287"/>
                <a:gd name="connsiteY39" fmla="*/ 376122 h 858155"/>
                <a:gd name="connsiteX40" fmla="*/ 6008 w 528287"/>
                <a:gd name="connsiteY40" fmla="*/ 196632 h 858155"/>
                <a:gd name="connsiteX41" fmla="*/ 131671 w 528287"/>
                <a:gd name="connsiteY41" fmla="*/ 32218 h 858155"/>
                <a:gd name="connsiteX42" fmla="*/ 266900 w 528287"/>
                <a:gd name="connsiteY42" fmla="*/ 6 h 858155"/>
                <a:gd name="connsiteX0" fmla="*/ 180897 w 528287"/>
                <a:gd name="connsiteY0" fmla="*/ 808532 h 858155"/>
                <a:gd name="connsiteX1" fmla="*/ 351275 w 528287"/>
                <a:gd name="connsiteY1" fmla="*/ 808532 h 858155"/>
                <a:gd name="connsiteX2" fmla="*/ 300775 w 528287"/>
                <a:gd name="connsiteY2" fmla="*/ 851668 h 858155"/>
                <a:gd name="connsiteX3" fmla="*/ 281897 w 528287"/>
                <a:gd name="connsiteY3" fmla="*/ 857831 h 858155"/>
                <a:gd name="connsiteX4" fmla="*/ 198832 w 528287"/>
                <a:gd name="connsiteY4" fmla="*/ 827019 h 858155"/>
                <a:gd name="connsiteX5" fmla="*/ 180897 w 528287"/>
                <a:gd name="connsiteY5" fmla="*/ 808532 h 858155"/>
                <a:gd name="connsiteX6" fmla="*/ 182285 w 528287"/>
                <a:gd name="connsiteY6" fmla="*/ 731401 h 858155"/>
                <a:gd name="connsiteX7" fmla="*/ 347585 w 528287"/>
                <a:gd name="connsiteY7" fmla="*/ 731401 h 858155"/>
                <a:gd name="connsiteX8" fmla="*/ 375450 w 528287"/>
                <a:gd name="connsiteY8" fmla="*/ 755235 h 858155"/>
                <a:gd name="connsiteX9" fmla="*/ 347585 w 528287"/>
                <a:gd name="connsiteY9" fmla="*/ 778134 h 858155"/>
                <a:gd name="connsiteX10" fmla="*/ 264935 w 528287"/>
                <a:gd name="connsiteY10" fmla="*/ 778601 h 858155"/>
                <a:gd name="connsiteX11" fmla="*/ 181813 w 528287"/>
                <a:gd name="connsiteY11" fmla="*/ 778134 h 858155"/>
                <a:gd name="connsiteX12" fmla="*/ 154893 w 528287"/>
                <a:gd name="connsiteY12" fmla="*/ 754300 h 858155"/>
                <a:gd name="connsiteX13" fmla="*/ 182285 w 528287"/>
                <a:gd name="connsiteY13" fmla="*/ 731401 h 858155"/>
                <a:gd name="connsiteX14" fmla="*/ 174924 w 528287"/>
                <a:gd name="connsiteY14" fmla="*/ 655422 h 858155"/>
                <a:gd name="connsiteX15" fmla="*/ 354947 w 528287"/>
                <a:gd name="connsiteY15" fmla="*/ 655422 h 858155"/>
                <a:gd name="connsiteX16" fmla="*/ 379581 w 528287"/>
                <a:gd name="connsiteY16" fmla="*/ 677976 h 858155"/>
                <a:gd name="connsiteX17" fmla="*/ 355421 w 528287"/>
                <a:gd name="connsiteY17" fmla="*/ 701000 h 858155"/>
                <a:gd name="connsiteX18" fmla="*/ 264935 w 528287"/>
                <a:gd name="connsiteY18" fmla="*/ 701000 h 858155"/>
                <a:gd name="connsiteX19" fmla="*/ 175397 w 528287"/>
                <a:gd name="connsiteY19" fmla="*/ 701000 h 858155"/>
                <a:gd name="connsiteX20" fmla="*/ 149815 w 528287"/>
                <a:gd name="connsiteY20" fmla="*/ 678446 h 858155"/>
                <a:gd name="connsiteX21" fmla="*/ 174924 w 528287"/>
                <a:gd name="connsiteY21" fmla="*/ 655422 h 858155"/>
                <a:gd name="connsiteX22" fmla="*/ 266900 w 528287"/>
                <a:gd name="connsiteY22" fmla="*/ 6 h 858155"/>
                <a:gd name="connsiteX23" fmla="*/ 401421 w 528287"/>
                <a:gd name="connsiteY23" fmla="*/ 34573 h 858155"/>
                <a:gd name="connsiteX24" fmla="*/ 528029 w 528287"/>
                <a:gd name="connsiteY24" fmla="*/ 242329 h 858155"/>
                <a:gd name="connsiteX25" fmla="*/ 479842 w 528287"/>
                <a:gd name="connsiteY25" fmla="*/ 416637 h 858155"/>
                <a:gd name="connsiteX26" fmla="*/ 451025 w 528287"/>
                <a:gd name="connsiteY26" fmla="*/ 466574 h 858155"/>
                <a:gd name="connsiteX27" fmla="*/ 393390 w 528287"/>
                <a:gd name="connsiteY27" fmla="*/ 621095 h 858155"/>
                <a:gd name="connsiteX28" fmla="*/ 331503 w 528287"/>
                <a:gd name="connsiteY28" fmla="*/ 621095 h 858155"/>
                <a:gd name="connsiteX29" fmla="*/ 347093 w 528287"/>
                <a:gd name="connsiteY29" fmla="*/ 532528 h 858155"/>
                <a:gd name="connsiteX30" fmla="*/ 400476 w 528287"/>
                <a:gd name="connsiteY30" fmla="*/ 427943 h 858155"/>
                <a:gd name="connsiteX31" fmla="*/ 458583 w 528287"/>
                <a:gd name="connsiteY31" fmla="*/ 304986 h 858155"/>
                <a:gd name="connsiteX32" fmla="*/ 117970 w 528287"/>
                <a:gd name="connsiteY32" fmla="*/ 409570 h 858155"/>
                <a:gd name="connsiteX33" fmla="*/ 183636 w 528287"/>
                <a:gd name="connsiteY33" fmla="*/ 538652 h 858155"/>
                <a:gd name="connsiteX34" fmla="*/ 197809 w 528287"/>
                <a:gd name="connsiteY34" fmla="*/ 621566 h 858155"/>
                <a:gd name="connsiteX35" fmla="*/ 142064 w 528287"/>
                <a:gd name="connsiteY35" fmla="*/ 621566 h 858155"/>
                <a:gd name="connsiteX36" fmla="*/ 134977 w 528287"/>
                <a:gd name="connsiteY36" fmla="*/ 614028 h 858155"/>
                <a:gd name="connsiteX37" fmla="*/ 93405 w 528287"/>
                <a:gd name="connsiteY37" fmla="*/ 493426 h 858155"/>
                <a:gd name="connsiteX38" fmla="*/ 28684 w 528287"/>
                <a:gd name="connsiteY38" fmla="*/ 376122 h 858155"/>
                <a:gd name="connsiteX39" fmla="*/ 6008 w 528287"/>
                <a:gd name="connsiteY39" fmla="*/ 196632 h 858155"/>
                <a:gd name="connsiteX40" fmla="*/ 131671 w 528287"/>
                <a:gd name="connsiteY40" fmla="*/ 32218 h 858155"/>
                <a:gd name="connsiteX41" fmla="*/ 266900 w 528287"/>
                <a:gd name="connsiteY41" fmla="*/ 6 h 858155"/>
                <a:gd name="connsiteX0" fmla="*/ 180897 w 528287"/>
                <a:gd name="connsiteY0" fmla="*/ 808532 h 858155"/>
                <a:gd name="connsiteX1" fmla="*/ 351275 w 528287"/>
                <a:gd name="connsiteY1" fmla="*/ 808532 h 858155"/>
                <a:gd name="connsiteX2" fmla="*/ 300775 w 528287"/>
                <a:gd name="connsiteY2" fmla="*/ 851668 h 858155"/>
                <a:gd name="connsiteX3" fmla="*/ 281897 w 528287"/>
                <a:gd name="connsiteY3" fmla="*/ 857831 h 858155"/>
                <a:gd name="connsiteX4" fmla="*/ 198832 w 528287"/>
                <a:gd name="connsiteY4" fmla="*/ 827019 h 858155"/>
                <a:gd name="connsiteX5" fmla="*/ 180897 w 528287"/>
                <a:gd name="connsiteY5" fmla="*/ 808532 h 858155"/>
                <a:gd name="connsiteX6" fmla="*/ 182285 w 528287"/>
                <a:gd name="connsiteY6" fmla="*/ 731401 h 858155"/>
                <a:gd name="connsiteX7" fmla="*/ 347585 w 528287"/>
                <a:gd name="connsiteY7" fmla="*/ 731401 h 858155"/>
                <a:gd name="connsiteX8" fmla="*/ 375450 w 528287"/>
                <a:gd name="connsiteY8" fmla="*/ 755235 h 858155"/>
                <a:gd name="connsiteX9" fmla="*/ 347585 w 528287"/>
                <a:gd name="connsiteY9" fmla="*/ 778134 h 858155"/>
                <a:gd name="connsiteX10" fmla="*/ 264935 w 528287"/>
                <a:gd name="connsiteY10" fmla="*/ 778601 h 858155"/>
                <a:gd name="connsiteX11" fmla="*/ 181813 w 528287"/>
                <a:gd name="connsiteY11" fmla="*/ 778134 h 858155"/>
                <a:gd name="connsiteX12" fmla="*/ 154893 w 528287"/>
                <a:gd name="connsiteY12" fmla="*/ 754300 h 858155"/>
                <a:gd name="connsiteX13" fmla="*/ 182285 w 528287"/>
                <a:gd name="connsiteY13" fmla="*/ 731401 h 858155"/>
                <a:gd name="connsiteX14" fmla="*/ 174924 w 528287"/>
                <a:gd name="connsiteY14" fmla="*/ 655422 h 858155"/>
                <a:gd name="connsiteX15" fmla="*/ 354947 w 528287"/>
                <a:gd name="connsiteY15" fmla="*/ 655422 h 858155"/>
                <a:gd name="connsiteX16" fmla="*/ 379581 w 528287"/>
                <a:gd name="connsiteY16" fmla="*/ 677976 h 858155"/>
                <a:gd name="connsiteX17" fmla="*/ 355421 w 528287"/>
                <a:gd name="connsiteY17" fmla="*/ 701000 h 858155"/>
                <a:gd name="connsiteX18" fmla="*/ 264935 w 528287"/>
                <a:gd name="connsiteY18" fmla="*/ 701000 h 858155"/>
                <a:gd name="connsiteX19" fmla="*/ 175397 w 528287"/>
                <a:gd name="connsiteY19" fmla="*/ 701000 h 858155"/>
                <a:gd name="connsiteX20" fmla="*/ 149815 w 528287"/>
                <a:gd name="connsiteY20" fmla="*/ 678446 h 858155"/>
                <a:gd name="connsiteX21" fmla="*/ 174924 w 528287"/>
                <a:gd name="connsiteY21" fmla="*/ 655422 h 858155"/>
                <a:gd name="connsiteX22" fmla="*/ 266900 w 528287"/>
                <a:gd name="connsiteY22" fmla="*/ 6 h 858155"/>
                <a:gd name="connsiteX23" fmla="*/ 401421 w 528287"/>
                <a:gd name="connsiteY23" fmla="*/ 34573 h 858155"/>
                <a:gd name="connsiteX24" fmla="*/ 528029 w 528287"/>
                <a:gd name="connsiteY24" fmla="*/ 242329 h 858155"/>
                <a:gd name="connsiteX25" fmla="*/ 479842 w 528287"/>
                <a:gd name="connsiteY25" fmla="*/ 416637 h 858155"/>
                <a:gd name="connsiteX26" fmla="*/ 451025 w 528287"/>
                <a:gd name="connsiteY26" fmla="*/ 466574 h 858155"/>
                <a:gd name="connsiteX27" fmla="*/ 393390 w 528287"/>
                <a:gd name="connsiteY27" fmla="*/ 621095 h 858155"/>
                <a:gd name="connsiteX28" fmla="*/ 331503 w 528287"/>
                <a:gd name="connsiteY28" fmla="*/ 621095 h 858155"/>
                <a:gd name="connsiteX29" fmla="*/ 347093 w 528287"/>
                <a:gd name="connsiteY29" fmla="*/ 532528 h 858155"/>
                <a:gd name="connsiteX30" fmla="*/ 400476 w 528287"/>
                <a:gd name="connsiteY30" fmla="*/ 427943 h 858155"/>
                <a:gd name="connsiteX31" fmla="*/ 117970 w 528287"/>
                <a:gd name="connsiteY31" fmla="*/ 409570 h 858155"/>
                <a:gd name="connsiteX32" fmla="*/ 183636 w 528287"/>
                <a:gd name="connsiteY32" fmla="*/ 538652 h 858155"/>
                <a:gd name="connsiteX33" fmla="*/ 197809 w 528287"/>
                <a:gd name="connsiteY33" fmla="*/ 621566 h 858155"/>
                <a:gd name="connsiteX34" fmla="*/ 142064 w 528287"/>
                <a:gd name="connsiteY34" fmla="*/ 621566 h 858155"/>
                <a:gd name="connsiteX35" fmla="*/ 134977 w 528287"/>
                <a:gd name="connsiteY35" fmla="*/ 614028 h 858155"/>
                <a:gd name="connsiteX36" fmla="*/ 93405 w 528287"/>
                <a:gd name="connsiteY36" fmla="*/ 493426 h 858155"/>
                <a:gd name="connsiteX37" fmla="*/ 28684 w 528287"/>
                <a:gd name="connsiteY37" fmla="*/ 376122 h 858155"/>
                <a:gd name="connsiteX38" fmla="*/ 6008 w 528287"/>
                <a:gd name="connsiteY38" fmla="*/ 196632 h 858155"/>
                <a:gd name="connsiteX39" fmla="*/ 131671 w 528287"/>
                <a:gd name="connsiteY39" fmla="*/ 32218 h 858155"/>
                <a:gd name="connsiteX40" fmla="*/ 266900 w 528287"/>
                <a:gd name="connsiteY40" fmla="*/ 6 h 858155"/>
                <a:gd name="connsiteX0" fmla="*/ 180897 w 528287"/>
                <a:gd name="connsiteY0" fmla="*/ 808532 h 858155"/>
                <a:gd name="connsiteX1" fmla="*/ 351275 w 528287"/>
                <a:gd name="connsiteY1" fmla="*/ 808532 h 858155"/>
                <a:gd name="connsiteX2" fmla="*/ 300775 w 528287"/>
                <a:gd name="connsiteY2" fmla="*/ 851668 h 858155"/>
                <a:gd name="connsiteX3" fmla="*/ 281897 w 528287"/>
                <a:gd name="connsiteY3" fmla="*/ 857831 h 858155"/>
                <a:gd name="connsiteX4" fmla="*/ 198832 w 528287"/>
                <a:gd name="connsiteY4" fmla="*/ 827019 h 858155"/>
                <a:gd name="connsiteX5" fmla="*/ 180897 w 528287"/>
                <a:gd name="connsiteY5" fmla="*/ 808532 h 858155"/>
                <a:gd name="connsiteX6" fmla="*/ 182285 w 528287"/>
                <a:gd name="connsiteY6" fmla="*/ 731401 h 858155"/>
                <a:gd name="connsiteX7" fmla="*/ 347585 w 528287"/>
                <a:gd name="connsiteY7" fmla="*/ 731401 h 858155"/>
                <a:gd name="connsiteX8" fmla="*/ 375450 w 528287"/>
                <a:gd name="connsiteY8" fmla="*/ 755235 h 858155"/>
                <a:gd name="connsiteX9" fmla="*/ 347585 w 528287"/>
                <a:gd name="connsiteY9" fmla="*/ 778134 h 858155"/>
                <a:gd name="connsiteX10" fmla="*/ 264935 w 528287"/>
                <a:gd name="connsiteY10" fmla="*/ 778601 h 858155"/>
                <a:gd name="connsiteX11" fmla="*/ 181813 w 528287"/>
                <a:gd name="connsiteY11" fmla="*/ 778134 h 858155"/>
                <a:gd name="connsiteX12" fmla="*/ 154893 w 528287"/>
                <a:gd name="connsiteY12" fmla="*/ 754300 h 858155"/>
                <a:gd name="connsiteX13" fmla="*/ 182285 w 528287"/>
                <a:gd name="connsiteY13" fmla="*/ 731401 h 858155"/>
                <a:gd name="connsiteX14" fmla="*/ 174924 w 528287"/>
                <a:gd name="connsiteY14" fmla="*/ 655422 h 858155"/>
                <a:gd name="connsiteX15" fmla="*/ 354947 w 528287"/>
                <a:gd name="connsiteY15" fmla="*/ 655422 h 858155"/>
                <a:gd name="connsiteX16" fmla="*/ 379581 w 528287"/>
                <a:gd name="connsiteY16" fmla="*/ 677976 h 858155"/>
                <a:gd name="connsiteX17" fmla="*/ 355421 w 528287"/>
                <a:gd name="connsiteY17" fmla="*/ 701000 h 858155"/>
                <a:gd name="connsiteX18" fmla="*/ 264935 w 528287"/>
                <a:gd name="connsiteY18" fmla="*/ 701000 h 858155"/>
                <a:gd name="connsiteX19" fmla="*/ 175397 w 528287"/>
                <a:gd name="connsiteY19" fmla="*/ 701000 h 858155"/>
                <a:gd name="connsiteX20" fmla="*/ 149815 w 528287"/>
                <a:gd name="connsiteY20" fmla="*/ 678446 h 858155"/>
                <a:gd name="connsiteX21" fmla="*/ 174924 w 528287"/>
                <a:gd name="connsiteY21" fmla="*/ 655422 h 858155"/>
                <a:gd name="connsiteX22" fmla="*/ 266900 w 528287"/>
                <a:gd name="connsiteY22" fmla="*/ 6 h 858155"/>
                <a:gd name="connsiteX23" fmla="*/ 401421 w 528287"/>
                <a:gd name="connsiteY23" fmla="*/ 34573 h 858155"/>
                <a:gd name="connsiteX24" fmla="*/ 528029 w 528287"/>
                <a:gd name="connsiteY24" fmla="*/ 242329 h 858155"/>
                <a:gd name="connsiteX25" fmla="*/ 479842 w 528287"/>
                <a:gd name="connsiteY25" fmla="*/ 416637 h 858155"/>
                <a:gd name="connsiteX26" fmla="*/ 451025 w 528287"/>
                <a:gd name="connsiteY26" fmla="*/ 466574 h 858155"/>
                <a:gd name="connsiteX27" fmla="*/ 393390 w 528287"/>
                <a:gd name="connsiteY27" fmla="*/ 621095 h 858155"/>
                <a:gd name="connsiteX28" fmla="*/ 331503 w 528287"/>
                <a:gd name="connsiteY28" fmla="*/ 621095 h 858155"/>
                <a:gd name="connsiteX29" fmla="*/ 347093 w 528287"/>
                <a:gd name="connsiteY29" fmla="*/ 532528 h 858155"/>
                <a:gd name="connsiteX30" fmla="*/ 117970 w 528287"/>
                <a:gd name="connsiteY30" fmla="*/ 409570 h 858155"/>
                <a:gd name="connsiteX31" fmla="*/ 183636 w 528287"/>
                <a:gd name="connsiteY31" fmla="*/ 538652 h 858155"/>
                <a:gd name="connsiteX32" fmla="*/ 197809 w 528287"/>
                <a:gd name="connsiteY32" fmla="*/ 621566 h 858155"/>
                <a:gd name="connsiteX33" fmla="*/ 142064 w 528287"/>
                <a:gd name="connsiteY33" fmla="*/ 621566 h 858155"/>
                <a:gd name="connsiteX34" fmla="*/ 134977 w 528287"/>
                <a:gd name="connsiteY34" fmla="*/ 614028 h 858155"/>
                <a:gd name="connsiteX35" fmla="*/ 93405 w 528287"/>
                <a:gd name="connsiteY35" fmla="*/ 493426 h 858155"/>
                <a:gd name="connsiteX36" fmla="*/ 28684 w 528287"/>
                <a:gd name="connsiteY36" fmla="*/ 376122 h 858155"/>
                <a:gd name="connsiteX37" fmla="*/ 6008 w 528287"/>
                <a:gd name="connsiteY37" fmla="*/ 196632 h 858155"/>
                <a:gd name="connsiteX38" fmla="*/ 131671 w 528287"/>
                <a:gd name="connsiteY38" fmla="*/ 32218 h 858155"/>
                <a:gd name="connsiteX39" fmla="*/ 266900 w 528287"/>
                <a:gd name="connsiteY39" fmla="*/ 6 h 858155"/>
                <a:gd name="connsiteX0" fmla="*/ 180897 w 528287"/>
                <a:gd name="connsiteY0" fmla="*/ 808532 h 858155"/>
                <a:gd name="connsiteX1" fmla="*/ 351275 w 528287"/>
                <a:gd name="connsiteY1" fmla="*/ 808532 h 858155"/>
                <a:gd name="connsiteX2" fmla="*/ 300775 w 528287"/>
                <a:gd name="connsiteY2" fmla="*/ 851668 h 858155"/>
                <a:gd name="connsiteX3" fmla="*/ 281897 w 528287"/>
                <a:gd name="connsiteY3" fmla="*/ 857831 h 858155"/>
                <a:gd name="connsiteX4" fmla="*/ 198832 w 528287"/>
                <a:gd name="connsiteY4" fmla="*/ 827019 h 858155"/>
                <a:gd name="connsiteX5" fmla="*/ 180897 w 528287"/>
                <a:gd name="connsiteY5" fmla="*/ 808532 h 858155"/>
                <a:gd name="connsiteX6" fmla="*/ 182285 w 528287"/>
                <a:gd name="connsiteY6" fmla="*/ 731401 h 858155"/>
                <a:gd name="connsiteX7" fmla="*/ 347585 w 528287"/>
                <a:gd name="connsiteY7" fmla="*/ 731401 h 858155"/>
                <a:gd name="connsiteX8" fmla="*/ 375450 w 528287"/>
                <a:gd name="connsiteY8" fmla="*/ 755235 h 858155"/>
                <a:gd name="connsiteX9" fmla="*/ 347585 w 528287"/>
                <a:gd name="connsiteY9" fmla="*/ 778134 h 858155"/>
                <a:gd name="connsiteX10" fmla="*/ 264935 w 528287"/>
                <a:gd name="connsiteY10" fmla="*/ 778601 h 858155"/>
                <a:gd name="connsiteX11" fmla="*/ 181813 w 528287"/>
                <a:gd name="connsiteY11" fmla="*/ 778134 h 858155"/>
                <a:gd name="connsiteX12" fmla="*/ 154893 w 528287"/>
                <a:gd name="connsiteY12" fmla="*/ 754300 h 858155"/>
                <a:gd name="connsiteX13" fmla="*/ 182285 w 528287"/>
                <a:gd name="connsiteY13" fmla="*/ 731401 h 858155"/>
                <a:gd name="connsiteX14" fmla="*/ 174924 w 528287"/>
                <a:gd name="connsiteY14" fmla="*/ 655422 h 858155"/>
                <a:gd name="connsiteX15" fmla="*/ 354947 w 528287"/>
                <a:gd name="connsiteY15" fmla="*/ 655422 h 858155"/>
                <a:gd name="connsiteX16" fmla="*/ 379581 w 528287"/>
                <a:gd name="connsiteY16" fmla="*/ 677976 h 858155"/>
                <a:gd name="connsiteX17" fmla="*/ 355421 w 528287"/>
                <a:gd name="connsiteY17" fmla="*/ 701000 h 858155"/>
                <a:gd name="connsiteX18" fmla="*/ 264935 w 528287"/>
                <a:gd name="connsiteY18" fmla="*/ 701000 h 858155"/>
                <a:gd name="connsiteX19" fmla="*/ 175397 w 528287"/>
                <a:gd name="connsiteY19" fmla="*/ 701000 h 858155"/>
                <a:gd name="connsiteX20" fmla="*/ 149815 w 528287"/>
                <a:gd name="connsiteY20" fmla="*/ 678446 h 858155"/>
                <a:gd name="connsiteX21" fmla="*/ 174924 w 528287"/>
                <a:gd name="connsiteY21" fmla="*/ 655422 h 858155"/>
                <a:gd name="connsiteX22" fmla="*/ 266900 w 528287"/>
                <a:gd name="connsiteY22" fmla="*/ 6 h 858155"/>
                <a:gd name="connsiteX23" fmla="*/ 401421 w 528287"/>
                <a:gd name="connsiteY23" fmla="*/ 34573 h 858155"/>
                <a:gd name="connsiteX24" fmla="*/ 528029 w 528287"/>
                <a:gd name="connsiteY24" fmla="*/ 242329 h 858155"/>
                <a:gd name="connsiteX25" fmla="*/ 479842 w 528287"/>
                <a:gd name="connsiteY25" fmla="*/ 416637 h 858155"/>
                <a:gd name="connsiteX26" fmla="*/ 451025 w 528287"/>
                <a:gd name="connsiteY26" fmla="*/ 466574 h 858155"/>
                <a:gd name="connsiteX27" fmla="*/ 393390 w 528287"/>
                <a:gd name="connsiteY27" fmla="*/ 621095 h 858155"/>
                <a:gd name="connsiteX28" fmla="*/ 331503 w 528287"/>
                <a:gd name="connsiteY28" fmla="*/ 621095 h 858155"/>
                <a:gd name="connsiteX29" fmla="*/ 347093 w 528287"/>
                <a:gd name="connsiteY29" fmla="*/ 532528 h 858155"/>
                <a:gd name="connsiteX30" fmla="*/ 183636 w 528287"/>
                <a:gd name="connsiteY30" fmla="*/ 538652 h 858155"/>
                <a:gd name="connsiteX31" fmla="*/ 197809 w 528287"/>
                <a:gd name="connsiteY31" fmla="*/ 621566 h 858155"/>
                <a:gd name="connsiteX32" fmla="*/ 142064 w 528287"/>
                <a:gd name="connsiteY32" fmla="*/ 621566 h 858155"/>
                <a:gd name="connsiteX33" fmla="*/ 134977 w 528287"/>
                <a:gd name="connsiteY33" fmla="*/ 614028 h 858155"/>
                <a:gd name="connsiteX34" fmla="*/ 93405 w 528287"/>
                <a:gd name="connsiteY34" fmla="*/ 493426 h 858155"/>
                <a:gd name="connsiteX35" fmla="*/ 28684 w 528287"/>
                <a:gd name="connsiteY35" fmla="*/ 376122 h 858155"/>
                <a:gd name="connsiteX36" fmla="*/ 6008 w 528287"/>
                <a:gd name="connsiteY36" fmla="*/ 196632 h 858155"/>
                <a:gd name="connsiteX37" fmla="*/ 131671 w 528287"/>
                <a:gd name="connsiteY37" fmla="*/ 32218 h 858155"/>
                <a:gd name="connsiteX38" fmla="*/ 266900 w 528287"/>
                <a:gd name="connsiteY38" fmla="*/ 6 h 858155"/>
                <a:gd name="connsiteX0" fmla="*/ 180897 w 528287"/>
                <a:gd name="connsiteY0" fmla="*/ 808532 h 858155"/>
                <a:gd name="connsiteX1" fmla="*/ 351275 w 528287"/>
                <a:gd name="connsiteY1" fmla="*/ 808532 h 858155"/>
                <a:gd name="connsiteX2" fmla="*/ 300775 w 528287"/>
                <a:gd name="connsiteY2" fmla="*/ 851668 h 858155"/>
                <a:gd name="connsiteX3" fmla="*/ 281897 w 528287"/>
                <a:gd name="connsiteY3" fmla="*/ 857831 h 858155"/>
                <a:gd name="connsiteX4" fmla="*/ 198832 w 528287"/>
                <a:gd name="connsiteY4" fmla="*/ 827019 h 858155"/>
                <a:gd name="connsiteX5" fmla="*/ 180897 w 528287"/>
                <a:gd name="connsiteY5" fmla="*/ 808532 h 858155"/>
                <a:gd name="connsiteX6" fmla="*/ 182285 w 528287"/>
                <a:gd name="connsiteY6" fmla="*/ 731401 h 858155"/>
                <a:gd name="connsiteX7" fmla="*/ 347585 w 528287"/>
                <a:gd name="connsiteY7" fmla="*/ 731401 h 858155"/>
                <a:gd name="connsiteX8" fmla="*/ 375450 w 528287"/>
                <a:gd name="connsiteY8" fmla="*/ 755235 h 858155"/>
                <a:gd name="connsiteX9" fmla="*/ 347585 w 528287"/>
                <a:gd name="connsiteY9" fmla="*/ 778134 h 858155"/>
                <a:gd name="connsiteX10" fmla="*/ 264935 w 528287"/>
                <a:gd name="connsiteY10" fmla="*/ 778601 h 858155"/>
                <a:gd name="connsiteX11" fmla="*/ 181813 w 528287"/>
                <a:gd name="connsiteY11" fmla="*/ 778134 h 858155"/>
                <a:gd name="connsiteX12" fmla="*/ 154893 w 528287"/>
                <a:gd name="connsiteY12" fmla="*/ 754300 h 858155"/>
                <a:gd name="connsiteX13" fmla="*/ 182285 w 528287"/>
                <a:gd name="connsiteY13" fmla="*/ 731401 h 858155"/>
                <a:gd name="connsiteX14" fmla="*/ 174924 w 528287"/>
                <a:gd name="connsiteY14" fmla="*/ 655422 h 858155"/>
                <a:gd name="connsiteX15" fmla="*/ 354947 w 528287"/>
                <a:gd name="connsiteY15" fmla="*/ 655422 h 858155"/>
                <a:gd name="connsiteX16" fmla="*/ 379581 w 528287"/>
                <a:gd name="connsiteY16" fmla="*/ 677976 h 858155"/>
                <a:gd name="connsiteX17" fmla="*/ 355421 w 528287"/>
                <a:gd name="connsiteY17" fmla="*/ 701000 h 858155"/>
                <a:gd name="connsiteX18" fmla="*/ 264935 w 528287"/>
                <a:gd name="connsiteY18" fmla="*/ 701000 h 858155"/>
                <a:gd name="connsiteX19" fmla="*/ 175397 w 528287"/>
                <a:gd name="connsiteY19" fmla="*/ 701000 h 858155"/>
                <a:gd name="connsiteX20" fmla="*/ 149815 w 528287"/>
                <a:gd name="connsiteY20" fmla="*/ 678446 h 858155"/>
                <a:gd name="connsiteX21" fmla="*/ 174924 w 528287"/>
                <a:gd name="connsiteY21" fmla="*/ 655422 h 858155"/>
                <a:gd name="connsiteX22" fmla="*/ 266900 w 528287"/>
                <a:gd name="connsiteY22" fmla="*/ 6 h 858155"/>
                <a:gd name="connsiteX23" fmla="*/ 401421 w 528287"/>
                <a:gd name="connsiteY23" fmla="*/ 34573 h 858155"/>
                <a:gd name="connsiteX24" fmla="*/ 528029 w 528287"/>
                <a:gd name="connsiteY24" fmla="*/ 242329 h 858155"/>
                <a:gd name="connsiteX25" fmla="*/ 479842 w 528287"/>
                <a:gd name="connsiteY25" fmla="*/ 416637 h 858155"/>
                <a:gd name="connsiteX26" fmla="*/ 451025 w 528287"/>
                <a:gd name="connsiteY26" fmla="*/ 466574 h 858155"/>
                <a:gd name="connsiteX27" fmla="*/ 393390 w 528287"/>
                <a:gd name="connsiteY27" fmla="*/ 621095 h 858155"/>
                <a:gd name="connsiteX28" fmla="*/ 331503 w 528287"/>
                <a:gd name="connsiteY28" fmla="*/ 621095 h 858155"/>
                <a:gd name="connsiteX29" fmla="*/ 347093 w 528287"/>
                <a:gd name="connsiteY29" fmla="*/ 532528 h 858155"/>
                <a:gd name="connsiteX30" fmla="*/ 197809 w 528287"/>
                <a:gd name="connsiteY30" fmla="*/ 621566 h 858155"/>
                <a:gd name="connsiteX31" fmla="*/ 142064 w 528287"/>
                <a:gd name="connsiteY31" fmla="*/ 621566 h 858155"/>
                <a:gd name="connsiteX32" fmla="*/ 134977 w 528287"/>
                <a:gd name="connsiteY32" fmla="*/ 614028 h 858155"/>
                <a:gd name="connsiteX33" fmla="*/ 93405 w 528287"/>
                <a:gd name="connsiteY33" fmla="*/ 493426 h 858155"/>
                <a:gd name="connsiteX34" fmla="*/ 28684 w 528287"/>
                <a:gd name="connsiteY34" fmla="*/ 376122 h 858155"/>
                <a:gd name="connsiteX35" fmla="*/ 6008 w 528287"/>
                <a:gd name="connsiteY35" fmla="*/ 196632 h 858155"/>
                <a:gd name="connsiteX36" fmla="*/ 131671 w 528287"/>
                <a:gd name="connsiteY36" fmla="*/ 32218 h 858155"/>
                <a:gd name="connsiteX37" fmla="*/ 266900 w 528287"/>
                <a:gd name="connsiteY37" fmla="*/ 6 h 858155"/>
                <a:gd name="connsiteX0" fmla="*/ 180897 w 528287"/>
                <a:gd name="connsiteY0" fmla="*/ 808532 h 858155"/>
                <a:gd name="connsiteX1" fmla="*/ 351275 w 528287"/>
                <a:gd name="connsiteY1" fmla="*/ 808532 h 858155"/>
                <a:gd name="connsiteX2" fmla="*/ 300775 w 528287"/>
                <a:gd name="connsiteY2" fmla="*/ 851668 h 858155"/>
                <a:gd name="connsiteX3" fmla="*/ 281897 w 528287"/>
                <a:gd name="connsiteY3" fmla="*/ 857831 h 858155"/>
                <a:gd name="connsiteX4" fmla="*/ 198832 w 528287"/>
                <a:gd name="connsiteY4" fmla="*/ 827019 h 858155"/>
                <a:gd name="connsiteX5" fmla="*/ 180897 w 528287"/>
                <a:gd name="connsiteY5" fmla="*/ 808532 h 858155"/>
                <a:gd name="connsiteX6" fmla="*/ 182285 w 528287"/>
                <a:gd name="connsiteY6" fmla="*/ 731401 h 858155"/>
                <a:gd name="connsiteX7" fmla="*/ 347585 w 528287"/>
                <a:gd name="connsiteY7" fmla="*/ 731401 h 858155"/>
                <a:gd name="connsiteX8" fmla="*/ 375450 w 528287"/>
                <a:gd name="connsiteY8" fmla="*/ 755235 h 858155"/>
                <a:gd name="connsiteX9" fmla="*/ 347585 w 528287"/>
                <a:gd name="connsiteY9" fmla="*/ 778134 h 858155"/>
                <a:gd name="connsiteX10" fmla="*/ 264935 w 528287"/>
                <a:gd name="connsiteY10" fmla="*/ 778601 h 858155"/>
                <a:gd name="connsiteX11" fmla="*/ 181813 w 528287"/>
                <a:gd name="connsiteY11" fmla="*/ 778134 h 858155"/>
                <a:gd name="connsiteX12" fmla="*/ 154893 w 528287"/>
                <a:gd name="connsiteY12" fmla="*/ 754300 h 858155"/>
                <a:gd name="connsiteX13" fmla="*/ 182285 w 528287"/>
                <a:gd name="connsiteY13" fmla="*/ 731401 h 858155"/>
                <a:gd name="connsiteX14" fmla="*/ 174924 w 528287"/>
                <a:gd name="connsiteY14" fmla="*/ 655422 h 858155"/>
                <a:gd name="connsiteX15" fmla="*/ 354947 w 528287"/>
                <a:gd name="connsiteY15" fmla="*/ 655422 h 858155"/>
                <a:gd name="connsiteX16" fmla="*/ 379581 w 528287"/>
                <a:gd name="connsiteY16" fmla="*/ 677976 h 858155"/>
                <a:gd name="connsiteX17" fmla="*/ 355421 w 528287"/>
                <a:gd name="connsiteY17" fmla="*/ 701000 h 858155"/>
                <a:gd name="connsiteX18" fmla="*/ 264935 w 528287"/>
                <a:gd name="connsiteY18" fmla="*/ 701000 h 858155"/>
                <a:gd name="connsiteX19" fmla="*/ 175397 w 528287"/>
                <a:gd name="connsiteY19" fmla="*/ 701000 h 858155"/>
                <a:gd name="connsiteX20" fmla="*/ 149815 w 528287"/>
                <a:gd name="connsiteY20" fmla="*/ 678446 h 858155"/>
                <a:gd name="connsiteX21" fmla="*/ 174924 w 528287"/>
                <a:gd name="connsiteY21" fmla="*/ 655422 h 858155"/>
                <a:gd name="connsiteX22" fmla="*/ 266900 w 528287"/>
                <a:gd name="connsiteY22" fmla="*/ 6 h 858155"/>
                <a:gd name="connsiteX23" fmla="*/ 401421 w 528287"/>
                <a:gd name="connsiteY23" fmla="*/ 34573 h 858155"/>
                <a:gd name="connsiteX24" fmla="*/ 528029 w 528287"/>
                <a:gd name="connsiteY24" fmla="*/ 242329 h 858155"/>
                <a:gd name="connsiteX25" fmla="*/ 479842 w 528287"/>
                <a:gd name="connsiteY25" fmla="*/ 416637 h 858155"/>
                <a:gd name="connsiteX26" fmla="*/ 451025 w 528287"/>
                <a:gd name="connsiteY26" fmla="*/ 466574 h 858155"/>
                <a:gd name="connsiteX27" fmla="*/ 393390 w 528287"/>
                <a:gd name="connsiteY27" fmla="*/ 621095 h 858155"/>
                <a:gd name="connsiteX28" fmla="*/ 331503 w 528287"/>
                <a:gd name="connsiteY28" fmla="*/ 621095 h 858155"/>
                <a:gd name="connsiteX29" fmla="*/ 197809 w 528287"/>
                <a:gd name="connsiteY29" fmla="*/ 621566 h 858155"/>
                <a:gd name="connsiteX30" fmla="*/ 142064 w 528287"/>
                <a:gd name="connsiteY30" fmla="*/ 621566 h 858155"/>
                <a:gd name="connsiteX31" fmla="*/ 134977 w 528287"/>
                <a:gd name="connsiteY31" fmla="*/ 614028 h 858155"/>
                <a:gd name="connsiteX32" fmla="*/ 93405 w 528287"/>
                <a:gd name="connsiteY32" fmla="*/ 493426 h 858155"/>
                <a:gd name="connsiteX33" fmla="*/ 28684 w 528287"/>
                <a:gd name="connsiteY33" fmla="*/ 376122 h 858155"/>
                <a:gd name="connsiteX34" fmla="*/ 6008 w 528287"/>
                <a:gd name="connsiteY34" fmla="*/ 196632 h 858155"/>
                <a:gd name="connsiteX35" fmla="*/ 131671 w 528287"/>
                <a:gd name="connsiteY35" fmla="*/ 32218 h 858155"/>
                <a:gd name="connsiteX36" fmla="*/ 266900 w 528287"/>
                <a:gd name="connsiteY36" fmla="*/ 6 h 858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528287" h="858155">
                  <a:moveTo>
                    <a:pt x="180897" y="808532"/>
                  </a:moveTo>
                  <a:lnTo>
                    <a:pt x="351275" y="808532"/>
                  </a:lnTo>
                  <a:cubicBezTo>
                    <a:pt x="332869" y="824175"/>
                    <a:pt x="317294" y="838396"/>
                    <a:pt x="300775" y="851668"/>
                  </a:cubicBezTo>
                  <a:cubicBezTo>
                    <a:pt x="296056" y="855461"/>
                    <a:pt x="288504" y="857831"/>
                    <a:pt x="281897" y="857831"/>
                  </a:cubicBezTo>
                  <a:cubicBezTo>
                    <a:pt x="226206" y="857357"/>
                    <a:pt x="239892" y="864941"/>
                    <a:pt x="198832" y="827019"/>
                  </a:cubicBezTo>
                  <a:cubicBezTo>
                    <a:pt x="192696" y="821331"/>
                    <a:pt x="187505" y="815168"/>
                    <a:pt x="180897" y="808532"/>
                  </a:cubicBezTo>
                  <a:close/>
                  <a:moveTo>
                    <a:pt x="182285" y="731401"/>
                  </a:moveTo>
                  <a:lnTo>
                    <a:pt x="347585" y="731401"/>
                  </a:lnTo>
                  <a:cubicBezTo>
                    <a:pt x="365532" y="731401"/>
                    <a:pt x="375450" y="740280"/>
                    <a:pt x="375450" y="755235"/>
                  </a:cubicBezTo>
                  <a:cubicBezTo>
                    <a:pt x="374978" y="770189"/>
                    <a:pt x="365532" y="778134"/>
                    <a:pt x="347585" y="778134"/>
                  </a:cubicBezTo>
                  <a:cubicBezTo>
                    <a:pt x="320193" y="778601"/>
                    <a:pt x="292328" y="778601"/>
                    <a:pt x="264935" y="778601"/>
                  </a:cubicBezTo>
                  <a:lnTo>
                    <a:pt x="181813" y="778134"/>
                  </a:lnTo>
                  <a:cubicBezTo>
                    <a:pt x="165283" y="778134"/>
                    <a:pt x="154420" y="768787"/>
                    <a:pt x="154893" y="754300"/>
                  </a:cubicBezTo>
                  <a:cubicBezTo>
                    <a:pt x="155365" y="740280"/>
                    <a:pt x="165283" y="731401"/>
                    <a:pt x="182285" y="731401"/>
                  </a:cubicBezTo>
                  <a:close/>
                  <a:moveTo>
                    <a:pt x="174924" y="655422"/>
                  </a:moveTo>
                  <a:lnTo>
                    <a:pt x="354947" y="655422"/>
                  </a:lnTo>
                  <a:cubicBezTo>
                    <a:pt x="369633" y="655422"/>
                    <a:pt x="379581" y="664350"/>
                    <a:pt x="379581" y="677976"/>
                  </a:cubicBezTo>
                  <a:cubicBezTo>
                    <a:pt x="380055" y="691133"/>
                    <a:pt x="370107" y="701000"/>
                    <a:pt x="355421" y="701000"/>
                  </a:cubicBezTo>
                  <a:cubicBezTo>
                    <a:pt x="325575" y="701470"/>
                    <a:pt x="295255" y="701000"/>
                    <a:pt x="264935" y="701000"/>
                  </a:cubicBezTo>
                  <a:lnTo>
                    <a:pt x="175397" y="701000"/>
                  </a:lnTo>
                  <a:cubicBezTo>
                    <a:pt x="159764" y="701000"/>
                    <a:pt x="150289" y="692542"/>
                    <a:pt x="149815" y="678446"/>
                  </a:cubicBezTo>
                  <a:cubicBezTo>
                    <a:pt x="149815" y="664350"/>
                    <a:pt x="159290" y="655422"/>
                    <a:pt x="174924" y="655422"/>
                  </a:cubicBezTo>
                  <a:close/>
                  <a:moveTo>
                    <a:pt x="266900" y="6"/>
                  </a:moveTo>
                  <a:cubicBezTo>
                    <a:pt x="312016" y="300"/>
                    <a:pt x="357014" y="11725"/>
                    <a:pt x="401421" y="34573"/>
                  </a:cubicBezTo>
                  <a:cubicBezTo>
                    <a:pt x="484566" y="77914"/>
                    <a:pt x="523777" y="149993"/>
                    <a:pt x="528029" y="242329"/>
                  </a:cubicBezTo>
                  <a:cubicBezTo>
                    <a:pt x="530863" y="305928"/>
                    <a:pt x="510077" y="362460"/>
                    <a:pt x="479842" y="416637"/>
                  </a:cubicBezTo>
                  <a:cubicBezTo>
                    <a:pt x="470394" y="433125"/>
                    <a:pt x="460945" y="450085"/>
                    <a:pt x="451025" y="466574"/>
                  </a:cubicBezTo>
                  <a:cubicBezTo>
                    <a:pt x="422680" y="514626"/>
                    <a:pt x="393862" y="562207"/>
                    <a:pt x="393390" y="621095"/>
                  </a:cubicBezTo>
                  <a:lnTo>
                    <a:pt x="331503" y="621095"/>
                  </a:lnTo>
                  <a:lnTo>
                    <a:pt x="197809" y="621566"/>
                  </a:lnTo>
                  <a:cubicBezTo>
                    <a:pt x="177967" y="621566"/>
                    <a:pt x="160016" y="622037"/>
                    <a:pt x="142064" y="621566"/>
                  </a:cubicBezTo>
                  <a:cubicBezTo>
                    <a:pt x="139702" y="621095"/>
                    <a:pt x="135450" y="616855"/>
                    <a:pt x="134977" y="614028"/>
                  </a:cubicBezTo>
                  <a:cubicBezTo>
                    <a:pt x="133088" y="569745"/>
                    <a:pt x="114191" y="531114"/>
                    <a:pt x="93405" y="493426"/>
                  </a:cubicBezTo>
                  <a:cubicBezTo>
                    <a:pt x="71674" y="454325"/>
                    <a:pt x="48525" y="416166"/>
                    <a:pt x="28684" y="376122"/>
                  </a:cubicBezTo>
                  <a:cubicBezTo>
                    <a:pt x="811" y="319119"/>
                    <a:pt x="-6748" y="258818"/>
                    <a:pt x="6008" y="196632"/>
                  </a:cubicBezTo>
                  <a:cubicBezTo>
                    <a:pt x="21125" y="121256"/>
                    <a:pt x="63170" y="65666"/>
                    <a:pt x="131671" y="32218"/>
                  </a:cubicBezTo>
                  <a:cubicBezTo>
                    <a:pt x="176550" y="10547"/>
                    <a:pt x="221784" y="-288"/>
                    <a:pt x="266900" y="6"/>
                  </a:cubicBezTo>
                  <a:close/>
                </a:path>
              </a:pathLst>
            </a:custGeom>
            <a:noFill/>
            <a:ln w="12700">
              <a:solidFill>
                <a:srgbClr val="0478D4"/>
              </a:solidFill>
              <a:round/>
              <a:headEnd/>
              <a:tailEnd/>
            </a:ln>
          </p:spPr>
          <p:txBody>
            <a:bodyPr vert="horz" wrap="square" lIns="93211" tIns="46605" rIns="93211" bIns="46605" numCol="1" anchor="t" anchorCtr="0" compatLnSpc="1">
              <a:prstTxWarp prst="textNoShape">
                <a:avLst/>
              </a:prstTxWarp>
              <a:noAutofit/>
            </a:bodyPr>
            <a:lstStyle/>
            <a:p>
              <a:pPr defTabSz="932227">
                <a:defRPr/>
              </a:pPr>
              <a:endParaRPr lang="en-US" sz="3999">
                <a:solidFill>
                  <a:srgbClr val="505050"/>
                </a:solidFill>
                <a:latin typeface="Segoe UI" panose="020B0502040204020203" pitchFamily="34" charset="0"/>
                <a:cs typeface="Segoe UI" panose="020B0502040204020203" pitchFamily="34" charset="0"/>
                <a:sym typeface="Segoe UI Semibold"/>
              </a:endParaRPr>
            </a:p>
          </p:txBody>
        </p:sp>
      </p:grpSp>
      <p:grpSp>
        <p:nvGrpSpPr>
          <p:cNvPr id="171" name="Group 170">
            <a:extLst>
              <a:ext uri="{FF2B5EF4-FFF2-40B4-BE49-F238E27FC236}">
                <a16:creationId xmlns:a16="http://schemas.microsoft.com/office/drawing/2014/main" id="{CB5545D4-D525-4AB9-8681-1769CCAE67C9}"/>
              </a:ext>
            </a:extLst>
          </p:cNvPr>
          <p:cNvGrpSpPr/>
          <p:nvPr/>
        </p:nvGrpSpPr>
        <p:grpSpPr>
          <a:xfrm>
            <a:off x="9778597" y="6029431"/>
            <a:ext cx="429769" cy="429769"/>
            <a:chOff x="9273302" y="2046197"/>
            <a:chExt cx="1426282" cy="1426282"/>
          </a:xfrm>
        </p:grpSpPr>
        <p:sp>
          <p:nvSpPr>
            <p:cNvPr id="172" name="Oval 171">
              <a:extLst>
                <a:ext uri="{FF2B5EF4-FFF2-40B4-BE49-F238E27FC236}">
                  <a16:creationId xmlns:a16="http://schemas.microsoft.com/office/drawing/2014/main" id="{53E0B294-4DA9-475D-8B5B-323958B18770}"/>
                </a:ext>
              </a:extLst>
            </p:cNvPr>
            <p:cNvSpPr>
              <a:spLocks noChangeAspect="1"/>
            </p:cNvSpPr>
            <p:nvPr/>
          </p:nvSpPr>
          <p:spPr bwMode="auto">
            <a:xfrm>
              <a:off x="9273302" y="2046197"/>
              <a:ext cx="1426282" cy="1426282"/>
            </a:xfrm>
            <a:prstGeom prst="ellipse">
              <a:avLst/>
            </a:prstGeom>
            <a:noFill/>
            <a:ln w="22225" cap="flat" cmpd="sng" algn="ctr">
              <a:solidFill>
                <a:srgbClr val="0478D4"/>
              </a:solidFill>
              <a:prstDash val="solid"/>
              <a:miter lim="800000"/>
              <a:headEnd type="none" w="med" len="med"/>
              <a:tailEnd type="none" w="med" len="med"/>
            </a:ln>
            <a:effectLst/>
          </p:spPr>
          <p:txBody>
            <a:bodyPr vert="horz" wrap="square" lIns="0" tIns="0" rIns="0" bIns="0" numCol="1" rtlCol="0" anchor="ctr" anchorCtr="0" compatLnSpc="1">
              <a:prstTxWarp prst="textNoShape">
                <a:avLst/>
              </a:prstTxWarp>
            </a:bodyPr>
            <a:lstStyle/>
            <a:p>
              <a:pPr algn="ctr" defTabSz="969193" fontAlgn="base">
                <a:spcBef>
                  <a:spcPct val="0"/>
                </a:spcBef>
                <a:spcAft>
                  <a:spcPct val="0"/>
                </a:spcAft>
                <a:defRPr/>
              </a:pPr>
              <a:endParaRPr lang="en-US" sz="2399" kern="0">
                <a:solidFill>
                  <a:srgbClr val="505050"/>
                </a:solidFill>
                <a:latin typeface="Segoe UI" panose="020B0502040204020203" pitchFamily="34" charset="0"/>
                <a:cs typeface="Segoe UI" panose="020B0502040204020203" pitchFamily="34" charset="0"/>
                <a:sym typeface="Segoe UI Semibold"/>
              </a:endParaRPr>
            </a:p>
          </p:txBody>
        </p:sp>
        <p:sp>
          <p:nvSpPr>
            <p:cNvPr id="173" name="Freeform: Shape 172">
              <a:extLst>
                <a:ext uri="{FF2B5EF4-FFF2-40B4-BE49-F238E27FC236}">
                  <a16:creationId xmlns:a16="http://schemas.microsoft.com/office/drawing/2014/main" id="{6372C9D9-1D8D-4E8A-90FD-D8A5E60C305F}"/>
                </a:ext>
              </a:extLst>
            </p:cNvPr>
            <p:cNvSpPr>
              <a:spLocks noChangeAspect="1"/>
            </p:cNvSpPr>
            <p:nvPr/>
          </p:nvSpPr>
          <p:spPr bwMode="black">
            <a:xfrm>
              <a:off x="9745867" y="2316705"/>
              <a:ext cx="527667" cy="885265"/>
            </a:xfrm>
            <a:custGeom>
              <a:avLst/>
              <a:gdLst>
                <a:gd name="connsiteX0" fmla="*/ 285484 w 1193354"/>
                <a:gd name="connsiteY0" fmla="*/ 451468 h 2002084"/>
                <a:gd name="connsiteX1" fmla="*/ 284883 w 1193354"/>
                <a:gd name="connsiteY1" fmla="*/ 491345 h 2002084"/>
                <a:gd name="connsiteX2" fmla="*/ 284785 w 1193354"/>
                <a:gd name="connsiteY2" fmla="*/ 491279 h 2002084"/>
                <a:gd name="connsiteX3" fmla="*/ 284979 w 1193354"/>
                <a:gd name="connsiteY3" fmla="*/ 475228 h 2002084"/>
                <a:gd name="connsiteX4" fmla="*/ 286242 w 1193354"/>
                <a:gd name="connsiteY4" fmla="*/ 415853 h 2002084"/>
                <a:gd name="connsiteX5" fmla="*/ 286102 w 1193354"/>
                <a:gd name="connsiteY5" fmla="*/ 422418 h 2002084"/>
                <a:gd name="connsiteX6" fmla="*/ 285843 w 1193354"/>
                <a:gd name="connsiteY6" fmla="*/ 430162 h 2002084"/>
                <a:gd name="connsiteX7" fmla="*/ 285612 w 1193354"/>
                <a:gd name="connsiteY7" fmla="*/ 445461 h 2002084"/>
                <a:gd name="connsiteX8" fmla="*/ 285484 w 1193354"/>
                <a:gd name="connsiteY8" fmla="*/ 451468 h 2002084"/>
                <a:gd name="connsiteX9" fmla="*/ 285841 w 1193354"/>
                <a:gd name="connsiteY9" fmla="*/ 427810 h 2002084"/>
                <a:gd name="connsiteX10" fmla="*/ 286701 w 1193354"/>
                <a:gd name="connsiteY10" fmla="*/ 402165 h 2002084"/>
                <a:gd name="connsiteX11" fmla="*/ 286242 w 1193354"/>
                <a:gd name="connsiteY11" fmla="*/ 415853 h 2002084"/>
                <a:gd name="connsiteX12" fmla="*/ 286436 w 1193354"/>
                <a:gd name="connsiteY12" fmla="*/ 406761 h 2002084"/>
                <a:gd name="connsiteX13" fmla="*/ 496328 w 1193354"/>
                <a:gd name="connsiteY13" fmla="*/ 360361 h 2002084"/>
                <a:gd name="connsiteX14" fmla="*/ 496354 w 1193354"/>
                <a:gd name="connsiteY14" fmla="*/ 360534 h 2002084"/>
                <a:gd name="connsiteX15" fmla="*/ 494883 w 1193354"/>
                <a:gd name="connsiteY15" fmla="*/ 463364 h 2002084"/>
                <a:gd name="connsiteX16" fmla="*/ 494300 w 1193354"/>
                <a:gd name="connsiteY16" fmla="*/ 506394 h 2002084"/>
                <a:gd name="connsiteX17" fmla="*/ 494267 w 1193354"/>
                <a:gd name="connsiteY17" fmla="*/ 506416 h 2002084"/>
                <a:gd name="connsiteX18" fmla="*/ 494882 w 1193354"/>
                <a:gd name="connsiteY18" fmla="*/ 461012 h 2002084"/>
                <a:gd name="connsiteX19" fmla="*/ 495899 w 1193354"/>
                <a:gd name="connsiteY19" fmla="*/ 397961 h 2002084"/>
                <a:gd name="connsiteX20" fmla="*/ 289252 w 1193354"/>
                <a:gd name="connsiteY20" fmla="*/ 358061 h 2002084"/>
                <a:gd name="connsiteX21" fmla="*/ 289249 w 1193354"/>
                <a:gd name="connsiteY21" fmla="*/ 358087 h 2002084"/>
                <a:gd name="connsiteX22" fmla="*/ 288429 w 1193354"/>
                <a:gd name="connsiteY22" fmla="*/ 372279 h 2002084"/>
                <a:gd name="connsiteX23" fmla="*/ 287181 w 1193354"/>
                <a:gd name="connsiteY23" fmla="*/ 390263 h 2002084"/>
                <a:gd name="connsiteX24" fmla="*/ 286893 w 1193354"/>
                <a:gd name="connsiteY24" fmla="*/ 398838 h 2002084"/>
                <a:gd name="connsiteX25" fmla="*/ 286701 w 1193354"/>
                <a:gd name="connsiteY25" fmla="*/ 402165 h 2002084"/>
                <a:gd name="connsiteX26" fmla="*/ 287179 w 1193354"/>
                <a:gd name="connsiteY26" fmla="*/ 387912 h 2002084"/>
                <a:gd name="connsiteX27" fmla="*/ 289248 w 1193354"/>
                <a:gd name="connsiteY27" fmla="*/ 358087 h 2002084"/>
                <a:gd name="connsiteX28" fmla="*/ 296920 w 1193354"/>
                <a:gd name="connsiteY28" fmla="*/ 310739 h 2002084"/>
                <a:gd name="connsiteX29" fmla="*/ 289252 w 1193354"/>
                <a:gd name="connsiteY29" fmla="*/ 358061 h 2002084"/>
                <a:gd name="connsiteX30" fmla="*/ 294307 w 1193354"/>
                <a:gd name="connsiteY30" fmla="*/ 317179 h 2002084"/>
                <a:gd name="connsiteX31" fmla="*/ 301470 w 1193354"/>
                <a:gd name="connsiteY31" fmla="*/ 299529 h 2002084"/>
                <a:gd name="connsiteX32" fmla="*/ 298558 w 1193354"/>
                <a:gd name="connsiteY32" fmla="*/ 306704 h 2002084"/>
                <a:gd name="connsiteX33" fmla="*/ 297737 w 1193354"/>
                <a:gd name="connsiteY33" fmla="*/ 308062 h 2002084"/>
                <a:gd name="connsiteX34" fmla="*/ 297558 w 1193354"/>
                <a:gd name="connsiteY34" fmla="*/ 309167 h 2002084"/>
                <a:gd name="connsiteX35" fmla="*/ 296920 w 1193354"/>
                <a:gd name="connsiteY35" fmla="*/ 310739 h 2002084"/>
                <a:gd name="connsiteX36" fmla="*/ 297735 w 1193354"/>
                <a:gd name="connsiteY36" fmla="*/ 305710 h 2002084"/>
                <a:gd name="connsiteX37" fmla="*/ 483118 w 1193354"/>
                <a:gd name="connsiteY37" fmla="*/ 298753 h 2002084"/>
                <a:gd name="connsiteX38" fmla="*/ 489189 w 1193354"/>
                <a:gd name="connsiteY38" fmla="*/ 310293 h 2002084"/>
                <a:gd name="connsiteX39" fmla="*/ 496353 w 1193354"/>
                <a:gd name="connsiteY39" fmla="*/ 358182 h 2002084"/>
                <a:gd name="connsiteX40" fmla="*/ 496328 w 1193354"/>
                <a:gd name="connsiteY40" fmla="*/ 360361 h 2002084"/>
                <a:gd name="connsiteX41" fmla="*/ 496327 w 1193354"/>
                <a:gd name="connsiteY41" fmla="*/ 360355 h 2002084"/>
                <a:gd name="connsiteX42" fmla="*/ 496352 w 1193354"/>
                <a:gd name="connsiteY42" fmla="*/ 358182 h 2002084"/>
                <a:gd name="connsiteX43" fmla="*/ 495286 w 1193354"/>
                <a:gd name="connsiteY43" fmla="*/ 353397 h 2002084"/>
                <a:gd name="connsiteX44" fmla="*/ 489190 w 1193354"/>
                <a:gd name="connsiteY44" fmla="*/ 312645 h 2002084"/>
                <a:gd name="connsiteX45" fmla="*/ 484026 w 1193354"/>
                <a:gd name="connsiteY45" fmla="*/ 302828 h 2002084"/>
                <a:gd name="connsiteX46" fmla="*/ 312270 w 1193354"/>
                <a:gd name="connsiteY46" fmla="*/ 281652 h 2002084"/>
                <a:gd name="connsiteX47" fmla="*/ 301470 w 1193354"/>
                <a:gd name="connsiteY47" fmla="*/ 299529 h 2002084"/>
                <a:gd name="connsiteX48" fmla="*/ 307000 w 1193354"/>
                <a:gd name="connsiteY48" fmla="*/ 285901 h 2002084"/>
                <a:gd name="connsiteX49" fmla="*/ 473685 w 1193354"/>
                <a:gd name="connsiteY49" fmla="*/ 280824 h 2002084"/>
                <a:gd name="connsiteX50" fmla="*/ 481372 w 1193354"/>
                <a:gd name="connsiteY50" fmla="*/ 290914 h 2002084"/>
                <a:gd name="connsiteX51" fmla="*/ 483118 w 1193354"/>
                <a:gd name="connsiteY51" fmla="*/ 298753 h 2002084"/>
                <a:gd name="connsiteX52" fmla="*/ 467383 w 1193354"/>
                <a:gd name="connsiteY52" fmla="*/ 272552 h 2002084"/>
                <a:gd name="connsiteX53" fmla="*/ 470477 w 1193354"/>
                <a:gd name="connsiteY53" fmla="*/ 274726 h 2002084"/>
                <a:gd name="connsiteX54" fmla="*/ 473685 w 1193354"/>
                <a:gd name="connsiteY54" fmla="*/ 280824 h 2002084"/>
                <a:gd name="connsiteX55" fmla="*/ 438680 w 1193354"/>
                <a:gd name="connsiteY55" fmla="*/ 252385 h 2002084"/>
                <a:gd name="connsiteX56" fmla="*/ 463812 w 1193354"/>
                <a:gd name="connsiteY56" fmla="*/ 267865 h 2002084"/>
                <a:gd name="connsiteX57" fmla="*/ 467383 w 1193354"/>
                <a:gd name="connsiteY57" fmla="*/ 272552 h 2002084"/>
                <a:gd name="connsiteX58" fmla="*/ 392214 w 1193354"/>
                <a:gd name="connsiteY58" fmla="*/ 246486 h 2002084"/>
                <a:gd name="connsiteX59" fmla="*/ 470478 w 1193354"/>
                <a:gd name="connsiteY59" fmla="*/ 277078 h 2002084"/>
                <a:gd name="connsiteX60" fmla="*/ 484026 w 1193354"/>
                <a:gd name="connsiteY60" fmla="*/ 302828 h 2002084"/>
                <a:gd name="connsiteX61" fmla="*/ 495286 w 1193354"/>
                <a:gd name="connsiteY61" fmla="*/ 353397 h 2002084"/>
                <a:gd name="connsiteX62" fmla="*/ 496327 w 1193354"/>
                <a:gd name="connsiteY62" fmla="*/ 360355 h 2002084"/>
                <a:gd name="connsiteX63" fmla="*/ 495898 w 1193354"/>
                <a:gd name="connsiteY63" fmla="*/ 397961 h 2002084"/>
                <a:gd name="connsiteX64" fmla="*/ 494881 w 1193354"/>
                <a:gd name="connsiteY64" fmla="*/ 461012 h 2002084"/>
                <a:gd name="connsiteX65" fmla="*/ 494266 w 1193354"/>
                <a:gd name="connsiteY65" fmla="*/ 506417 h 2002084"/>
                <a:gd name="connsiteX66" fmla="*/ 494267 w 1193354"/>
                <a:gd name="connsiteY66" fmla="*/ 506416 h 2002084"/>
                <a:gd name="connsiteX67" fmla="*/ 493818 w 1193354"/>
                <a:gd name="connsiteY67" fmla="*/ 539623 h 2002084"/>
                <a:gd name="connsiteX68" fmla="*/ 493224 w 1193354"/>
                <a:gd name="connsiteY68" fmla="*/ 626081 h 2002084"/>
                <a:gd name="connsiteX69" fmla="*/ 493231 w 1193354"/>
                <a:gd name="connsiteY69" fmla="*/ 627553 h 2002084"/>
                <a:gd name="connsiteX70" fmla="*/ 493225 w 1193354"/>
                <a:gd name="connsiteY70" fmla="*/ 628433 h 2002084"/>
                <a:gd name="connsiteX71" fmla="*/ 505879 w 1193354"/>
                <a:gd name="connsiteY71" fmla="*/ 898482 h 2002084"/>
                <a:gd name="connsiteX72" fmla="*/ 622620 w 1193354"/>
                <a:gd name="connsiteY72" fmla="*/ 786882 h 2002084"/>
                <a:gd name="connsiteX73" fmla="*/ 739361 w 1193354"/>
                <a:gd name="connsiteY73" fmla="*/ 898482 h 2002084"/>
                <a:gd name="connsiteX74" fmla="*/ 739361 w 1193354"/>
                <a:gd name="connsiteY74" fmla="*/ 954282 h 2002084"/>
                <a:gd name="connsiteX75" fmla="*/ 849616 w 1193354"/>
                <a:gd name="connsiteY75" fmla="*/ 842682 h 2002084"/>
                <a:gd name="connsiteX76" fmla="*/ 966358 w 1193354"/>
                <a:gd name="connsiteY76" fmla="*/ 954282 h 2002084"/>
                <a:gd name="connsiteX77" fmla="*/ 966358 w 1193354"/>
                <a:gd name="connsiteY77" fmla="*/ 1010082 h 2002084"/>
                <a:gd name="connsiteX78" fmla="*/ 1083099 w 1193354"/>
                <a:gd name="connsiteY78" fmla="*/ 898482 h 2002084"/>
                <a:gd name="connsiteX79" fmla="*/ 1193354 w 1193354"/>
                <a:gd name="connsiteY79" fmla="*/ 1010082 h 2002084"/>
                <a:gd name="connsiteX80" fmla="*/ 1193354 w 1193354"/>
                <a:gd name="connsiteY80" fmla="*/ 1245682 h 2002084"/>
                <a:gd name="connsiteX81" fmla="*/ 1193354 w 1193354"/>
                <a:gd name="connsiteY81" fmla="*/ 1431683 h 2002084"/>
                <a:gd name="connsiteX82" fmla="*/ 1193354 w 1193354"/>
                <a:gd name="connsiteY82" fmla="*/ 1493683 h 2002084"/>
                <a:gd name="connsiteX83" fmla="*/ 596677 w 1193354"/>
                <a:gd name="connsiteY83" fmla="*/ 2002084 h 2002084"/>
                <a:gd name="connsiteX84" fmla="*/ 0 w 1193354"/>
                <a:gd name="connsiteY84" fmla="*/ 1431683 h 2002084"/>
                <a:gd name="connsiteX85" fmla="*/ 0 w 1193354"/>
                <a:gd name="connsiteY85" fmla="*/ 1109282 h 2002084"/>
                <a:gd name="connsiteX86" fmla="*/ 0 w 1193354"/>
                <a:gd name="connsiteY86" fmla="*/ 997682 h 2002084"/>
                <a:gd name="connsiteX87" fmla="*/ 116742 w 1193354"/>
                <a:gd name="connsiteY87" fmla="*/ 997682 h 2002084"/>
                <a:gd name="connsiteX88" fmla="*/ 226997 w 1193354"/>
                <a:gd name="connsiteY88" fmla="*/ 1109282 h 2002084"/>
                <a:gd name="connsiteX89" fmla="*/ 226997 w 1193354"/>
                <a:gd name="connsiteY89" fmla="*/ 1375883 h 2002084"/>
                <a:gd name="connsiteX90" fmla="*/ 278882 w 1193354"/>
                <a:gd name="connsiteY90" fmla="*/ 1320083 h 2002084"/>
                <a:gd name="connsiteX91" fmla="*/ 278882 w 1193354"/>
                <a:gd name="connsiteY91" fmla="*/ 1010082 h 2002084"/>
                <a:gd name="connsiteX92" fmla="*/ 278882 w 1193354"/>
                <a:gd name="connsiteY92" fmla="*/ 738056 h 2002084"/>
                <a:gd name="connsiteX93" fmla="*/ 282697 w 1193354"/>
                <a:gd name="connsiteY93" fmla="*/ 639405 h 2002084"/>
                <a:gd name="connsiteX94" fmla="*/ 283227 w 1193354"/>
                <a:gd name="connsiteY94" fmla="*/ 604037 h 2002084"/>
                <a:gd name="connsiteX95" fmla="*/ 284019 w 1193354"/>
                <a:gd name="connsiteY95" fmla="*/ 554865 h 2002084"/>
                <a:gd name="connsiteX96" fmla="*/ 284242 w 1193354"/>
                <a:gd name="connsiteY96" fmla="*/ 536372 h 2002084"/>
                <a:gd name="connsiteX97" fmla="*/ 284338 w 1193354"/>
                <a:gd name="connsiteY97" fmla="*/ 529962 h 2002084"/>
                <a:gd name="connsiteX98" fmla="*/ 285612 w 1193354"/>
                <a:gd name="connsiteY98" fmla="*/ 445461 h 2002084"/>
                <a:gd name="connsiteX99" fmla="*/ 286102 w 1193354"/>
                <a:gd name="connsiteY99" fmla="*/ 422418 h 2002084"/>
                <a:gd name="connsiteX100" fmla="*/ 286893 w 1193354"/>
                <a:gd name="connsiteY100" fmla="*/ 398838 h 2002084"/>
                <a:gd name="connsiteX101" fmla="*/ 288429 w 1193354"/>
                <a:gd name="connsiteY101" fmla="*/ 372279 h 2002084"/>
                <a:gd name="connsiteX102" fmla="*/ 289250 w 1193354"/>
                <a:gd name="connsiteY102" fmla="*/ 360439 h 2002084"/>
                <a:gd name="connsiteX103" fmla="*/ 297558 w 1193354"/>
                <a:gd name="connsiteY103" fmla="*/ 309167 h 2002084"/>
                <a:gd name="connsiteX104" fmla="*/ 298558 w 1193354"/>
                <a:gd name="connsiteY104" fmla="*/ 306704 h 2002084"/>
                <a:gd name="connsiteX105" fmla="*/ 315044 w 1193354"/>
                <a:gd name="connsiteY105" fmla="*/ 279415 h 2002084"/>
                <a:gd name="connsiteX106" fmla="*/ 338643 w 1193354"/>
                <a:gd name="connsiteY106" fmla="*/ 260387 h 2002084"/>
                <a:gd name="connsiteX107" fmla="*/ 351480 w 1193354"/>
                <a:gd name="connsiteY107" fmla="*/ 252389 h 2002084"/>
                <a:gd name="connsiteX108" fmla="*/ 392214 w 1193354"/>
                <a:gd name="connsiteY108" fmla="*/ 246486 h 2002084"/>
                <a:gd name="connsiteX109" fmla="*/ 392212 w 1193354"/>
                <a:gd name="connsiteY109" fmla="*/ 244134 h 2002084"/>
                <a:gd name="connsiteX110" fmla="*/ 351479 w 1193354"/>
                <a:gd name="connsiteY110" fmla="*/ 250037 h 2002084"/>
                <a:gd name="connsiteX111" fmla="*/ 338643 w 1193354"/>
                <a:gd name="connsiteY111" fmla="*/ 260387 h 2002084"/>
                <a:gd name="connsiteX112" fmla="*/ 319234 w 1193354"/>
                <a:gd name="connsiteY112" fmla="*/ 272480 h 2002084"/>
                <a:gd name="connsiteX113" fmla="*/ 315044 w 1193354"/>
                <a:gd name="connsiteY113" fmla="*/ 279415 h 2002084"/>
                <a:gd name="connsiteX114" fmla="*/ 312270 w 1193354"/>
                <a:gd name="connsiteY114" fmla="*/ 281652 h 2002084"/>
                <a:gd name="connsiteX115" fmla="*/ 319232 w 1193354"/>
                <a:gd name="connsiteY115" fmla="*/ 270128 h 2002084"/>
                <a:gd name="connsiteX116" fmla="*/ 392212 w 1193354"/>
                <a:gd name="connsiteY116" fmla="*/ 244134 h 2002084"/>
                <a:gd name="connsiteX117" fmla="*/ 392212 w 1193354"/>
                <a:gd name="connsiteY117" fmla="*/ 244134 h 2002084"/>
                <a:gd name="connsiteX118" fmla="*/ 392213 w 1193354"/>
                <a:gd name="connsiteY118" fmla="*/ 244134 h 2002084"/>
                <a:gd name="connsiteX119" fmla="*/ 438667 w 1193354"/>
                <a:gd name="connsiteY119" fmla="*/ 252376 h 2002084"/>
                <a:gd name="connsiteX120" fmla="*/ 438680 w 1193354"/>
                <a:gd name="connsiteY120" fmla="*/ 252385 h 2002084"/>
                <a:gd name="connsiteX121" fmla="*/ 438666 w 1193354"/>
                <a:gd name="connsiteY121" fmla="*/ 252376 h 2002084"/>
                <a:gd name="connsiteX122" fmla="*/ 400753 w 1193354"/>
                <a:gd name="connsiteY122" fmla="*/ 0 h 2002084"/>
                <a:gd name="connsiteX123" fmla="*/ 730683 w 1193354"/>
                <a:gd name="connsiteY123" fmla="*/ 329930 h 2002084"/>
                <a:gd name="connsiteX124" fmla="*/ 529177 w 1193354"/>
                <a:gd name="connsiteY124" fmla="*/ 633933 h 2002084"/>
                <a:gd name="connsiteX125" fmla="*/ 493310 w 1193354"/>
                <a:gd name="connsiteY125" fmla="*/ 645066 h 2002084"/>
                <a:gd name="connsiteX126" fmla="*/ 493231 w 1193354"/>
                <a:gd name="connsiteY126" fmla="*/ 627553 h 2002084"/>
                <a:gd name="connsiteX127" fmla="*/ 493819 w 1193354"/>
                <a:gd name="connsiteY127" fmla="*/ 541975 h 2002084"/>
                <a:gd name="connsiteX128" fmla="*/ 494300 w 1193354"/>
                <a:gd name="connsiteY128" fmla="*/ 506394 h 2002084"/>
                <a:gd name="connsiteX129" fmla="*/ 543825 w 1193354"/>
                <a:gd name="connsiteY129" fmla="*/ 473003 h 2002084"/>
                <a:gd name="connsiteX130" fmla="*/ 603088 w 1193354"/>
                <a:gd name="connsiteY130" fmla="*/ 329930 h 2002084"/>
                <a:gd name="connsiteX131" fmla="*/ 400752 w 1193354"/>
                <a:gd name="connsiteY131" fmla="*/ 127594 h 2002084"/>
                <a:gd name="connsiteX132" fmla="*/ 198416 w 1193354"/>
                <a:gd name="connsiteY132" fmla="*/ 329930 h 2002084"/>
                <a:gd name="connsiteX133" fmla="*/ 257679 w 1193354"/>
                <a:gd name="connsiteY133" fmla="*/ 473003 h 2002084"/>
                <a:gd name="connsiteX134" fmla="*/ 284785 w 1193354"/>
                <a:gd name="connsiteY134" fmla="*/ 491279 h 2002084"/>
                <a:gd name="connsiteX135" fmla="*/ 284242 w 1193354"/>
                <a:gd name="connsiteY135" fmla="*/ 536372 h 2002084"/>
                <a:gd name="connsiteX136" fmla="*/ 283227 w 1193354"/>
                <a:gd name="connsiteY136" fmla="*/ 604037 h 2002084"/>
                <a:gd name="connsiteX137" fmla="*/ 282696 w 1193354"/>
                <a:gd name="connsiteY137" fmla="*/ 637053 h 2002084"/>
                <a:gd name="connsiteX138" fmla="*/ 282693 w 1193354"/>
                <a:gd name="connsiteY138" fmla="*/ 637150 h 2002084"/>
                <a:gd name="connsiteX139" fmla="*/ 272330 w 1193354"/>
                <a:gd name="connsiteY139" fmla="*/ 633933 h 2002084"/>
                <a:gd name="connsiteX140" fmla="*/ 70823 w 1193354"/>
                <a:gd name="connsiteY140" fmla="*/ 329930 h 2002084"/>
                <a:gd name="connsiteX141" fmla="*/ 400753 w 1193354"/>
                <a:gd name="connsiteY141" fmla="*/ 0 h 2002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Lst>
              <a:rect l="l" t="t" r="r" b="b"/>
              <a:pathLst>
                <a:path w="1193354" h="2002084">
                  <a:moveTo>
                    <a:pt x="285484" y="451468"/>
                  </a:moveTo>
                  <a:lnTo>
                    <a:pt x="284883" y="491345"/>
                  </a:lnTo>
                  <a:lnTo>
                    <a:pt x="284785" y="491279"/>
                  </a:lnTo>
                  <a:lnTo>
                    <a:pt x="284979" y="475228"/>
                  </a:lnTo>
                  <a:close/>
                  <a:moveTo>
                    <a:pt x="286242" y="415853"/>
                  </a:moveTo>
                  <a:lnTo>
                    <a:pt x="286102" y="422418"/>
                  </a:lnTo>
                  <a:lnTo>
                    <a:pt x="285843" y="430162"/>
                  </a:lnTo>
                  <a:lnTo>
                    <a:pt x="285612" y="445461"/>
                  </a:lnTo>
                  <a:lnTo>
                    <a:pt x="285484" y="451468"/>
                  </a:lnTo>
                  <a:lnTo>
                    <a:pt x="285841" y="427810"/>
                  </a:lnTo>
                  <a:close/>
                  <a:moveTo>
                    <a:pt x="286701" y="402165"/>
                  </a:moveTo>
                  <a:lnTo>
                    <a:pt x="286242" y="415853"/>
                  </a:lnTo>
                  <a:lnTo>
                    <a:pt x="286436" y="406761"/>
                  </a:lnTo>
                  <a:close/>
                  <a:moveTo>
                    <a:pt x="496328" y="360361"/>
                  </a:moveTo>
                  <a:lnTo>
                    <a:pt x="496354" y="360534"/>
                  </a:lnTo>
                  <a:cubicBezTo>
                    <a:pt x="496354" y="377582"/>
                    <a:pt x="495634" y="415286"/>
                    <a:pt x="494883" y="463364"/>
                  </a:cubicBezTo>
                  <a:lnTo>
                    <a:pt x="494300" y="506394"/>
                  </a:lnTo>
                  <a:lnTo>
                    <a:pt x="494267" y="506416"/>
                  </a:lnTo>
                  <a:lnTo>
                    <a:pt x="494882" y="461012"/>
                  </a:lnTo>
                  <a:cubicBezTo>
                    <a:pt x="495258" y="436974"/>
                    <a:pt x="495625" y="415528"/>
                    <a:pt x="495899" y="397961"/>
                  </a:cubicBezTo>
                  <a:close/>
                  <a:moveTo>
                    <a:pt x="289252" y="358061"/>
                  </a:moveTo>
                  <a:lnTo>
                    <a:pt x="289249" y="358087"/>
                  </a:lnTo>
                  <a:lnTo>
                    <a:pt x="288429" y="372279"/>
                  </a:lnTo>
                  <a:lnTo>
                    <a:pt x="287181" y="390263"/>
                  </a:lnTo>
                  <a:lnTo>
                    <a:pt x="286893" y="398838"/>
                  </a:lnTo>
                  <a:lnTo>
                    <a:pt x="286701" y="402165"/>
                  </a:lnTo>
                  <a:lnTo>
                    <a:pt x="287179" y="387912"/>
                  </a:lnTo>
                  <a:cubicBezTo>
                    <a:pt x="287733" y="376149"/>
                    <a:pt x="288409" y="366066"/>
                    <a:pt x="289248" y="358087"/>
                  </a:cubicBezTo>
                  <a:close/>
                  <a:moveTo>
                    <a:pt x="296920" y="310739"/>
                  </a:moveTo>
                  <a:lnTo>
                    <a:pt x="289252" y="358061"/>
                  </a:lnTo>
                  <a:lnTo>
                    <a:pt x="294307" y="317179"/>
                  </a:lnTo>
                  <a:close/>
                  <a:moveTo>
                    <a:pt x="301470" y="299529"/>
                  </a:moveTo>
                  <a:lnTo>
                    <a:pt x="298558" y="306704"/>
                  </a:lnTo>
                  <a:lnTo>
                    <a:pt x="297737" y="308062"/>
                  </a:lnTo>
                  <a:lnTo>
                    <a:pt x="297558" y="309167"/>
                  </a:lnTo>
                  <a:lnTo>
                    <a:pt x="296920" y="310739"/>
                  </a:lnTo>
                  <a:lnTo>
                    <a:pt x="297735" y="305710"/>
                  </a:lnTo>
                  <a:close/>
                  <a:moveTo>
                    <a:pt x="483118" y="298753"/>
                  </a:moveTo>
                  <a:lnTo>
                    <a:pt x="489189" y="310293"/>
                  </a:lnTo>
                  <a:cubicBezTo>
                    <a:pt x="493416" y="324252"/>
                    <a:pt x="495718" y="340264"/>
                    <a:pt x="496353" y="358182"/>
                  </a:cubicBezTo>
                  <a:lnTo>
                    <a:pt x="496328" y="360361"/>
                  </a:lnTo>
                  <a:lnTo>
                    <a:pt x="496327" y="360355"/>
                  </a:lnTo>
                  <a:lnTo>
                    <a:pt x="496352" y="358182"/>
                  </a:lnTo>
                  <a:lnTo>
                    <a:pt x="495286" y="353397"/>
                  </a:lnTo>
                  <a:lnTo>
                    <a:pt x="489190" y="312645"/>
                  </a:lnTo>
                  <a:lnTo>
                    <a:pt x="484026" y="302828"/>
                  </a:lnTo>
                  <a:close/>
                  <a:moveTo>
                    <a:pt x="312270" y="281652"/>
                  </a:moveTo>
                  <a:lnTo>
                    <a:pt x="301470" y="299529"/>
                  </a:lnTo>
                  <a:lnTo>
                    <a:pt x="307000" y="285901"/>
                  </a:lnTo>
                  <a:close/>
                  <a:moveTo>
                    <a:pt x="473685" y="280824"/>
                  </a:moveTo>
                  <a:lnTo>
                    <a:pt x="481372" y="290914"/>
                  </a:lnTo>
                  <a:lnTo>
                    <a:pt x="483118" y="298753"/>
                  </a:lnTo>
                  <a:close/>
                  <a:moveTo>
                    <a:pt x="467383" y="272552"/>
                  </a:moveTo>
                  <a:lnTo>
                    <a:pt x="470477" y="274726"/>
                  </a:lnTo>
                  <a:lnTo>
                    <a:pt x="473685" y="280824"/>
                  </a:lnTo>
                  <a:close/>
                  <a:moveTo>
                    <a:pt x="438680" y="252385"/>
                  </a:moveTo>
                  <a:lnTo>
                    <a:pt x="463812" y="267865"/>
                  </a:lnTo>
                  <a:lnTo>
                    <a:pt x="467383" y="272552"/>
                  </a:lnTo>
                  <a:close/>
                  <a:moveTo>
                    <a:pt x="392214" y="246486"/>
                  </a:moveTo>
                  <a:cubicBezTo>
                    <a:pt x="428409" y="247079"/>
                    <a:pt x="453809" y="257674"/>
                    <a:pt x="470478" y="277078"/>
                  </a:cubicBezTo>
                  <a:lnTo>
                    <a:pt x="484026" y="302828"/>
                  </a:lnTo>
                  <a:lnTo>
                    <a:pt x="495286" y="353397"/>
                  </a:lnTo>
                  <a:lnTo>
                    <a:pt x="496327" y="360355"/>
                  </a:lnTo>
                  <a:lnTo>
                    <a:pt x="495898" y="397961"/>
                  </a:lnTo>
                  <a:cubicBezTo>
                    <a:pt x="495624" y="415528"/>
                    <a:pt x="495257" y="436973"/>
                    <a:pt x="494881" y="461012"/>
                  </a:cubicBezTo>
                  <a:lnTo>
                    <a:pt x="494266" y="506417"/>
                  </a:lnTo>
                  <a:lnTo>
                    <a:pt x="494267" y="506416"/>
                  </a:lnTo>
                  <a:lnTo>
                    <a:pt x="493818" y="539623"/>
                  </a:lnTo>
                  <a:cubicBezTo>
                    <a:pt x="493513" y="567563"/>
                    <a:pt x="493286" y="596811"/>
                    <a:pt x="493224" y="626081"/>
                  </a:cubicBezTo>
                  <a:lnTo>
                    <a:pt x="493231" y="627553"/>
                  </a:lnTo>
                  <a:lnTo>
                    <a:pt x="493225" y="628433"/>
                  </a:lnTo>
                  <a:cubicBezTo>
                    <a:pt x="492975" y="745514"/>
                    <a:pt x="495357" y="862953"/>
                    <a:pt x="505879" y="898482"/>
                  </a:cubicBezTo>
                  <a:cubicBezTo>
                    <a:pt x="526923" y="969540"/>
                    <a:pt x="557764" y="786882"/>
                    <a:pt x="622620" y="786882"/>
                  </a:cubicBezTo>
                  <a:cubicBezTo>
                    <a:pt x="687476" y="786882"/>
                    <a:pt x="739361" y="836482"/>
                    <a:pt x="739361" y="898482"/>
                  </a:cubicBezTo>
                  <a:lnTo>
                    <a:pt x="739361" y="954282"/>
                  </a:lnTo>
                  <a:cubicBezTo>
                    <a:pt x="739361" y="892282"/>
                    <a:pt x="791246" y="842682"/>
                    <a:pt x="849616" y="842682"/>
                  </a:cubicBezTo>
                  <a:cubicBezTo>
                    <a:pt x="914473" y="842682"/>
                    <a:pt x="966358" y="892282"/>
                    <a:pt x="966358" y="954282"/>
                  </a:cubicBezTo>
                  <a:lnTo>
                    <a:pt x="966358" y="1010082"/>
                  </a:lnTo>
                  <a:cubicBezTo>
                    <a:pt x="966358" y="948082"/>
                    <a:pt x="1018243" y="898482"/>
                    <a:pt x="1083099" y="898482"/>
                  </a:cubicBezTo>
                  <a:cubicBezTo>
                    <a:pt x="1147955" y="898482"/>
                    <a:pt x="1193354" y="948082"/>
                    <a:pt x="1193354" y="1010082"/>
                  </a:cubicBezTo>
                  <a:lnTo>
                    <a:pt x="1193354" y="1245682"/>
                  </a:lnTo>
                  <a:lnTo>
                    <a:pt x="1193354" y="1431683"/>
                  </a:lnTo>
                  <a:lnTo>
                    <a:pt x="1193354" y="1493683"/>
                  </a:lnTo>
                  <a:cubicBezTo>
                    <a:pt x="1160926" y="1778884"/>
                    <a:pt x="907987" y="2002084"/>
                    <a:pt x="596677" y="2002084"/>
                  </a:cubicBezTo>
                  <a:cubicBezTo>
                    <a:pt x="265911" y="2002084"/>
                    <a:pt x="0" y="1747884"/>
                    <a:pt x="0" y="1431683"/>
                  </a:cubicBezTo>
                  <a:lnTo>
                    <a:pt x="0" y="1109282"/>
                  </a:lnTo>
                  <a:lnTo>
                    <a:pt x="0" y="997682"/>
                  </a:lnTo>
                  <a:lnTo>
                    <a:pt x="116742" y="997682"/>
                  </a:lnTo>
                  <a:cubicBezTo>
                    <a:pt x="181598" y="997682"/>
                    <a:pt x="226997" y="1047282"/>
                    <a:pt x="226997" y="1109282"/>
                  </a:cubicBezTo>
                  <a:lnTo>
                    <a:pt x="226997" y="1375883"/>
                  </a:lnTo>
                  <a:cubicBezTo>
                    <a:pt x="265911" y="1375883"/>
                    <a:pt x="278882" y="1344883"/>
                    <a:pt x="278882" y="1320083"/>
                  </a:cubicBezTo>
                  <a:lnTo>
                    <a:pt x="278882" y="1010082"/>
                  </a:lnTo>
                  <a:lnTo>
                    <a:pt x="278882" y="738056"/>
                  </a:lnTo>
                  <a:cubicBezTo>
                    <a:pt x="280743" y="709242"/>
                    <a:pt x="281901" y="675222"/>
                    <a:pt x="282697" y="639405"/>
                  </a:cubicBezTo>
                  <a:lnTo>
                    <a:pt x="283227" y="604037"/>
                  </a:lnTo>
                  <a:lnTo>
                    <a:pt x="284019" y="554865"/>
                  </a:lnTo>
                  <a:lnTo>
                    <a:pt x="284242" y="536372"/>
                  </a:lnTo>
                  <a:lnTo>
                    <a:pt x="284338" y="529962"/>
                  </a:lnTo>
                  <a:lnTo>
                    <a:pt x="285612" y="445461"/>
                  </a:lnTo>
                  <a:lnTo>
                    <a:pt x="286102" y="422418"/>
                  </a:lnTo>
                  <a:lnTo>
                    <a:pt x="286893" y="398838"/>
                  </a:lnTo>
                  <a:lnTo>
                    <a:pt x="288429" y="372279"/>
                  </a:lnTo>
                  <a:lnTo>
                    <a:pt x="289250" y="360439"/>
                  </a:lnTo>
                  <a:lnTo>
                    <a:pt x="297558" y="309167"/>
                  </a:lnTo>
                  <a:lnTo>
                    <a:pt x="298558" y="306704"/>
                  </a:lnTo>
                  <a:lnTo>
                    <a:pt x="315044" y="279415"/>
                  </a:lnTo>
                  <a:lnTo>
                    <a:pt x="338643" y="260387"/>
                  </a:lnTo>
                  <a:lnTo>
                    <a:pt x="351480" y="252389"/>
                  </a:lnTo>
                  <a:cubicBezTo>
                    <a:pt x="363769" y="248129"/>
                    <a:pt x="377473" y="246233"/>
                    <a:pt x="392214" y="246486"/>
                  </a:cubicBezTo>
                  <a:close/>
                  <a:moveTo>
                    <a:pt x="392212" y="244134"/>
                  </a:moveTo>
                  <a:lnTo>
                    <a:pt x="351479" y="250037"/>
                  </a:lnTo>
                  <a:lnTo>
                    <a:pt x="338643" y="260387"/>
                  </a:lnTo>
                  <a:lnTo>
                    <a:pt x="319234" y="272480"/>
                  </a:lnTo>
                  <a:lnTo>
                    <a:pt x="315044" y="279415"/>
                  </a:lnTo>
                  <a:lnTo>
                    <a:pt x="312270" y="281652"/>
                  </a:lnTo>
                  <a:lnTo>
                    <a:pt x="319232" y="270128"/>
                  </a:lnTo>
                  <a:cubicBezTo>
                    <a:pt x="337398" y="251715"/>
                    <a:pt x="362730" y="243629"/>
                    <a:pt x="392212" y="244134"/>
                  </a:cubicBezTo>
                  <a:close/>
                  <a:moveTo>
                    <a:pt x="392212" y="244134"/>
                  </a:moveTo>
                  <a:lnTo>
                    <a:pt x="392213" y="244134"/>
                  </a:lnTo>
                  <a:cubicBezTo>
                    <a:pt x="410311" y="244430"/>
                    <a:pt x="425709" y="247227"/>
                    <a:pt x="438667" y="252376"/>
                  </a:cubicBezTo>
                  <a:lnTo>
                    <a:pt x="438680" y="252385"/>
                  </a:lnTo>
                  <a:lnTo>
                    <a:pt x="438666" y="252376"/>
                  </a:lnTo>
                  <a:close/>
                  <a:moveTo>
                    <a:pt x="400753" y="0"/>
                  </a:moveTo>
                  <a:cubicBezTo>
                    <a:pt x="582968" y="0"/>
                    <a:pt x="730683" y="147715"/>
                    <a:pt x="730683" y="329930"/>
                  </a:cubicBezTo>
                  <a:cubicBezTo>
                    <a:pt x="730683" y="466592"/>
                    <a:pt x="647593" y="583847"/>
                    <a:pt x="529177" y="633933"/>
                  </a:cubicBezTo>
                  <a:lnTo>
                    <a:pt x="493310" y="645066"/>
                  </a:lnTo>
                  <a:lnTo>
                    <a:pt x="493231" y="627553"/>
                  </a:lnTo>
                  <a:lnTo>
                    <a:pt x="493819" y="541975"/>
                  </a:lnTo>
                  <a:lnTo>
                    <a:pt x="494300" y="506394"/>
                  </a:lnTo>
                  <a:lnTo>
                    <a:pt x="543825" y="473003"/>
                  </a:lnTo>
                  <a:cubicBezTo>
                    <a:pt x="580441" y="436388"/>
                    <a:pt x="603088" y="385804"/>
                    <a:pt x="603088" y="329930"/>
                  </a:cubicBezTo>
                  <a:cubicBezTo>
                    <a:pt x="603088" y="218183"/>
                    <a:pt x="512499" y="127594"/>
                    <a:pt x="400752" y="127594"/>
                  </a:cubicBezTo>
                  <a:cubicBezTo>
                    <a:pt x="289005" y="127594"/>
                    <a:pt x="198416" y="218183"/>
                    <a:pt x="198416" y="329930"/>
                  </a:cubicBezTo>
                  <a:cubicBezTo>
                    <a:pt x="198416" y="385804"/>
                    <a:pt x="221064" y="436388"/>
                    <a:pt x="257679" y="473003"/>
                  </a:cubicBezTo>
                  <a:lnTo>
                    <a:pt x="284785" y="491279"/>
                  </a:lnTo>
                  <a:lnTo>
                    <a:pt x="284242" y="536372"/>
                  </a:lnTo>
                  <a:lnTo>
                    <a:pt x="283227" y="604037"/>
                  </a:lnTo>
                  <a:lnTo>
                    <a:pt x="282696" y="637053"/>
                  </a:lnTo>
                  <a:lnTo>
                    <a:pt x="282693" y="637150"/>
                  </a:lnTo>
                  <a:lnTo>
                    <a:pt x="272330" y="633933"/>
                  </a:lnTo>
                  <a:cubicBezTo>
                    <a:pt x="153913" y="583847"/>
                    <a:pt x="70823" y="466592"/>
                    <a:pt x="70823" y="329930"/>
                  </a:cubicBezTo>
                  <a:cubicBezTo>
                    <a:pt x="70823" y="147715"/>
                    <a:pt x="218538" y="0"/>
                    <a:pt x="400753" y="0"/>
                  </a:cubicBezTo>
                  <a:close/>
                </a:path>
              </a:pathLst>
            </a:custGeom>
            <a:noFill/>
            <a:ln w="12700">
              <a:solidFill>
                <a:srgbClr val="0478D4"/>
              </a:solidFill>
            </a:ln>
          </p:spPr>
          <p:txBody>
            <a:bodyPr vert="horz" wrap="square" lIns="93211" tIns="46605" rIns="93211" bIns="46605" numCol="1" anchor="t" anchorCtr="0" compatLnSpc="1">
              <a:prstTxWarp prst="textNoShape">
                <a:avLst/>
              </a:prstTxWarp>
              <a:noAutofit/>
            </a:bodyPr>
            <a:lstStyle/>
            <a:p>
              <a:pPr defTabSz="932227">
                <a:defRPr/>
              </a:pPr>
              <a:endParaRPr lang="en-US" sz="3999">
                <a:solidFill>
                  <a:srgbClr val="505050"/>
                </a:solidFill>
                <a:latin typeface="Segoe UI" panose="020B0502040204020203" pitchFamily="34" charset="0"/>
                <a:cs typeface="Segoe UI" panose="020B0502040204020203" pitchFamily="34" charset="0"/>
                <a:sym typeface="Segoe UI Semibold"/>
              </a:endParaRPr>
            </a:p>
          </p:txBody>
        </p:sp>
      </p:grpSp>
      <p:sp>
        <p:nvSpPr>
          <p:cNvPr id="174" name="Rectangle: Rounded Corners 173">
            <a:extLst>
              <a:ext uri="{FF2B5EF4-FFF2-40B4-BE49-F238E27FC236}">
                <a16:creationId xmlns:a16="http://schemas.microsoft.com/office/drawing/2014/main" id="{CFAD6029-BB8E-436B-B317-492B06B75812}"/>
              </a:ext>
            </a:extLst>
          </p:cNvPr>
          <p:cNvSpPr/>
          <p:nvPr/>
        </p:nvSpPr>
        <p:spPr>
          <a:xfrm>
            <a:off x="2043653" y="2842939"/>
            <a:ext cx="1047894" cy="778522"/>
          </a:xfrm>
          <a:prstGeom prst="roundRect">
            <a:avLst/>
          </a:prstGeom>
          <a:solidFill>
            <a:srgbClr val="7030A0"/>
          </a:solidFill>
          <a:ln w="12700" cap="flat" cmpd="sng" algn="ctr">
            <a:noFill/>
            <a:prstDash val="solid"/>
            <a:miter lim="800000"/>
          </a:ln>
          <a:effectLst/>
        </p:spPr>
        <p:txBody>
          <a:bodyPr rtlCol="0" anchor="ctr"/>
          <a:lstStyle/>
          <a:p>
            <a:pPr algn="ctr" defTabSz="914126">
              <a:defRPr/>
            </a:pPr>
            <a:r>
              <a:rPr lang="en-AU" sz="1400">
                <a:solidFill>
                  <a:prstClr val="white"/>
                </a:solidFill>
                <a:latin typeface="Segoe UI" panose="020B0502040204020203" pitchFamily="34" charset="0"/>
                <a:cs typeface="Segoe UI" panose="020B0502040204020203" pitchFamily="34" charset="0"/>
                <a:sym typeface="Segoe UI Semibold"/>
              </a:rPr>
              <a:t>Field Gateways</a:t>
            </a:r>
          </a:p>
        </p:txBody>
      </p:sp>
      <p:sp>
        <p:nvSpPr>
          <p:cNvPr id="175" name="Rectangle: Rounded Corners 174">
            <a:extLst>
              <a:ext uri="{FF2B5EF4-FFF2-40B4-BE49-F238E27FC236}">
                <a16:creationId xmlns:a16="http://schemas.microsoft.com/office/drawing/2014/main" id="{A162CEA1-1ABE-4CAD-9EEE-392592CB1B93}"/>
              </a:ext>
            </a:extLst>
          </p:cNvPr>
          <p:cNvSpPr/>
          <p:nvPr/>
        </p:nvSpPr>
        <p:spPr>
          <a:xfrm>
            <a:off x="851334" y="2842939"/>
            <a:ext cx="912731" cy="353518"/>
          </a:xfrm>
          <a:prstGeom prst="roundRect">
            <a:avLst/>
          </a:prstGeom>
          <a:solidFill>
            <a:srgbClr val="7030A0"/>
          </a:solidFill>
          <a:ln w="12700" cap="flat" cmpd="sng" algn="ctr">
            <a:noFill/>
            <a:prstDash val="solid"/>
            <a:miter lim="800000"/>
          </a:ln>
          <a:effectLst/>
        </p:spPr>
        <p:txBody>
          <a:bodyPr rtlCol="0" anchor="ctr"/>
          <a:lstStyle/>
          <a:p>
            <a:pPr algn="ctr" defTabSz="914126">
              <a:defRPr/>
            </a:pPr>
            <a:r>
              <a:rPr lang="en-AU" sz="1000">
                <a:solidFill>
                  <a:prstClr val="white"/>
                </a:solidFill>
                <a:latin typeface="Segoe UI" panose="020B0502040204020203" pitchFamily="34" charset="0"/>
                <a:cs typeface="Segoe UI" panose="020B0502040204020203" pitchFamily="34" charset="0"/>
                <a:sym typeface="Segoe UI Semibold"/>
              </a:rPr>
              <a:t>Constrained Devices</a:t>
            </a:r>
          </a:p>
        </p:txBody>
      </p:sp>
      <p:sp>
        <p:nvSpPr>
          <p:cNvPr id="176" name="Rectangle: Rounded Corners 175">
            <a:extLst>
              <a:ext uri="{FF2B5EF4-FFF2-40B4-BE49-F238E27FC236}">
                <a16:creationId xmlns:a16="http://schemas.microsoft.com/office/drawing/2014/main" id="{14998521-474F-4EA3-A226-B2BA75C8BDE9}"/>
              </a:ext>
            </a:extLst>
          </p:cNvPr>
          <p:cNvSpPr/>
          <p:nvPr/>
        </p:nvSpPr>
        <p:spPr>
          <a:xfrm>
            <a:off x="851334" y="3267944"/>
            <a:ext cx="920252" cy="353518"/>
          </a:xfrm>
          <a:prstGeom prst="roundRect">
            <a:avLst/>
          </a:prstGeom>
          <a:solidFill>
            <a:srgbClr val="7030A0"/>
          </a:solidFill>
          <a:ln w="12700" cap="flat" cmpd="sng" algn="ctr">
            <a:noFill/>
            <a:prstDash val="solid"/>
            <a:miter lim="800000"/>
          </a:ln>
          <a:effectLst/>
        </p:spPr>
        <p:txBody>
          <a:bodyPr rtlCol="0" anchor="ctr"/>
          <a:lstStyle/>
          <a:p>
            <a:pPr algn="ctr" defTabSz="914126">
              <a:defRPr/>
            </a:pPr>
            <a:r>
              <a:rPr lang="en-AU" sz="1000">
                <a:solidFill>
                  <a:prstClr val="white"/>
                </a:solidFill>
                <a:latin typeface="Segoe UI" panose="020B0502040204020203" pitchFamily="34" charset="0"/>
                <a:cs typeface="Segoe UI" panose="020B0502040204020203" pitchFamily="34" charset="0"/>
                <a:sym typeface="Segoe UI Semibold"/>
              </a:rPr>
              <a:t>Constrained Devices</a:t>
            </a:r>
          </a:p>
        </p:txBody>
      </p:sp>
      <p:cxnSp>
        <p:nvCxnSpPr>
          <p:cNvPr id="177" name="Straight Arrow Connector 176">
            <a:extLst>
              <a:ext uri="{FF2B5EF4-FFF2-40B4-BE49-F238E27FC236}">
                <a16:creationId xmlns:a16="http://schemas.microsoft.com/office/drawing/2014/main" id="{EC87BA0E-C393-4820-B581-23C570E99BC7}"/>
              </a:ext>
            </a:extLst>
          </p:cNvPr>
          <p:cNvCxnSpPr>
            <a:cxnSpLocks/>
          </p:cNvCxnSpPr>
          <p:nvPr/>
        </p:nvCxnSpPr>
        <p:spPr>
          <a:xfrm>
            <a:off x="3091547" y="3267945"/>
            <a:ext cx="386556" cy="233575"/>
          </a:xfrm>
          <a:prstGeom prst="straightConnector1">
            <a:avLst/>
          </a:prstGeom>
          <a:noFill/>
          <a:ln w="6350" cap="flat" cmpd="sng" algn="ctr">
            <a:solidFill>
              <a:sysClr val="windowText" lastClr="000000"/>
            </a:solidFill>
            <a:prstDash val="solid"/>
            <a:miter lim="800000"/>
            <a:headEnd type="triangle"/>
            <a:tailEnd type="triangle"/>
          </a:ln>
          <a:effectLst/>
        </p:spPr>
      </p:cxnSp>
      <p:cxnSp>
        <p:nvCxnSpPr>
          <p:cNvPr id="178" name="Straight Arrow Connector 177">
            <a:extLst>
              <a:ext uri="{FF2B5EF4-FFF2-40B4-BE49-F238E27FC236}">
                <a16:creationId xmlns:a16="http://schemas.microsoft.com/office/drawing/2014/main" id="{779F9217-311E-48FC-92DD-62337BDEEA8E}"/>
              </a:ext>
            </a:extLst>
          </p:cNvPr>
          <p:cNvCxnSpPr>
            <a:cxnSpLocks/>
          </p:cNvCxnSpPr>
          <p:nvPr/>
        </p:nvCxnSpPr>
        <p:spPr>
          <a:xfrm>
            <a:off x="1777897" y="3034131"/>
            <a:ext cx="255874" cy="7705"/>
          </a:xfrm>
          <a:prstGeom prst="straightConnector1">
            <a:avLst/>
          </a:prstGeom>
          <a:noFill/>
          <a:ln w="6350" cap="flat" cmpd="sng" algn="ctr">
            <a:solidFill>
              <a:sysClr val="windowText" lastClr="000000"/>
            </a:solidFill>
            <a:prstDash val="solid"/>
            <a:miter lim="800000"/>
            <a:headEnd type="triangle"/>
            <a:tailEnd type="triangle"/>
          </a:ln>
          <a:effectLst/>
        </p:spPr>
      </p:cxnSp>
      <p:sp>
        <p:nvSpPr>
          <p:cNvPr id="179" name="Rectangle: Rounded Corners 178">
            <a:extLst>
              <a:ext uri="{FF2B5EF4-FFF2-40B4-BE49-F238E27FC236}">
                <a16:creationId xmlns:a16="http://schemas.microsoft.com/office/drawing/2014/main" id="{1DF2C455-7DD1-4E1C-B69E-AEB55DDB92FF}"/>
              </a:ext>
            </a:extLst>
          </p:cNvPr>
          <p:cNvSpPr/>
          <p:nvPr/>
        </p:nvSpPr>
        <p:spPr>
          <a:xfrm>
            <a:off x="2032083" y="3923063"/>
            <a:ext cx="1059465" cy="778522"/>
          </a:xfrm>
          <a:prstGeom prst="roundRect">
            <a:avLst/>
          </a:prstGeom>
          <a:solidFill>
            <a:srgbClr val="C55A11"/>
          </a:solidFill>
          <a:ln w="12700" cap="flat" cmpd="sng" algn="ctr">
            <a:noFill/>
            <a:prstDash val="solid"/>
            <a:miter lim="800000"/>
          </a:ln>
          <a:effectLst/>
        </p:spPr>
        <p:txBody>
          <a:bodyPr rtlCol="0" anchor="ctr"/>
          <a:lstStyle/>
          <a:p>
            <a:pPr algn="ctr" defTabSz="914126">
              <a:defRPr/>
            </a:pPr>
            <a:r>
              <a:rPr lang="en-AU" sz="1400">
                <a:solidFill>
                  <a:prstClr val="white"/>
                </a:solidFill>
                <a:latin typeface="Segoe UI" panose="020B0502040204020203" pitchFamily="34" charset="0"/>
                <a:cs typeface="Segoe UI" panose="020B0502040204020203" pitchFamily="34" charset="0"/>
                <a:sym typeface="Segoe UI Semibold"/>
              </a:rPr>
              <a:t>Intelligent</a:t>
            </a:r>
          </a:p>
          <a:p>
            <a:pPr algn="ctr" defTabSz="914126">
              <a:defRPr/>
            </a:pPr>
            <a:r>
              <a:rPr lang="en-AU" sz="1400">
                <a:solidFill>
                  <a:prstClr val="white"/>
                </a:solidFill>
                <a:latin typeface="Segoe UI" panose="020B0502040204020203" pitchFamily="34" charset="0"/>
                <a:cs typeface="Segoe UI" panose="020B0502040204020203" pitchFamily="34" charset="0"/>
                <a:sym typeface="Segoe UI Semibold"/>
              </a:rPr>
              <a:t>Edge</a:t>
            </a:r>
          </a:p>
        </p:txBody>
      </p:sp>
      <p:sp>
        <p:nvSpPr>
          <p:cNvPr id="180" name="Oval 179">
            <a:extLst>
              <a:ext uri="{FF2B5EF4-FFF2-40B4-BE49-F238E27FC236}">
                <a16:creationId xmlns:a16="http://schemas.microsoft.com/office/drawing/2014/main" id="{F5251FA6-DBF6-4E32-AE86-EC39AB73B28E}"/>
              </a:ext>
            </a:extLst>
          </p:cNvPr>
          <p:cNvSpPr/>
          <p:nvPr/>
        </p:nvSpPr>
        <p:spPr bwMode="auto">
          <a:xfrm>
            <a:off x="1283642" y="1478592"/>
            <a:ext cx="1058102" cy="1058102"/>
          </a:xfrm>
          <a:prstGeom prst="ellipse">
            <a:avLst/>
          </a:prstGeom>
          <a:solidFill>
            <a:srgbClr val="00B050"/>
          </a:solidFill>
          <a:ln w="12700" cap="flat" cmpd="sng" algn="ctr">
            <a:solidFill>
              <a:sysClr val="window" lastClr="FFFFFF"/>
            </a:solidFill>
            <a:prstDash val="solid"/>
            <a:miter lim="800000"/>
            <a:headEnd type="none" w="med" len="med"/>
            <a:tailEnd type="none" w="med" len="med"/>
          </a:ln>
          <a:effectLst/>
        </p:spPr>
        <p:txBody>
          <a:bodyPr vert="horz" wrap="square" lIns="0" tIns="46625" rIns="0" bIns="46625" numCol="1" rtlCol="0" anchor="ctr" anchorCtr="0" compatLnSpc="1">
            <a:prstTxWarp prst="textNoShape">
              <a:avLst/>
            </a:prstTxWarp>
          </a:bodyPr>
          <a:lstStyle/>
          <a:p>
            <a:pPr algn="ctr" defTabSz="932192" fontAlgn="base">
              <a:spcBef>
                <a:spcPct val="0"/>
              </a:spcBef>
              <a:spcAft>
                <a:spcPct val="0"/>
              </a:spcAft>
              <a:defRPr/>
            </a:pPr>
            <a:r>
              <a:rPr lang="en-US" sz="1400">
                <a:gradFill>
                  <a:gsLst>
                    <a:gs pos="40075">
                      <a:srgbClr val="FFFFFF"/>
                    </a:gs>
                    <a:gs pos="30000">
                      <a:srgbClr val="FFFFFF"/>
                    </a:gs>
                  </a:gsLst>
                  <a:lin ang="5400000" scaled="0"/>
                </a:gradFill>
                <a:latin typeface="Segoe UI" panose="020B0502040204020203" pitchFamily="34" charset="0"/>
                <a:cs typeface="Segoe UI" panose="020B0502040204020203" pitchFamily="34" charset="0"/>
                <a:sym typeface="Segoe UI Semibold"/>
              </a:rPr>
              <a:t>IoT Devices</a:t>
            </a:r>
          </a:p>
        </p:txBody>
      </p:sp>
      <p:sp>
        <p:nvSpPr>
          <p:cNvPr id="181" name="Rectangle 180">
            <a:extLst>
              <a:ext uri="{FF2B5EF4-FFF2-40B4-BE49-F238E27FC236}">
                <a16:creationId xmlns:a16="http://schemas.microsoft.com/office/drawing/2014/main" id="{EDF6DFB8-0465-4EF1-BED5-98BF5AB1F272}"/>
              </a:ext>
            </a:extLst>
          </p:cNvPr>
          <p:cNvSpPr/>
          <p:nvPr/>
        </p:nvSpPr>
        <p:spPr>
          <a:xfrm>
            <a:off x="2421681" y="1795718"/>
            <a:ext cx="919556" cy="409460"/>
          </a:xfrm>
          <a:prstGeom prst="rect">
            <a:avLst/>
          </a:prstGeom>
          <a:noFill/>
          <a:ln w="12700" cap="flat" cmpd="sng" algn="ctr">
            <a:noFill/>
            <a:prstDash val="solid"/>
            <a:miter lim="800000"/>
          </a:ln>
          <a:effectLst/>
        </p:spPr>
        <p:txBody>
          <a:bodyPr rtlCol="0" anchor="ctr"/>
          <a:lstStyle/>
          <a:p>
            <a:pPr algn="ctr" defTabSz="914126">
              <a:defRPr/>
            </a:pPr>
            <a:r>
              <a:rPr lang="en-AU" sz="1100">
                <a:solidFill>
                  <a:prstClr val="black"/>
                </a:solidFill>
                <a:latin typeface="Segoe UI" panose="020B0502040204020203" pitchFamily="34" charset="0"/>
                <a:cs typeface="Segoe UI" panose="020B0502040204020203" pitchFamily="34" charset="0"/>
                <a:sym typeface="Segoe UI Semibold"/>
              </a:rPr>
              <a:t>Custom</a:t>
            </a:r>
          </a:p>
          <a:p>
            <a:pPr algn="ctr" defTabSz="914126">
              <a:defRPr/>
            </a:pPr>
            <a:r>
              <a:rPr lang="en-AU" sz="1100">
                <a:solidFill>
                  <a:prstClr val="black"/>
                </a:solidFill>
                <a:latin typeface="Segoe UI" panose="020B0502040204020203" pitchFamily="34" charset="0"/>
                <a:cs typeface="Segoe UI" panose="020B0502040204020203" pitchFamily="34" charset="0"/>
                <a:sym typeface="Segoe UI Semibold"/>
              </a:rPr>
              <a:t> Protocols</a:t>
            </a:r>
          </a:p>
        </p:txBody>
      </p:sp>
      <p:sp>
        <p:nvSpPr>
          <p:cNvPr id="182" name="Rectangle: Rounded Corners 181">
            <a:extLst>
              <a:ext uri="{FF2B5EF4-FFF2-40B4-BE49-F238E27FC236}">
                <a16:creationId xmlns:a16="http://schemas.microsoft.com/office/drawing/2014/main" id="{D3E6D136-2189-4506-B09C-7DD299FEA796}"/>
              </a:ext>
            </a:extLst>
          </p:cNvPr>
          <p:cNvSpPr/>
          <p:nvPr/>
        </p:nvSpPr>
        <p:spPr>
          <a:xfrm>
            <a:off x="3340713" y="1692060"/>
            <a:ext cx="1047894" cy="625768"/>
          </a:xfrm>
          <a:prstGeom prst="roundRect">
            <a:avLst/>
          </a:prstGeom>
          <a:solidFill>
            <a:srgbClr val="00B050"/>
          </a:solidFill>
          <a:ln w="12700" cap="flat" cmpd="sng" algn="ctr">
            <a:noFill/>
            <a:prstDash val="solid"/>
            <a:miter lim="800000"/>
          </a:ln>
          <a:effectLst/>
        </p:spPr>
        <p:txBody>
          <a:bodyPr rtlCol="0" anchor="ctr"/>
          <a:lstStyle/>
          <a:p>
            <a:pPr algn="ctr" defTabSz="914126">
              <a:defRPr/>
            </a:pPr>
            <a:r>
              <a:rPr lang="en-AU" sz="1400">
                <a:solidFill>
                  <a:prstClr val="white"/>
                </a:solidFill>
                <a:latin typeface="Segoe UI" panose="020B0502040204020203" pitchFamily="34" charset="0"/>
                <a:cs typeface="Segoe UI" panose="020B0502040204020203" pitchFamily="34" charset="0"/>
                <a:sym typeface="Segoe UI Semibold"/>
              </a:rPr>
              <a:t>Custom</a:t>
            </a:r>
          </a:p>
          <a:p>
            <a:pPr algn="ctr" defTabSz="914126">
              <a:defRPr/>
            </a:pPr>
            <a:r>
              <a:rPr lang="en-AU" sz="1400">
                <a:solidFill>
                  <a:prstClr val="white"/>
                </a:solidFill>
                <a:latin typeface="Segoe UI" panose="020B0502040204020203" pitchFamily="34" charset="0"/>
                <a:cs typeface="Segoe UI" panose="020B0502040204020203" pitchFamily="34" charset="0"/>
                <a:sym typeface="Segoe UI Semibold"/>
              </a:rPr>
              <a:t>Cloud Gateways</a:t>
            </a:r>
          </a:p>
        </p:txBody>
      </p:sp>
      <p:cxnSp>
        <p:nvCxnSpPr>
          <p:cNvPr id="183" name="Straight Arrow Connector 182">
            <a:extLst>
              <a:ext uri="{FF2B5EF4-FFF2-40B4-BE49-F238E27FC236}">
                <a16:creationId xmlns:a16="http://schemas.microsoft.com/office/drawing/2014/main" id="{3DE76813-95AB-4DF4-A57D-37DEC215A923}"/>
              </a:ext>
            </a:extLst>
          </p:cNvPr>
          <p:cNvCxnSpPr>
            <a:cxnSpLocks/>
          </p:cNvCxnSpPr>
          <p:nvPr/>
        </p:nvCxnSpPr>
        <p:spPr>
          <a:xfrm flipV="1">
            <a:off x="2341745" y="2000449"/>
            <a:ext cx="999493" cy="7195"/>
          </a:xfrm>
          <a:prstGeom prst="straightConnector1">
            <a:avLst/>
          </a:prstGeom>
          <a:noFill/>
          <a:ln w="6350" cap="flat" cmpd="sng" algn="ctr">
            <a:solidFill>
              <a:sysClr val="windowText" lastClr="000000"/>
            </a:solidFill>
            <a:prstDash val="solid"/>
            <a:miter lim="800000"/>
            <a:headEnd type="triangle"/>
            <a:tailEnd type="triangle"/>
          </a:ln>
          <a:effectLst/>
        </p:spPr>
      </p:cxnSp>
      <p:cxnSp>
        <p:nvCxnSpPr>
          <p:cNvPr id="184" name="Straight Arrow Connector 183">
            <a:extLst>
              <a:ext uri="{FF2B5EF4-FFF2-40B4-BE49-F238E27FC236}">
                <a16:creationId xmlns:a16="http://schemas.microsoft.com/office/drawing/2014/main" id="{BEFBE9DD-4556-4C2E-81D4-35C65858B8C5}"/>
              </a:ext>
            </a:extLst>
          </p:cNvPr>
          <p:cNvCxnSpPr>
            <a:cxnSpLocks/>
          </p:cNvCxnSpPr>
          <p:nvPr/>
        </p:nvCxnSpPr>
        <p:spPr>
          <a:xfrm>
            <a:off x="3864660" y="2317828"/>
            <a:ext cx="142" cy="1055345"/>
          </a:xfrm>
          <a:prstGeom prst="straightConnector1">
            <a:avLst/>
          </a:prstGeom>
          <a:noFill/>
          <a:ln w="6350" cap="flat" cmpd="sng" algn="ctr">
            <a:solidFill>
              <a:sysClr val="windowText" lastClr="000000"/>
            </a:solidFill>
            <a:prstDash val="solid"/>
            <a:miter lim="800000"/>
            <a:headEnd type="triangle"/>
            <a:tailEnd type="triangle"/>
          </a:ln>
          <a:effectLst/>
        </p:spPr>
      </p:cxnSp>
      <p:cxnSp>
        <p:nvCxnSpPr>
          <p:cNvPr id="185" name="Straight Arrow Connector 184">
            <a:extLst>
              <a:ext uri="{FF2B5EF4-FFF2-40B4-BE49-F238E27FC236}">
                <a16:creationId xmlns:a16="http://schemas.microsoft.com/office/drawing/2014/main" id="{5600C90A-76A7-4508-8768-81B6F5EE9254}"/>
              </a:ext>
            </a:extLst>
          </p:cNvPr>
          <p:cNvCxnSpPr>
            <a:cxnSpLocks/>
          </p:cNvCxnSpPr>
          <p:nvPr/>
        </p:nvCxnSpPr>
        <p:spPr>
          <a:xfrm>
            <a:off x="1777897" y="3452768"/>
            <a:ext cx="255874" cy="7705"/>
          </a:xfrm>
          <a:prstGeom prst="straightConnector1">
            <a:avLst/>
          </a:prstGeom>
          <a:noFill/>
          <a:ln w="6350" cap="flat" cmpd="sng" algn="ctr">
            <a:solidFill>
              <a:sysClr val="windowText" lastClr="000000"/>
            </a:solidFill>
            <a:prstDash val="solid"/>
            <a:miter lim="800000"/>
            <a:headEnd type="triangle"/>
            <a:tailEnd type="triangle"/>
          </a:ln>
          <a:effectLst/>
        </p:spPr>
      </p:cxnSp>
      <p:cxnSp>
        <p:nvCxnSpPr>
          <p:cNvPr id="186" name="Straight Arrow Connector 185">
            <a:extLst>
              <a:ext uri="{FF2B5EF4-FFF2-40B4-BE49-F238E27FC236}">
                <a16:creationId xmlns:a16="http://schemas.microsoft.com/office/drawing/2014/main" id="{C8A65B6A-CD3A-44B4-81B5-ED6A718403B2}"/>
              </a:ext>
            </a:extLst>
          </p:cNvPr>
          <p:cNvCxnSpPr>
            <a:cxnSpLocks/>
          </p:cNvCxnSpPr>
          <p:nvPr/>
        </p:nvCxnSpPr>
        <p:spPr>
          <a:xfrm flipV="1">
            <a:off x="3099168" y="4263249"/>
            <a:ext cx="211735" cy="69838"/>
          </a:xfrm>
          <a:prstGeom prst="straightConnector1">
            <a:avLst/>
          </a:prstGeom>
          <a:noFill/>
          <a:ln w="6350" cap="flat" cmpd="sng" algn="ctr">
            <a:solidFill>
              <a:sysClr val="windowText" lastClr="000000"/>
            </a:solidFill>
            <a:prstDash val="solid"/>
            <a:miter lim="800000"/>
            <a:headEnd type="triangle"/>
            <a:tailEnd type="triangle"/>
          </a:ln>
          <a:effectLst/>
        </p:spPr>
      </p:cxnSp>
      <p:sp>
        <p:nvSpPr>
          <p:cNvPr id="187" name="Rectangle: Rounded Corners 186">
            <a:extLst>
              <a:ext uri="{FF2B5EF4-FFF2-40B4-BE49-F238E27FC236}">
                <a16:creationId xmlns:a16="http://schemas.microsoft.com/office/drawing/2014/main" id="{14AC6151-51E9-4930-A3D1-BDF68A392F26}"/>
              </a:ext>
            </a:extLst>
          </p:cNvPr>
          <p:cNvSpPr/>
          <p:nvPr/>
        </p:nvSpPr>
        <p:spPr>
          <a:xfrm>
            <a:off x="858856" y="3923062"/>
            <a:ext cx="912731" cy="353518"/>
          </a:xfrm>
          <a:prstGeom prst="roundRect">
            <a:avLst/>
          </a:prstGeom>
          <a:solidFill>
            <a:srgbClr val="C55A11"/>
          </a:solidFill>
          <a:ln w="12700" cap="flat" cmpd="sng" algn="ctr">
            <a:noFill/>
            <a:prstDash val="solid"/>
            <a:miter lim="800000"/>
          </a:ln>
          <a:effectLst/>
        </p:spPr>
        <p:txBody>
          <a:bodyPr rtlCol="0" anchor="ctr"/>
          <a:lstStyle/>
          <a:p>
            <a:pPr algn="ctr" defTabSz="914126">
              <a:defRPr/>
            </a:pPr>
            <a:r>
              <a:rPr lang="en-AU" sz="1000">
                <a:solidFill>
                  <a:prstClr val="white"/>
                </a:solidFill>
                <a:latin typeface="Segoe UI" panose="020B0502040204020203" pitchFamily="34" charset="0"/>
                <a:cs typeface="Segoe UI" panose="020B0502040204020203" pitchFamily="34" charset="0"/>
                <a:sym typeface="Segoe UI Semibold"/>
              </a:rPr>
              <a:t>Edge Devices</a:t>
            </a:r>
          </a:p>
        </p:txBody>
      </p:sp>
      <p:sp>
        <p:nvSpPr>
          <p:cNvPr id="188" name="Rectangle: Rounded Corners 187">
            <a:extLst>
              <a:ext uri="{FF2B5EF4-FFF2-40B4-BE49-F238E27FC236}">
                <a16:creationId xmlns:a16="http://schemas.microsoft.com/office/drawing/2014/main" id="{3D0B110B-CA35-4FBB-8EFD-EB65144B58D7}"/>
              </a:ext>
            </a:extLst>
          </p:cNvPr>
          <p:cNvSpPr/>
          <p:nvPr/>
        </p:nvSpPr>
        <p:spPr>
          <a:xfrm>
            <a:off x="858856" y="4348067"/>
            <a:ext cx="920252" cy="353518"/>
          </a:xfrm>
          <a:prstGeom prst="roundRect">
            <a:avLst/>
          </a:prstGeom>
          <a:solidFill>
            <a:srgbClr val="C55A11"/>
          </a:solidFill>
          <a:ln w="12700" cap="flat" cmpd="sng" algn="ctr">
            <a:noFill/>
            <a:prstDash val="solid"/>
            <a:miter lim="800000"/>
          </a:ln>
          <a:effectLst/>
        </p:spPr>
        <p:txBody>
          <a:bodyPr rtlCol="0" anchor="ctr"/>
          <a:lstStyle/>
          <a:p>
            <a:pPr algn="ctr" defTabSz="914126">
              <a:defRPr/>
            </a:pPr>
            <a:r>
              <a:rPr lang="en-AU" sz="1000">
                <a:solidFill>
                  <a:prstClr val="white"/>
                </a:solidFill>
                <a:latin typeface="Segoe UI" panose="020B0502040204020203" pitchFamily="34" charset="0"/>
                <a:cs typeface="Segoe UI" panose="020B0502040204020203" pitchFamily="34" charset="0"/>
                <a:sym typeface="Segoe UI Semibold"/>
              </a:rPr>
              <a:t>Edge Devices</a:t>
            </a:r>
          </a:p>
        </p:txBody>
      </p:sp>
      <p:cxnSp>
        <p:nvCxnSpPr>
          <p:cNvPr id="189" name="Straight Arrow Connector 188">
            <a:extLst>
              <a:ext uri="{FF2B5EF4-FFF2-40B4-BE49-F238E27FC236}">
                <a16:creationId xmlns:a16="http://schemas.microsoft.com/office/drawing/2014/main" id="{998B98AA-9E52-42C4-A78A-AB6DE9301547}"/>
              </a:ext>
            </a:extLst>
          </p:cNvPr>
          <p:cNvCxnSpPr>
            <a:cxnSpLocks/>
          </p:cNvCxnSpPr>
          <p:nvPr/>
        </p:nvCxnSpPr>
        <p:spPr>
          <a:xfrm>
            <a:off x="1764064" y="4115316"/>
            <a:ext cx="255874" cy="7705"/>
          </a:xfrm>
          <a:prstGeom prst="straightConnector1">
            <a:avLst/>
          </a:prstGeom>
          <a:noFill/>
          <a:ln w="6350" cap="flat" cmpd="sng" algn="ctr">
            <a:solidFill>
              <a:sysClr val="windowText" lastClr="000000"/>
            </a:solidFill>
            <a:prstDash val="solid"/>
            <a:miter lim="800000"/>
            <a:headEnd type="triangle"/>
            <a:tailEnd type="triangle"/>
          </a:ln>
          <a:effectLst/>
        </p:spPr>
      </p:cxnSp>
      <p:cxnSp>
        <p:nvCxnSpPr>
          <p:cNvPr id="190" name="Straight Arrow Connector 189">
            <a:extLst>
              <a:ext uri="{FF2B5EF4-FFF2-40B4-BE49-F238E27FC236}">
                <a16:creationId xmlns:a16="http://schemas.microsoft.com/office/drawing/2014/main" id="{4105D59F-443F-4871-9E51-8C192A495138}"/>
              </a:ext>
            </a:extLst>
          </p:cNvPr>
          <p:cNvCxnSpPr>
            <a:cxnSpLocks/>
          </p:cNvCxnSpPr>
          <p:nvPr/>
        </p:nvCxnSpPr>
        <p:spPr>
          <a:xfrm>
            <a:off x="1764064" y="4514903"/>
            <a:ext cx="255874" cy="7705"/>
          </a:xfrm>
          <a:prstGeom prst="straightConnector1">
            <a:avLst/>
          </a:prstGeom>
          <a:noFill/>
          <a:ln w="6350" cap="flat" cmpd="sng" algn="ctr">
            <a:solidFill>
              <a:sysClr val="windowText" lastClr="000000"/>
            </a:solidFill>
            <a:prstDash val="solid"/>
            <a:miter lim="800000"/>
            <a:headEnd type="triangle"/>
            <a:tailEnd type="triangle"/>
          </a:ln>
          <a:effectLst/>
        </p:spPr>
      </p:cxnSp>
      <p:grpSp>
        <p:nvGrpSpPr>
          <p:cNvPr id="48" name="Group 47">
            <a:extLst>
              <a:ext uri="{FF2B5EF4-FFF2-40B4-BE49-F238E27FC236}">
                <a16:creationId xmlns:a16="http://schemas.microsoft.com/office/drawing/2014/main" id="{54976302-9393-4E95-9588-336F1F3EF87F}"/>
              </a:ext>
            </a:extLst>
          </p:cNvPr>
          <p:cNvGrpSpPr/>
          <p:nvPr/>
        </p:nvGrpSpPr>
        <p:grpSpPr>
          <a:xfrm>
            <a:off x="2048376" y="6047952"/>
            <a:ext cx="450060" cy="575298"/>
            <a:chOff x="3041653" y="4644257"/>
            <a:chExt cx="1318030" cy="1684798"/>
          </a:xfrm>
        </p:grpSpPr>
        <p:sp>
          <p:nvSpPr>
            <p:cNvPr id="49" name="Oval 48">
              <a:extLst>
                <a:ext uri="{FF2B5EF4-FFF2-40B4-BE49-F238E27FC236}">
                  <a16:creationId xmlns:a16="http://schemas.microsoft.com/office/drawing/2014/main" id="{3EB3031F-BE29-4559-BBCA-F743449C485C}"/>
                </a:ext>
              </a:extLst>
            </p:cNvPr>
            <p:cNvSpPr/>
            <p:nvPr/>
          </p:nvSpPr>
          <p:spPr bwMode="auto">
            <a:xfrm>
              <a:off x="3070081" y="4644257"/>
              <a:ext cx="1261176" cy="1261176"/>
            </a:xfrm>
            <a:prstGeom prst="ellipse">
              <a:avLst/>
            </a:prstGeom>
            <a:noFill/>
            <a:ln w="19050">
              <a:solidFill>
                <a:srgbClr val="04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defRPr/>
              </a:pPr>
              <a:endParaRPr lang="en-US" sz="1799">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sym typeface="Segoe UI Semibold"/>
              </a:endParaRPr>
            </a:p>
          </p:txBody>
        </p:sp>
        <p:grpSp>
          <p:nvGrpSpPr>
            <p:cNvPr id="50" name="Group 49">
              <a:extLst>
                <a:ext uri="{FF2B5EF4-FFF2-40B4-BE49-F238E27FC236}">
                  <a16:creationId xmlns:a16="http://schemas.microsoft.com/office/drawing/2014/main" id="{0A6CD212-49A9-42EE-B662-54A0576FFBE4}"/>
                </a:ext>
              </a:extLst>
            </p:cNvPr>
            <p:cNvGrpSpPr/>
            <p:nvPr/>
          </p:nvGrpSpPr>
          <p:grpSpPr>
            <a:xfrm rot="-2700000">
              <a:off x="3041653" y="5011025"/>
              <a:ext cx="1318030" cy="1318030"/>
              <a:chOff x="2059298" y="4518808"/>
              <a:chExt cx="914400" cy="914400"/>
            </a:xfrm>
          </p:grpSpPr>
          <p:sp>
            <p:nvSpPr>
              <p:cNvPr id="52" name="Arc 51">
                <a:extLst>
                  <a:ext uri="{FF2B5EF4-FFF2-40B4-BE49-F238E27FC236}">
                    <a16:creationId xmlns:a16="http://schemas.microsoft.com/office/drawing/2014/main" id="{34B27B67-8AC6-4E17-83B0-739D1F0C6BCB}"/>
                  </a:ext>
                </a:extLst>
              </p:cNvPr>
              <p:cNvSpPr/>
              <p:nvPr/>
            </p:nvSpPr>
            <p:spPr>
              <a:xfrm>
                <a:off x="2059298" y="4518808"/>
                <a:ext cx="914400" cy="914400"/>
              </a:xfrm>
              <a:prstGeom prst="arc">
                <a:avLst/>
              </a:prstGeom>
              <a:ln w="12700">
                <a:solidFill>
                  <a:srgbClr val="0478D4"/>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914126"/>
                <a:endParaRPr lang="en-US" sz="1799">
                  <a:solidFill>
                    <a:prstClr val="black"/>
                  </a:solidFill>
                  <a:latin typeface="Segoe UI" panose="020B0502040204020203" pitchFamily="34" charset="0"/>
                  <a:cs typeface="Segoe UI" panose="020B0502040204020203" pitchFamily="34" charset="0"/>
                  <a:sym typeface="Segoe UI Semibold"/>
                </a:endParaRPr>
              </a:p>
            </p:txBody>
          </p:sp>
          <p:sp>
            <p:nvSpPr>
              <p:cNvPr id="53" name="Arc 52">
                <a:extLst>
                  <a:ext uri="{FF2B5EF4-FFF2-40B4-BE49-F238E27FC236}">
                    <a16:creationId xmlns:a16="http://schemas.microsoft.com/office/drawing/2014/main" id="{E77DF2BB-F73B-4979-901E-85998440080D}"/>
                  </a:ext>
                </a:extLst>
              </p:cNvPr>
              <p:cNvSpPr/>
              <p:nvPr/>
            </p:nvSpPr>
            <p:spPr>
              <a:xfrm>
                <a:off x="2289175" y="4744664"/>
                <a:ext cx="457200" cy="457200"/>
              </a:xfrm>
              <a:prstGeom prst="arc">
                <a:avLst/>
              </a:prstGeom>
              <a:ln w="12700">
                <a:solidFill>
                  <a:srgbClr val="0478D4"/>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914126"/>
                <a:endParaRPr lang="en-US" sz="1799">
                  <a:solidFill>
                    <a:prstClr val="black"/>
                  </a:solidFill>
                  <a:latin typeface="Segoe UI" panose="020B0502040204020203" pitchFamily="34" charset="0"/>
                  <a:cs typeface="Segoe UI" panose="020B0502040204020203" pitchFamily="34" charset="0"/>
                  <a:sym typeface="Segoe UI Semibold"/>
                </a:endParaRPr>
              </a:p>
            </p:txBody>
          </p:sp>
          <p:sp>
            <p:nvSpPr>
              <p:cNvPr id="55" name="Arc 54">
                <a:extLst>
                  <a:ext uri="{FF2B5EF4-FFF2-40B4-BE49-F238E27FC236}">
                    <a16:creationId xmlns:a16="http://schemas.microsoft.com/office/drawing/2014/main" id="{F43D5C87-CC58-4ABF-8C8D-8BEB80CBBF15}"/>
                  </a:ext>
                </a:extLst>
              </p:cNvPr>
              <p:cNvSpPr/>
              <p:nvPr/>
            </p:nvSpPr>
            <p:spPr>
              <a:xfrm>
                <a:off x="2173598" y="4630364"/>
                <a:ext cx="685800" cy="685800"/>
              </a:xfrm>
              <a:prstGeom prst="arc">
                <a:avLst/>
              </a:prstGeom>
              <a:ln w="12700">
                <a:solidFill>
                  <a:srgbClr val="0478D4"/>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914126"/>
                <a:endParaRPr lang="en-US" sz="1799">
                  <a:solidFill>
                    <a:prstClr val="black"/>
                  </a:solidFill>
                  <a:latin typeface="Segoe UI" panose="020B0502040204020203" pitchFamily="34" charset="0"/>
                  <a:cs typeface="Segoe UI" panose="020B0502040204020203" pitchFamily="34" charset="0"/>
                  <a:sym typeface="Segoe UI Semibold"/>
                </a:endParaRPr>
              </a:p>
            </p:txBody>
          </p:sp>
          <p:sp>
            <p:nvSpPr>
              <p:cNvPr id="56" name="Oval 55">
                <a:extLst>
                  <a:ext uri="{FF2B5EF4-FFF2-40B4-BE49-F238E27FC236}">
                    <a16:creationId xmlns:a16="http://schemas.microsoft.com/office/drawing/2014/main" id="{CBBCE90B-5E18-4B7C-891A-22DEAE698C67}"/>
                  </a:ext>
                </a:extLst>
              </p:cNvPr>
              <p:cNvSpPr/>
              <p:nvPr/>
            </p:nvSpPr>
            <p:spPr bwMode="auto">
              <a:xfrm>
                <a:off x="2516498" y="4860758"/>
                <a:ext cx="111450" cy="111450"/>
              </a:xfrm>
              <a:prstGeom prst="ellipse">
                <a:avLst/>
              </a:prstGeom>
              <a:noFill/>
              <a:ln w="12700">
                <a:solidFill>
                  <a:srgbClr val="0478D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5" rIns="0" bIns="46625" numCol="1" rtlCol="0" anchor="ctr" anchorCtr="0" compatLnSpc="1">
                <a:prstTxWarp prst="textNoShape">
                  <a:avLst/>
                </a:prstTxWarp>
              </a:bodyPr>
              <a:lstStyle/>
              <a:p>
                <a:pPr algn="ctr" defTabSz="932192" fontAlgn="base">
                  <a:spcBef>
                    <a:spcPct val="0"/>
                  </a:spcBef>
                  <a:spcAft>
                    <a:spcPct val="0"/>
                  </a:spcAft>
                </a:pPr>
                <a:endParaRPr lang="en-US" sz="1600">
                  <a:gradFill>
                    <a:gsLst>
                      <a:gs pos="40075">
                        <a:srgbClr val="FFFFFF"/>
                      </a:gs>
                      <a:gs pos="30000">
                        <a:srgbClr val="FFFFFF"/>
                      </a:gs>
                    </a:gsLst>
                    <a:lin ang="5400000" scaled="0"/>
                  </a:gradFill>
                  <a:latin typeface="Segoe UI" panose="020B0502040204020203" pitchFamily="34" charset="0"/>
                  <a:cs typeface="Segoe UI" panose="020B0502040204020203" pitchFamily="34" charset="0"/>
                  <a:sym typeface="Segoe UI Semibold"/>
                </a:endParaRPr>
              </a:p>
            </p:txBody>
          </p:sp>
        </p:grpSp>
      </p:grpSp>
    </p:spTree>
    <p:extLst>
      <p:ext uri="{BB962C8B-B14F-4D97-AF65-F5344CB8AC3E}">
        <p14:creationId xmlns:p14="http://schemas.microsoft.com/office/powerpoint/2010/main" val="22452876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3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7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7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7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8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8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8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8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8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8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8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88"/>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89"/>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9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39"/>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40"/>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42"/>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43"/>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44"/>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45"/>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46"/>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53"/>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55"/>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157"/>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158"/>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162"/>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163"/>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164"/>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166"/>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141"/>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147"/>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148"/>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154"/>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156"/>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165"/>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167"/>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1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8" grpId="0" animBg="1"/>
      <p:bldP spid="139" grpId="0" animBg="1"/>
      <p:bldP spid="140" grpId="0" animBg="1"/>
      <p:bldP spid="141" grpId="0" animBg="1"/>
      <p:bldP spid="142" grpId="0" animBg="1"/>
      <p:bldP spid="153" grpId="0"/>
      <p:bldP spid="154" grpId="0"/>
      <p:bldP spid="155" grpId="0"/>
      <p:bldP spid="156" grpId="0"/>
      <p:bldP spid="158" grpId="0"/>
      <p:bldP spid="160" grpId="0" animBg="1"/>
      <p:bldP spid="161" grpId="0"/>
      <p:bldP spid="162" grpId="0" animBg="1"/>
      <p:bldP spid="163" grpId="0" animBg="1"/>
      <p:bldP spid="164" grpId="0" animBg="1"/>
      <p:bldP spid="165" grpId="0" animBg="1"/>
      <p:bldP spid="174" grpId="0" animBg="1"/>
      <p:bldP spid="175" grpId="0" animBg="1"/>
      <p:bldP spid="176" grpId="0" animBg="1"/>
      <p:bldP spid="179" grpId="0" animBg="1"/>
      <p:bldP spid="180" grpId="0" animBg="1"/>
      <p:bldP spid="181" grpId="0"/>
      <p:bldP spid="182" grpId="0" animBg="1"/>
      <p:bldP spid="187" grpId="0" animBg="1"/>
      <p:bldP spid="18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AB401C60-694E-478D-9367-8FB64475E126}"/>
              </a:ext>
            </a:extLst>
          </p:cNvPr>
          <p:cNvGraphicFramePr/>
          <p:nvPr/>
        </p:nvGraphicFramePr>
        <p:xfrm>
          <a:off x="270066" y="1189496"/>
          <a:ext cx="11651869" cy="494845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5" name="Group 4">
            <a:extLst>
              <a:ext uri="{FF2B5EF4-FFF2-40B4-BE49-F238E27FC236}">
                <a16:creationId xmlns:a16="http://schemas.microsoft.com/office/drawing/2014/main" id="{98E29CEF-A27F-43AF-ABD5-8CE844B41AAF}"/>
              </a:ext>
            </a:extLst>
          </p:cNvPr>
          <p:cNvGrpSpPr/>
          <p:nvPr/>
        </p:nvGrpSpPr>
        <p:grpSpPr>
          <a:xfrm>
            <a:off x="5003436" y="1494704"/>
            <a:ext cx="2187372" cy="1651358"/>
            <a:chOff x="779721" y="1552353"/>
            <a:chExt cx="2863702" cy="2161954"/>
          </a:xfrm>
        </p:grpSpPr>
        <p:sp>
          <p:nvSpPr>
            <p:cNvPr id="6" name="Rectangle: Rounded Corners 5">
              <a:extLst>
                <a:ext uri="{FF2B5EF4-FFF2-40B4-BE49-F238E27FC236}">
                  <a16:creationId xmlns:a16="http://schemas.microsoft.com/office/drawing/2014/main" id="{2F3102B4-BC2A-4647-B542-3E60A815A492}"/>
                </a:ext>
              </a:extLst>
            </p:cNvPr>
            <p:cNvSpPr/>
            <p:nvPr/>
          </p:nvSpPr>
          <p:spPr bwMode="auto">
            <a:xfrm>
              <a:off x="1046313" y="2288963"/>
              <a:ext cx="1431852" cy="1290084"/>
            </a:xfrm>
            <a:prstGeom prst="roundRect">
              <a:avLst/>
            </a:prstGeom>
            <a:solidFill>
              <a:schemeClr val="bg1">
                <a:lumMod val="20000"/>
                <a:lumOff val="80000"/>
              </a:schemeClr>
            </a:solidFill>
            <a:ln>
              <a:solidFill>
                <a:schemeClr val="accent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r>
                <a:rPr lang="en-US" sz="1600">
                  <a:solidFill>
                    <a:srgbClr val="505050">
                      <a:lumMod val="50000"/>
                    </a:srgbClr>
                  </a:solidFill>
                  <a:latin typeface="Segoe UI"/>
                </a:rPr>
                <a:t>Factory</a:t>
              </a:r>
            </a:p>
            <a:p>
              <a:pPr algn="ctr" defTabSz="932293" fontAlgn="base">
                <a:spcBef>
                  <a:spcPct val="0"/>
                </a:spcBef>
                <a:spcAft>
                  <a:spcPct val="0"/>
                </a:spcAft>
              </a:pPr>
              <a:endParaRPr lang="en-US" sz="1600">
                <a:solidFill>
                  <a:srgbClr val="505050">
                    <a:lumMod val="50000"/>
                  </a:srgbClr>
                </a:solidFill>
                <a:latin typeface="Segoe UI"/>
              </a:endParaRPr>
            </a:p>
            <a:p>
              <a:pPr algn="ctr" defTabSz="932293" fontAlgn="base">
                <a:spcBef>
                  <a:spcPct val="0"/>
                </a:spcBef>
                <a:spcAft>
                  <a:spcPct val="0"/>
                </a:spcAft>
              </a:pPr>
              <a:endParaRPr lang="en-US" sz="1600">
                <a:solidFill>
                  <a:srgbClr val="505050">
                    <a:lumMod val="50000"/>
                  </a:srgbClr>
                </a:solidFill>
                <a:latin typeface="Segoe UI"/>
              </a:endParaRPr>
            </a:p>
            <a:p>
              <a:pPr algn="ctr" defTabSz="932293" fontAlgn="base">
                <a:spcBef>
                  <a:spcPct val="0"/>
                </a:spcBef>
                <a:spcAft>
                  <a:spcPct val="0"/>
                </a:spcAft>
              </a:pPr>
              <a:endParaRPr lang="en-US" sz="1600">
                <a:solidFill>
                  <a:srgbClr val="505050">
                    <a:lumMod val="50000"/>
                  </a:srgbClr>
                </a:solidFill>
                <a:latin typeface="Segoe UI"/>
              </a:endParaRPr>
            </a:p>
          </p:txBody>
        </p:sp>
        <p:sp>
          <p:nvSpPr>
            <p:cNvPr id="7" name="Rectangle 6">
              <a:extLst>
                <a:ext uri="{FF2B5EF4-FFF2-40B4-BE49-F238E27FC236}">
                  <a16:creationId xmlns:a16="http://schemas.microsoft.com/office/drawing/2014/main" id="{7E73DA47-96ED-452D-9547-19C651868CBB}"/>
                </a:ext>
              </a:extLst>
            </p:cNvPr>
            <p:cNvSpPr/>
            <p:nvPr/>
          </p:nvSpPr>
          <p:spPr bwMode="auto">
            <a:xfrm>
              <a:off x="779721" y="1552353"/>
              <a:ext cx="2863702" cy="2161954"/>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1600">
                <a:gradFill>
                  <a:gsLst>
                    <a:gs pos="0">
                      <a:srgbClr val="FFFFFF"/>
                    </a:gs>
                    <a:gs pos="100000">
                      <a:srgbClr val="FFFFFF"/>
                    </a:gs>
                  </a:gsLst>
                  <a:lin ang="5400000" scaled="0"/>
                </a:gradFill>
                <a:latin typeface="Segoe UI"/>
              </a:endParaRPr>
            </a:p>
          </p:txBody>
        </p:sp>
        <p:pic>
          <p:nvPicPr>
            <p:cNvPr id="8" name="Graphic 7">
              <a:extLst>
                <a:ext uri="{FF2B5EF4-FFF2-40B4-BE49-F238E27FC236}">
                  <a16:creationId xmlns:a16="http://schemas.microsoft.com/office/drawing/2014/main" id="{B8735D50-8D13-4973-8470-63A2718AE068}"/>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78195" y="2839699"/>
              <a:ext cx="693564" cy="693564"/>
            </a:xfrm>
            <a:prstGeom prst="rect">
              <a:avLst/>
            </a:prstGeom>
          </p:spPr>
        </p:pic>
        <p:pic>
          <p:nvPicPr>
            <p:cNvPr id="9" name="Graphic 8">
              <a:extLst>
                <a:ext uri="{FF2B5EF4-FFF2-40B4-BE49-F238E27FC236}">
                  <a16:creationId xmlns:a16="http://schemas.microsoft.com/office/drawing/2014/main" id="{B942C7EF-ADDA-48AB-9E72-F8E6E9AF4E48}"/>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415611" y="2839699"/>
              <a:ext cx="693564" cy="693564"/>
            </a:xfrm>
            <a:prstGeom prst="rect">
              <a:avLst/>
            </a:prstGeom>
          </p:spPr>
        </p:pic>
        <p:sp>
          <p:nvSpPr>
            <p:cNvPr id="10" name="Rectangle 9">
              <a:extLst>
                <a:ext uri="{FF2B5EF4-FFF2-40B4-BE49-F238E27FC236}">
                  <a16:creationId xmlns:a16="http://schemas.microsoft.com/office/drawing/2014/main" id="{EBDD00B0-664D-4A49-AD2A-19A0FBF3EA37}"/>
                </a:ext>
              </a:extLst>
            </p:cNvPr>
            <p:cNvSpPr/>
            <p:nvPr/>
          </p:nvSpPr>
          <p:spPr bwMode="auto">
            <a:xfrm>
              <a:off x="2211572" y="2527010"/>
              <a:ext cx="467833" cy="41467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r>
                <a:rPr lang="en-US" sz="1600">
                  <a:gradFill>
                    <a:gsLst>
                      <a:gs pos="0">
                        <a:srgbClr val="FFFFFF"/>
                      </a:gs>
                      <a:gs pos="100000">
                        <a:srgbClr val="FFFFFF"/>
                      </a:gs>
                    </a:gsLst>
                    <a:lin ang="5400000" scaled="0"/>
                  </a:gradFill>
                  <a:latin typeface="Segoe UI"/>
                </a:rPr>
                <a:t>GW</a:t>
              </a:r>
            </a:p>
          </p:txBody>
        </p:sp>
        <p:sp>
          <p:nvSpPr>
            <p:cNvPr id="11" name="Cloud 10">
              <a:extLst>
                <a:ext uri="{FF2B5EF4-FFF2-40B4-BE49-F238E27FC236}">
                  <a16:creationId xmlns:a16="http://schemas.microsoft.com/office/drawing/2014/main" id="{A752495F-476C-44E5-A0BA-81E133099E81}"/>
                </a:ext>
              </a:extLst>
            </p:cNvPr>
            <p:cNvSpPr/>
            <p:nvPr/>
          </p:nvSpPr>
          <p:spPr bwMode="auto">
            <a:xfrm>
              <a:off x="2502195" y="1618169"/>
              <a:ext cx="914400" cy="914400"/>
            </a:xfrm>
            <a:prstGeom prst="cloud">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r>
                <a:rPr lang="en-US" sz="1600">
                  <a:gradFill>
                    <a:gsLst>
                      <a:gs pos="0">
                        <a:srgbClr val="FFFFFF"/>
                      </a:gs>
                      <a:gs pos="100000">
                        <a:srgbClr val="FFFFFF"/>
                      </a:gs>
                    </a:gsLst>
                    <a:lin ang="5400000" scaled="0"/>
                  </a:gradFill>
                  <a:latin typeface="Segoe UI"/>
                </a:rPr>
                <a:t>IoT Hub</a:t>
              </a:r>
            </a:p>
          </p:txBody>
        </p:sp>
        <p:cxnSp>
          <p:nvCxnSpPr>
            <p:cNvPr id="12" name="Connector: Elbow 11">
              <a:extLst>
                <a:ext uri="{FF2B5EF4-FFF2-40B4-BE49-F238E27FC236}">
                  <a16:creationId xmlns:a16="http://schemas.microsoft.com/office/drawing/2014/main" id="{B22C9005-2B2D-479F-A16D-89F4A6A2CCC9}"/>
                </a:ext>
              </a:extLst>
            </p:cNvPr>
            <p:cNvCxnSpPr>
              <a:cxnSpLocks/>
              <a:stCxn id="10" idx="3"/>
              <a:endCxn id="11" idx="1"/>
            </p:cNvCxnSpPr>
            <p:nvPr/>
          </p:nvCxnSpPr>
          <p:spPr>
            <a:xfrm flipV="1">
              <a:off x="2679405" y="2531595"/>
              <a:ext cx="279990" cy="202750"/>
            </a:xfrm>
            <a:prstGeom prst="bentConnector2">
              <a:avLst/>
            </a:prstGeom>
            <a:ln w="3810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 name="Connector: Elbow 12">
              <a:extLst>
                <a:ext uri="{FF2B5EF4-FFF2-40B4-BE49-F238E27FC236}">
                  <a16:creationId xmlns:a16="http://schemas.microsoft.com/office/drawing/2014/main" id="{F1C449A0-5CB8-49F6-85B0-A9EA73193B83}"/>
                </a:ext>
              </a:extLst>
            </p:cNvPr>
            <p:cNvCxnSpPr>
              <a:cxnSpLocks/>
              <a:stCxn id="9" idx="0"/>
              <a:endCxn id="10" idx="1"/>
            </p:cNvCxnSpPr>
            <p:nvPr/>
          </p:nvCxnSpPr>
          <p:spPr>
            <a:xfrm rot="5400000" flipH="1" flipV="1">
              <a:off x="1934305" y="2562433"/>
              <a:ext cx="105354" cy="449179"/>
            </a:xfrm>
            <a:prstGeom prst="bentConnector2">
              <a:avLst/>
            </a:prstGeom>
            <a:ln w="3810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 name="Connector: Elbow 13">
              <a:extLst>
                <a:ext uri="{FF2B5EF4-FFF2-40B4-BE49-F238E27FC236}">
                  <a16:creationId xmlns:a16="http://schemas.microsoft.com/office/drawing/2014/main" id="{59B70359-7979-4680-9E87-2C8448D27623}"/>
                </a:ext>
              </a:extLst>
            </p:cNvPr>
            <p:cNvCxnSpPr>
              <a:cxnSpLocks/>
              <a:stCxn id="8" idx="0"/>
              <a:endCxn id="10" idx="1"/>
            </p:cNvCxnSpPr>
            <p:nvPr/>
          </p:nvCxnSpPr>
          <p:spPr>
            <a:xfrm rot="5400000" flipH="1" flipV="1">
              <a:off x="1715597" y="2343725"/>
              <a:ext cx="105354" cy="886595"/>
            </a:xfrm>
            <a:prstGeom prst="bentConnector2">
              <a:avLst/>
            </a:prstGeom>
            <a:ln w="3810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15" name="Group 14">
            <a:extLst>
              <a:ext uri="{FF2B5EF4-FFF2-40B4-BE49-F238E27FC236}">
                <a16:creationId xmlns:a16="http://schemas.microsoft.com/office/drawing/2014/main" id="{57CC930A-F1A5-4A57-A4C4-3CA246998D49}"/>
              </a:ext>
            </a:extLst>
          </p:cNvPr>
          <p:cNvGrpSpPr/>
          <p:nvPr/>
        </p:nvGrpSpPr>
        <p:grpSpPr>
          <a:xfrm>
            <a:off x="7321355" y="1544727"/>
            <a:ext cx="2192179" cy="1651358"/>
            <a:chOff x="4714561" y="1552353"/>
            <a:chExt cx="2869996" cy="2161954"/>
          </a:xfrm>
        </p:grpSpPr>
        <p:sp>
          <p:nvSpPr>
            <p:cNvPr id="16" name="Rectangle 15">
              <a:extLst>
                <a:ext uri="{FF2B5EF4-FFF2-40B4-BE49-F238E27FC236}">
                  <a16:creationId xmlns:a16="http://schemas.microsoft.com/office/drawing/2014/main" id="{1AADBE84-6381-40B7-9478-A2C48DAB196D}"/>
                </a:ext>
              </a:extLst>
            </p:cNvPr>
            <p:cNvSpPr/>
            <p:nvPr/>
          </p:nvSpPr>
          <p:spPr bwMode="auto">
            <a:xfrm>
              <a:off x="4720855" y="1552353"/>
              <a:ext cx="2863702" cy="2161954"/>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1600">
                <a:gradFill>
                  <a:gsLst>
                    <a:gs pos="0">
                      <a:srgbClr val="FFFFFF"/>
                    </a:gs>
                    <a:gs pos="100000">
                      <a:srgbClr val="FFFFFF"/>
                    </a:gs>
                  </a:gsLst>
                  <a:lin ang="5400000" scaled="0"/>
                </a:gradFill>
                <a:latin typeface="Segoe UI"/>
              </a:endParaRPr>
            </a:p>
          </p:txBody>
        </p:sp>
        <p:sp>
          <p:nvSpPr>
            <p:cNvPr id="17" name="Rectangle 16">
              <a:extLst>
                <a:ext uri="{FF2B5EF4-FFF2-40B4-BE49-F238E27FC236}">
                  <a16:creationId xmlns:a16="http://schemas.microsoft.com/office/drawing/2014/main" id="{3E2B4E34-4DF8-4F7C-83A1-A40FBE7C3AD6}"/>
                </a:ext>
              </a:extLst>
            </p:cNvPr>
            <p:cNvSpPr/>
            <p:nvPr/>
          </p:nvSpPr>
          <p:spPr bwMode="auto">
            <a:xfrm>
              <a:off x="6152706" y="2527010"/>
              <a:ext cx="467833" cy="41467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r>
                <a:rPr lang="en-US" sz="1600">
                  <a:gradFill>
                    <a:gsLst>
                      <a:gs pos="0">
                        <a:srgbClr val="FFFFFF"/>
                      </a:gs>
                      <a:gs pos="100000">
                        <a:srgbClr val="FFFFFF"/>
                      </a:gs>
                    </a:gsLst>
                    <a:lin ang="5400000" scaled="0"/>
                  </a:gradFill>
                  <a:latin typeface="Segoe UI"/>
                </a:rPr>
                <a:t>PG</a:t>
              </a:r>
            </a:p>
          </p:txBody>
        </p:sp>
        <p:sp>
          <p:nvSpPr>
            <p:cNvPr id="18" name="Cloud 17">
              <a:extLst>
                <a:ext uri="{FF2B5EF4-FFF2-40B4-BE49-F238E27FC236}">
                  <a16:creationId xmlns:a16="http://schemas.microsoft.com/office/drawing/2014/main" id="{D3EADE2B-55AB-442E-8CDC-EC4D3ED6A46A}"/>
                </a:ext>
              </a:extLst>
            </p:cNvPr>
            <p:cNvSpPr/>
            <p:nvPr/>
          </p:nvSpPr>
          <p:spPr bwMode="auto">
            <a:xfrm>
              <a:off x="6443329" y="1618169"/>
              <a:ext cx="914400" cy="914400"/>
            </a:xfrm>
            <a:prstGeom prst="cloud">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r>
                <a:rPr lang="en-US" sz="1600">
                  <a:gradFill>
                    <a:gsLst>
                      <a:gs pos="0">
                        <a:srgbClr val="FFFFFF"/>
                      </a:gs>
                      <a:gs pos="100000">
                        <a:srgbClr val="FFFFFF"/>
                      </a:gs>
                    </a:gsLst>
                    <a:lin ang="5400000" scaled="0"/>
                  </a:gradFill>
                  <a:latin typeface="Segoe UI"/>
                </a:rPr>
                <a:t>IoT Hub</a:t>
              </a:r>
            </a:p>
          </p:txBody>
        </p:sp>
        <p:cxnSp>
          <p:nvCxnSpPr>
            <p:cNvPr id="19" name="Connector: Elbow 18">
              <a:extLst>
                <a:ext uri="{FF2B5EF4-FFF2-40B4-BE49-F238E27FC236}">
                  <a16:creationId xmlns:a16="http://schemas.microsoft.com/office/drawing/2014/main" id="{410359C0-9EE7-4B96-95EC-D28A7FCBE9C6}"/>
                </a:ext>
              </a:extLst>
            </p:cNvPr>
            <p:cNvCxnSpPr>
              <a:cxnSpLocks/>
              <a:stCxn id="17" idx="3"/>
              <a:endCxn id="18" idx="1"/>
            </p:cNvCxnSpPr>
            <p:nvPr/>
          </p:nvCxnSpPr>
          <p:spPr>
            <a:xfrm flipV="1">
              <a:off x="6620539" y="2531595"/>
              <a:ext cx="279990" cy="202750"/>
            </a:xfrm>
            <a:prstGeom prst="bentConnector2">
              <a:avLst/>
            </a:prstGeom>
            <a:ln w="3810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0" name="Connector: Elbow 19">
              <a:extLst>
                <a:ext uri="{FF2B5EF4-FFF2-40B4-BE49-F238E27FC236}">
                  <a16:creationId xmlns:a16="http://schemas.microsoft.com/office/drawing/2014/main" id="{3A374039-D57C-4478-942A-0BA7ABF7B9C4}"/>
                </a:ext>
              </a:extLst>
            </p:cNvPr>
            <p:cNvCxnSpPr>
              <a:cxnSpLocks/>
              <a:stCxn id="22" idx="0"/>
              <a:endCxn id="17" idx="1"/>
            </p:cNvCxnSpPr>
            <p:nvPr/>
          </p:nvCxnSpPr>
          <p:spPr>
            <a:xfrm rot="5400000" flipH="1" flipV="1">
              <a:off x="5867451" y="2704637"/>
              <a:ext cx="255547" cy="314964"/>
            </a:xfrm>
            <a:prstGeom prst="bentConnector2">
              <a:avLst/>
            </a:prstGeom>
            <a:ln w="3810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 name="Connector: Elbow 20">
              <a:extLst>
                <a:ext uri="{FF2B5EF4-FFF2-40B4-BE49-F238E27FC236}">
                  <a16:creationId xmlns:a16="http://schemas.microsoft.com/office/drawing/2014/main" id="{22386026-A37A-4DE8-914C-9B6A05DC2837}"/>
                </a:ext>
              </a:extLst>
            </p:cNvPr>
            <p:cNvCxnSpPr>
              <a:cxnSpLocks/>
              <a:stCxn id="23" idx="0"/>
              <a:endCxn id="17" idx="1"/>
            </p:cNvCxnSpPr>
            <p:nvPr/>
          </p:nvCxnSpPr>
          <p:spPr>
            <a:xfrm rot="5400000" flipH="1" flipV="1">
              <a:off x="5633589" y="2294994"/>
              <a:ext cx="79765" cy="958469"/>
            </a:xfrm>
            <a:prstGeom prst="bentConnector2">
              <a:avLst/>
            </a:prstGeom>
            <a:ln w="3810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22" name="Graphic 21" descr="Car">
              <a:extLst>
                <a:ext uri="{FF2B5EF4-FFF2-40B4-BE49-F238E27FC236}">
                  <a16:creationId xmlns:a16="http://schemas.microsoft.com/office/drawing/2014/main" id="{3B71BA1B-D2EC-4F93-8027-AB7DCB8E4EC0}"/>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522778" y="2989892"/>
              <a:ext cx="629928" cy="629928"/>
            </a:xfrm>
            <a:prstGeom prst="rect">
              <a:avLst/>
            </a:prstGeom>
          </p:spPr>
        </p:pic>
        <p:pic>
          <p:nvPicPr>
            <p:cNvPr id="23" name="Graphic 22" descr="Car">
              <a:extLst>
                <a:ext uri="{FF2B5EF4-FFF2-40B4-BE49-F238E27FC236}">
                  <a16:creationId xmlns:a16="http://schemas.microsoft.com/office/drawing/2014/main" id="{130D380A-B0BE-4CC9-99AA-D376EE7967A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879273" y="2814110"/>
              <a:ext cx="629928" cy="629928"/>
            </a:xfrm>
            <a:prstGeom prst="rect">
              <a:avLst/>
            </a:prstGeom>
          </p:spPr>
        </p:pic>
        <p:pic>
          <p:nvPicPr>
            <p:cNvPr id="24" name="Graphic 23" descr="Car">
              <a:extLst>
                <a:ext uri="{FF2B5EF4-FFF2-40B4-BE49-F238E27FC236}">
                  <a16:creationId xmlns:a16="http://schemas.microsoft.com/office/drawing/2014/main" id="{DA037881-2C72-4D74-84DC-02B37FA5A8B9}"/>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714561" y="2039504"/>
              <a:ext cx="629928" cy="629928"/>
            </a:xfrm>
            <a:prstGeom prst="rect">
              <a:avLst/>
            </a:prstGeom>
          </p:spPr>
        </p:pic>
        <p:pic>
          <p:nvPicPr>
            <p:cNvPr id="25" name="Graphic 24" descr="Car">
              <a:extLst>
                <a:ext uri="{FF2B5EF4-FFF2-40B4-BE49-F238E27FC236}">
                  <a16:creationId xmlns:a16="http://schemas.microsoft.com/office/drawing/2014/main" id="{126E12DC-093C-4FE6-A6C8-D97A0DD108CC}"/>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398263" y="1874153"/>
              <a:ext cx="629928" cy="629928"/>
            </a:xfrm>
            <a:prstGeom prst="rect">
              <a:avLst/>
            </a:prstGeom>
          </p:spPr>
        </p:pic>
        <p:cxnSp>
          <p:nvCxnSpPr>
            <p:cNvPr id="26" name="Connector: Elbow 25">
              <a:extLst>
                <a:ext uri="{FF2B5EF4-FFF2-40B4-BE49-F238E27FC236}">
                  <a16:creationId xmlns:a16="http://schemas.microsoft.com/office/drawing/2014/main" id="{93A5D461-9BBD-4520-B711-3B2C795142EC}"/>
                </a:ext>
              </a:extLst>
            </p:cNvPr>
            <p:cNvCxnSpPr>
              <a:cxnSpLocks/>
              <a:stCxn id="25" idx="2"/>
              <a:endCxn id="17" idx="1"/>
            </p:cNvCxnSpPr>
            <p:nvPr/>
          </p:nvCxnSpPr>
          <p:spPr>
            <a:xfrm rot="16200000" flipH="1">
              <a:off x="5817834" y="2399473"/>
              <a:ext cx="230264" cy="439479"/>
            </a:xfrm>
            <a:prstGeom prst="bentConnector2">
              <a:avLst/>
            </a:prstGeom>
            <a:ln w="3810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7" name="Connector: Elbow 26">
              <a:extLst>
                <a:ext uri="{FF2B5EF4-FFF2-40B4-BE49-F238E27FC236}">
                  <a16:creationId xmlns:a16="http://schemas.microsoft.com/office/drawing/2014/main" id="{D871C256-B38F-4E3B-8B73-E26CDFA4B3B7}"/>
                </a:ext>
              </a:extLst>
            </p:cNvPr>
            <p:cNvCxnSpPr>
              <a:cxnSpLocks/>
              <a:stCxn id="24" idx="2"/>
              <a:endCxn id="17" idx="1"/>
            </p:cNvCxnSpPr>
            <p:nvPr/>
          </p:nvCxnSpPr>
          <p:spPr>
            <a:xfrm rot="16200000" flipH="1">
              <a:off x="5558659" y="2140297"/>
              <a:ext cx="64913" cy="1123181"/>
            </a:xfrm>
            <a:prstGeom prst="bentConnector2">
              <a:avLst/>
            </a:prstGeom>
            <a:ln w="3810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28" name="Group 27">
            <a:extLst>
              <a:ext uri="{FF2B5EF4-FFF2-40B4-BE49-F238E27FC236}">
                <a16:creationId xmlns:a16="http://schemas.microsoft.com/office/drawing/2014/main" id="{E686533F-085D-4D67-8902-C75BF607ED8C}"/>
              </a:ext>
            </a:extLst>
          </p:cNvPr>
          <p:cNvGrpSpPr/>
          <p:nvPr/>
        </p:nvGrpSpPr>
        <p:grpSpPr>
          <a:xfrm>
            <a:off x="9467351" y="1442529"/>
            <a:ext cx="2187372" cy="1676398"/>
            <a:chOff x="8931349" y="1457866"/>
            <a:chExt cx="2863702" cy="2194735"/>
          </a:xfrm>
        </p:grpSpPr>
        <p:sp>
          <p:nvSpPr>
            <p:cNvPr id="29" name="Rectangle: Rounded Corners 28">
              <a:extLst>
                <a:ext uri="{FF2B5EF4-FFF2-40B4-BE49-F238E27FC236}">
                  <a16:creationId xmlns:a16="http://schemas.microsoft.com/office/drawing/2014/main" id="{6FC67862-F1CC-418C-B790-39452B91C232}"/>
                </a:ext>
              </a:extLst>
            </p:cNvPr>
            <p:cNvSpPr/>
            <p:nvPr/>
          </p:nvSpPr>
          <p:spPr bwMode="auto">
            <a:xfrm>
              <a:off x="9066028" y="1844062"/>
              <a:ext cx="1431852" cy="1775758"/>
            </a:xfrm>
            <a:prstGeom prst="round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t" anchorCtr="0" compatLnSpc="1">
              <a:prstTxWarp prst="textNoShape">
                <a:avLst/>
              </a:prstTxWarp>
            </a:bodyPr>
            <a:lstStyle/>
            <a:p>
              <a:pPr algn="ctr" defTabSz="932293" fontAlgn="base">
                <a:spcBef>
                  <a:spcPct val="0"/>
                </a:spcBef>
                <a:spcAft>
                  <a:spcPct val="0"/>
                </a:spcAft>
              </a:pPr>
              <a:r>
                <a:rPr lang="en-US" sz="1400">
                  <a:solidFill>
                    <a:srgbClr val="505050">
                      <a:lumMod val="50000"/>
                    </a:srgbClr>
                  </a:solidFill>
                  <a:latin typeface="Segoe UI"/>
                </a:rPr>
                <a:t>Edge device</a:t>
              </a:r>
            </a:p>
            <a:p>
              <a:pPr algn="ctr" defTabSz="932293" fontAlgn="base">
                <a:spcBef>
                  <a:spcPct val="0"/>
                </a:spcBef>
                <a:spcAft>
                  <a:spcPct val="0"/>
                </a:spcAft>
              </a:pPr>
              <a:endParaRPr lang="en-US" sz="1400">
                <a:solidFill>
                  <a:srgbClr val="505050">
                    <a:lumMod val="50000"/>
                  </a:srgbClr>
                </a:solidFill>
                <a:latin typeface="Segoe UI"/>
              </a:endParaRPr>
            </a:p>
            <a:p>
              <a:pPr algn="ctr" defTabSz="932293" fontAlgn="base">
                <a:spcBef>
                  <a:spcPct val="0"/>
                </a:spcBef>
                <a:spcAft>
                  <a:spcPct val="0"/>
                </a:spcAft>
              </a:pPr>
              <a:endParaRPr lang="en-US" sz="1400">
                <a:solidFill>
                  <a:srgbClr val="505050">
                    <a:lumMod val="50000"/>
                  </a:srgbClr>
                </a:solidFill>
                <a:latin typeface="Segoe UI"/>
              </a:endParaRPr>
            </a:p>
            <a:p>
              <a:pPr algn="ctr" defTabSz="932293" fontAlgn="base">
                <a:spcBef>
                  <a:spcPct val="0"/>
                </a:spcBef>
                <a:spcAft>
                  <a:spcPct val="0"/>
                </a:spcAft>
              </a:pPr>
              <a:endParaRPr lang="en-US" sz="1400">
                <a:solidFill>
                  <a:srgbClr val="505050">
                    <a:lumMod val="50000"/>
                  </a:srgbClr>
                </a:solidFill>
                <a:latin typeface="Segoe UI"/>
              </a:endParaRPr>
            </a:p>
          </p:txBody>
        </p:sp>
        <p:sp>
          <p:nvSpPr>
            <p:cNvPr id="30" name="Rectangle 29">
              <a:extLst>
                <a:ext uri="{FF2B5EF4-FFF2-40B4-BE49-F238E27FC236}">
                  <a16:creationId xmlns:a16="http://schemas.microsoft.com/office/drawing/2014/main" id="{E014AEED-69A4-4B58-AD5E-70FA814CA7D1}"/>
                </a:ext>
              </a:extLst>
            </p:cNvPr>
            <p:cNvSpPr/>
            <p:nvPr/>
          </p:nvSpPr>
          <p:spPr bwMode="auto">
            <a:xfrm>
              <a:off x="8931349" y="1457866"/>
              <a:ext cx="2863702" cy="2161954"/>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1600">
                <a:gradFill>
                  <a:gsLst>
                    <a:gs pos="0">
                      <a:srgbClr val="FFFFFF"/>
                    </a:gs>
                    <a:gs pos="100000">
                      <a:srgbClr val="FFFFFF"/>
                    </a:gs>
                  </a:gsLst>
                  <a:lin ang="5400000" scaled="0"/>
                </a:gradFill>
                <a:latin typeface="Segoe UI"/>
              </a:endParaRPr>
            </a:p>
          </p:txBody>
        </p:sp>
        <p:sp>
          <p:nvSpPr>
            <p:cNvPr id="31" name="Rectangle 30">
              <a:extLst>
                <a:ext uri="{FF2B5EF4-FFF2-40B4-BE49-F238E27FC236}">
                  <a16:creationId xmlns:a16="http://schemas.microsoft.com/office/drawing/2014/main" id="{912CA2F9-21A0-463F-B5A2-79A78017308A}"/>
                </a:ext>
              </a:extLst>
            </p:cNvPr>
            <p:cNvSpPr/>
            <p:nvPr/>
          </p:nvSpPr>
          <p:spPr bwMode="auto">
            <a:xfrm>
              <a:off x="10285777" y="2432523"/>
              <a:ext cx="622680" cy="41467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r>
                <a:rPr lang="en-US" sz="1600">
                  <a:gradFill>
                    <a:gsLst>
                      <a:gs pos="0">
                        <a:srgbClr val="FFFFFF"/>
                      </a:gs>
                      <a:gs pos="100000">
                        <a:srgbClr val="FFFFFF"/>
                      </a:gs>
                    </a:gsLst>
                    <a:lin ang="5400000" scaled="0"/>
                  </a:gradFill>
                  <a:latin typeface="Segoe UI"/>
                </a:rPr>
                <a:t>Edge</a:t>
              </a:r>
            </a:p>
          </p:txBody>
        </p:sp>
        <p:sp>
          <p:nvSpPr>
            <p:cNvPr id="32" name="Cloud 31">
              <a:extLst>
                <a:ext uri="{FF2B5EF4-FFF2-40B4-BE49-F238E27FC236}">
                  <a16:creationId xmlns:a16="http://schemas.microsoft.com/office/drawing/2014/main" id="{085AE0E1-54C7-474B-9B22-1F582F467BBF}"/>
                </a:ext>
              </a:extLst>
            </p:cNvPr>
            <p:cNvSpPr/>
            <p:nvPr/>
          </p:nvSpPr>
          <p:spPr bwMode="auto">
            <a:xfrm>
              <a:off x="10653823" y="1523682"/>
              <a:ext cx="914400" cy="914400"/>
            </a:xfrm>
            <a:prstGeom prst="cloud">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r>
                <a:rPr lang="en-US" sz="1600">
                  <a:gradFill>
                    <a:gsLst>
                      <a:gs pos="0">
                        <a:srgbClr val="FFFFFF"/>
                      </a:gs>
                      <a:gs pos="100000">
                        <a:srgbClr val="FFFFFF"/>
                      </a:gs>
                    </a:gsLst>
                    <a:lin ang="5400000" scaled="0"/>
                  </a:gradFill>
                  <a:latin typeface="Segoe UI"/>
                </a:rPr>
                <a:t>IoT Hub</a:t>
              </a:r>
            </a:p>
          </p:txBody>
        </p:sp>
        <p:cxnSp>
          <p:nvCxnSpPr>
            <p:cNvPr id="33" name="Connector: Elbow 32">
              <a:extLst>
                <a:ext uri="{FF2B5EF4-FFF2-40B4-BE49-F238E27FC236}">
                  <a16:creationId xmlns:a16="http://schemas.microsoft.com/office/drawing/2014/main" id="{58BF5CEC-B0C6-438E-BD6B-582BEA3459EC}"/>
                </a:ext>
              </a:extLst>
            </p:cNvPr>
            <p:cNvCxnSpPr>
              <a:cxnSpLocks/>
              <a:stCxn id="31" idx="3"/>
              <a:endCxn id="32" idx="1"/>
            </p:cNvCxnSpPr>
            <p:nvPr/>
          </p:nvCxnSpPr>
          <p:spPr>
            <a:xfrm flipV="1">
              <a:off x="10908457" y="2437108"/>
              <a:ext cx="202566" cy="202750"/>
            </a:xfrm>
            <a:prstGeom prst="bentConnector2">
              <a:avLst/>
            </a:prstGeom>
            <a:ln w="3810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4" name="Connector: Elbow 33">
              <a:extLst>
                <a:ext uri="{FF2B5EF4-FFF2-40B4-BE49-F238E27FC236}">
                  <a16:creationId xmlns:a16="http://schemas.microsoft.com/office/drawing/2014/main" id="{33D92143-1AE2-45E4-BA6B-CA9A2F6BD9A8}"/>
                </a:ext>
              </a:extLst>
            </p:cNvPr>
            <p:cNvCxnSpPr>
              <a:cxnSpLocks/>
              <a:stCxn id="37" idx="0"/>
              <a:endCxn id="31" idx="1"/>
            </p:cNvCxnSpPr>
            <p:nvPr/>
          </p:nvCxnSpPr>
          <p:spPr>
            <a:xfrm rot="5400000" flipH="1" flipV="1">
              <a:off x="10027427" y="2603769"/>
              <a:ext cx="222261" cy="294440"/>
            </a:xfrm>
            <a:prstGeom prst="bentConnector2">
              <a:avLst/>
            </a:prstGeom>
            <a:ln w="3810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5" name="Connector: Elbow 34">
              <a:extLst>
                <a:ext uri="{FF2B5EF4-FFF2-40B4-BE49-F238E27FC236}">
                  <a16:creationId xmlns:a16="http://schemas.microsoft.com/office/drawing/2014/main" id="{92182422-6408-4BB3-B532-6B6EDA8A253C}"/>
                </a:ext>
              </a:extLst>
            </p:cNvPr>
            <p:cNvCxnSpPr>
              <a:cxnSpLocks/>
            </p:cNvCxnSpPr>
            <p:nvPr/>
          </p:nvCxnSpPr>
          <p:spPr>
            <a:xfrm rot="5400000" flipH="1" flipV="1">
              <a:off x="9748247" y="2309325"/>
              <a:ext cx="222261" cy="883326"/>
            </a:xfrm>
            <a:prstGeom prst="bentConnector2">
              <a:avLst/>
            </a:prstGeom>
            <a:ln w="3810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6" name="Rectangle: Rounded Corners 35">
              <a:extLst>
                <a:ext uri="{FF2B5EF4-FFF2-40B4-BE49-F238E27FC236}">
                  <a16:creationId xmlns:a16="http://schemas.microsoft.com/office/drawing/2014/main" id="{43A308BB-AFC8-4808-AAB0-FEDB8AF04B85}"/>
                </a:ext>
              </a:extLst>
            </p:cNvPr>
            <p:cNvSpPr/>
            <p:nvPr/>
          </p:nvSpPr>
          <p:spPr bwMode="auto">
            <a:xfrm>
              <a:off x="9200158" y="2862119"/>
              <a:ext cx="404585" cy="398532"/>
            </a:xfrm>
            <a:prstGeom prst="round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r>
                <a:rPr lang="en-US" sz="1600">
                  <a:gradFill>
                    <a:gsLst>
                      <a:gs pos="0">
                        <a:srgbClr val="FFFFFF"/>
                      </a:gs>
                      <a:gs pos="100000">
                        <a:srgbClr val="FFFFFF"/>
                      </a:gs>
                    </a:gsLst>
                    <a:lin ang="5400000" scaled="0"/>
                  </a:gradFill>
                  <a:latin typeface="Segoe UI"/>
                </a:rPr>
                <a:t>AI</a:t>
              </a:r>
            </a:p>
          </p:txBody>
        </p:sp>
        <p:sp>
          <p:nvSpPr>
            <p:cNvPr id="37" name="Rectangle: Rounded Corners 36">
              <a:extLst>
                <a:ext uri="{FF2B5EF4-FFF2-40B4-BE49-F238E27FC236}">
                  <a16:creationId xmlns:a16="http://schemas.microsoft.com/office/drawing/2014/main" id="{8E7FF92E-2D84-430E-AFFB-63148E509E45}"/>
                </a:ext>
              </a:extLst>
            </p:cNvPr>
            <p:cNvSpPr/>
            <p:nvPr/>
          </p:nvSpPr>
          <p:spPr bwMode="auto">
            <a:xfrm>
              <a:off x="9789044" y="2862119"/>
              <a:ext cx="404585" cy="398532"/>
            </a:xfrm>
            <a:prstGeom prst="round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r>
                <a:rPr lang="en-US" sz="1600">
                  <a:gradFill>
                    <a:gsLst>
                      <a:gs pos="0">
                        <a:srgbClr val="FFFFFF"/>
                      </a:gs>
                      <a:gs pos="100000">
                        <a:srgbClr val="FFFFFF"/>
                      </a:gs>
                    </a:gsLst>
                    <a:lin ang="5400000" scaled="0"/>
                  </a:gradFill>
                  <a:latin typeface="Segoe UI"/>
                </a:rPr>
                <a:t>AI</a:t>
              </a:r>
            </a:p>
          </p:txBody>
        </p:sp>
        <p:pic>
          <p:nvPicPr>
            <p:cNvPr id="38" name="Graphic 37" descr="Web cam">
              <a:extLst>
                <a:ext uri="{FF2B5EF4-FFF2-40B4-BE49-F238E27FC236}">
                  <a16:creationId xmlns:a16="http://schemas.microsoft.com/office/drawing/2014/main" id="{D2A206E1-134E-4A37-A686-6C554FAB3CC6}"/>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0675087" y="2738201"/>
              <a:ext cx="914400" cy="914400"/>
            </a:xfrm>
            <a:prstGeom prst="rect">
              <a:avLst/>
            </a:prstGeom>
          </p:spPr>
        </p:pic>
        <p:cxnSp>
          <p:nvCxnSpPr>
            <p:cNvPr id="39" name="Connector: Elbow 38">
              <a:extLst>
                <a:ext uri="{FF2B5EF4-FFF2-40B4-BE49-F238E27FC236}">
                  <a16:creationId xmlns:a16="http://schemas.microsoft.com/office/drawing/2014/main" id="{A8D65582-EE80-4ED4-B18C-5DBAD0682E60}"/>
                </a:ext>
              </a:extLst>
            </p:cNvPr>
            <p:cNvCxnSpPr>
              <a:cxnSpLocks/>
              <a:stCxn id="38" idx="1"/>
              <a:endCxn id="37" idx="2"/>
            </p:cNvCxnSpPr>
            <p:nvPr/>
          </p:nvCxnSpPr>
          <p:spPr>
            <a:xfrm rot="10800000" flipV="1">
              <a:off x="9991337" y="3195401"/>
              <a:ext cx="683750" cy="65250"/>
            </a:xfrm>
            <a:prstGeom prst="bentConnector4">
              <a:avLst>
                <a:gd name="adj1" fmla="val 35207"/>
                <a:gd name="adj2" fmla="val 410092"/>
              </a:avLst>
            </a:prstGeom>
            <a:ln w="3810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0" name="Connector: Elbow 39">
              <a:extLst>
                <a:ext uri="{FF2B5EF4-FFF2-40B4-BE49-F238E27FC236}">
                  <a16:creationId xmlns:a16="http://schemas.microsoft.com/office/drawing/2014/main" id="{0EFDE773-EE57-45A8-9C95-D040FFD03F03}"/>
                </a:ext>
              </a:extLst>
            </p:cNvPr>
            <p:cNvCxnSpPr>
              <a:cxnSpLocks/>
              <a:stCxn id="38" idx="1"/>
              <a:endCxn id="36" idx="2"/>
            </p:cNvCxnSpPr>
            <p:nvPr/>
          </p:nvCxnSpPr>
          <p:spPr>
            <a:xfrm rot="10800000" flipV="1">
              <a:off x="9402451" y="3195401"/>
              <a:ext cx="1272636" cy="65250"/>
            </a:xfrm>
            <a:prstGeom prst="bentConnector4">
              <a:avLst>
                <a:gd name="adj1" fmla="val 19216"/>
                <a:gd name="adj2" fmla="val 410093"/>
              </a:avLst>
            </a:prstGeom>
            <a:ln w="3810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50" name="Group 49">
            <a:extLst>
              <a:ext uri="{FF2B5EF4-FFF2-40B4-BE49-F238E27FC236}">
                <a16:creationId xmlns:a16="http://schemas.microsoft.com/office/drawing/2014/main" id="{8E8B677C-610C-4ECA-BC1E-CDAB91F7EE68}"/>
              </a:ext>
            </a:extLst>
          </p:cNvPr>
          <p:cNvGrpSpPr/>
          <p:nvPr/>
        </p:nvGrpSpPr>
        <p:grpSpPr>
          <a:xfrm>
            <a:off x="2791970" y="1494704"/>
            <a:ext cx="2187372" cy="1651358"/>
            <a:chOff x="4720855" y="4124144"/>
            <a:chExt cx="2863702" cy="2161954"/>
          </a:xfrm>
        </p:grpSpPr>
        <p:sp>
          <p:nvSpPr>
            <p:cNvPr id="51" name="Rectangle 50">
              <a:extLst>
                <a:ext uri="{FF2B5EF4-FFF2-40B4-BE49-F238E27FC236}">
                  <a16:creationId xmlns:a16="http://schemas.microsoft.com/office/drawing/2014/main" id="{9D68022F-343F-4919-A84F-A5EB4CE30C55}"/>
                </a:ext>
              </a:extLst>
            </p:cNvPr>
            <p:cNvSpPr/>
            <p:nvPr/>
          </p:nvSpPr>
          <p:spPr bwMode="auto">
            <a:xfrm>
              <a:off x="4720855" y="4124144"/>
              <a:ext cx="2863702" cy="2161954"/>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1600">
                <a:gradFill>
                  <a:gsLst>
                    <a:gs pos="0">
                      <a:srgbClr val="FFFFFF"/>
                    </a:gs>
                    <a:gs pos="100000">
                      <a:srgbClr val="FFFFFF"/>
                    </a:gs>
                  </a:gsLst>
                  <a:lin ang="5400000" scaled="0"/>
                </a:gradFill>
                <a:latin typeface="Segoe UI"/>
              </a:endParaRPr>
            </a:p>
          </p:txBody>
        </p:sp>
        <p:sp>
          <p:nvSpPr>
            <p:cNvPr id="52" name="Rectangle 51">
              <a:extLst>
                <a:ext uri="{FF2B5EF4-FFF2-40B4-BE49-F238E27FC236}">
                  <a16:creationId xmlns:a16="http://schemas.microsoft.com/office/drawing/2014/main" id="{B51D7930-1B82-41F4-B233-909ADEC4E75F}"/>
                </a:ext>
              </a:extLst>
            </p:cNvPr>
            <p:cNvSpPr/>
            <p:nvPr/>
          </p:nvSpPr>
          <p:spPr bwMode="auto">
            <a:xfrm>
              <a:off x="6152706" y="5098801"/>
              <a:ext cx="467833" cy="41467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r>
                <a:rPr lang="en-US" sz="1600">
                  <a:gradFill>
                    <a:gsLst>
                      <a:gs pos="0">
                        <a:srgbClr val="FFFFFF"/>
                      </a:gs>
                      <a:gs pos="100000">
                        <a:srgbClr val="FFFFFF"/>
                      </a:gs>
                    </a:gsLst>
                    <a:lin ang="5400000" scaled="0"/>
                  </a:gradFill>
                  <a:latin typeface="Segoe UI"/>
                </a:rPr>
                <a:t>FG</a:t>
              </a:r>
            </a:p>
          </p:txBody>
        </p:sp>
        <p:sp>
          <p:nvSpPr>
            <p:cNvPr id="53" name="Cloud 52">
              <a:extLst>
                <a:ext uri="{FF2B5EF4-FFF2-40B4-BE49-F238E27FC236}">
                  <a16:creationId xmlns:a16="http://schemas.microsoft.com/office/drawing/2014/main" id="{BDEF7196-DFBE-425C-8961-3E0C7E06F771}"/>
                </a:ext>
              </a:extLst>
            </p:cNvPr>
            <p:cNvSpPr/>
            <p:nvPr/>
          </p:nvSpPr>
          <p:spPr bwMode="auto">
            <a:xfrm>
              <a:off x="6443329" y="4189960"/>
              <a:ext cx="914400" cy="914400"/>
            </a:xfrm>
            <a:prstGeom prst="cloud">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r>
                <a:rPr lang="en-US" sz="1600">
                  <a:gradFill>
                    <a:gsLst>
                      <a:gs pos="0">
                        <a:srgbClr val="FFFFFF"/>
                      </a:gs>
                      <a:gs pos="100000">
                        <a:srgbClr val="FFFFFF"/>
                      </a:gs>
                    </a:gsLst>
                    <a:lin ang="5400000" scaled="0"/>
                  </a:gradFill>
                  <a:latin typeface="Segoe UI"/>
                </a:rPr>
                <a:t>IoT Hub</a:t>
              </a:r>
            </a:p>
          </p:txBody>
        </p:sp>
        <p:cxnSp>
          <p:nvCxnSpPr>
            <p:cNvPr id="54" name="Connector: Elbow 53">
              <a:extLst>
                <a:ext uri="{FF2B5EF4-FFF2-40B4-BE49-F238E27FC236}">
                  <a16:creationId xmlns:a16="http://schemas.microsoft.com/office/drawing/2014/main" id="{60BE4C26-4B01-41F3-9267-CC433080286C}"/>
                </a:ext>
              </a:extLst>
            </p:cNvPr>
            <p:cNvCxnSpPr>
              <a:cxnSpLocks/>
              <a:stCxn id="52" idx="3"/>
              <a:endCxn id="53" idx="1"/>
            </p:cNvCxnSpPr>
            <p:nvPr/>
          </p:nvCxnSpPr>
          <p:spPr>
            <a:xfrm flipV="1">
              <a:off x="6620539" y="5103386"/>
              <a:ext cx="279990" cy="202750"/>
            </a:xfrm>
            <a:prstGeom prst="bentConnector2">
              <a:avLst/>
            </a:prstGeom>
            <a:ln w="3810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5" name="Connector: Elbow 54">
              <a:extLst>
                <a:ext uri="{FF2B5EF4-FFF2-40B4-BE49-F238E27FC236}">
                  <a16:creationId xmlns:a16="http://schemas.microsoft.com/office/drawing/2014/main" id="{6FA91F90-0973-4316-A988-E9AF64F8464F}"/>
                </a:ext>
              </a:extLst>
            </p:cNvPr>
            <p:cNvCxnSpPr>
              <a:cxnSpLocks/>
              <a:stCxn id="59" idx="0"/>
              <a:endCxn id="52" idx="1"/>
            </p:cNvCxnSpPr>
            <p:nvPr/>
          </p:nvCxnSpPr>
          <p:spPr>
            <a:xfrm rot="5400000" flipH="1" flipV="1">
              <a:off x="5605009" y="5215150"/>
              <a:ext cx="456711" cy="638684"/>
            </a:xfrm>
            <a:prstGeom prst="bentConnector2">
              <a:avLst/>
            </a:prstGeom>
            <a:ln w="3810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6" name="Connector: Elbow 55">
              <a:extLst>
                <a:ext uri="{FF2B5EF4-FFF2-40B4-BE49-F238E27FC236}">
                  <a16:creationId xmlns:a16="http://schemas.microsoft.com/office/drawing/2014/main" id="{EF0B076B-65DD-480F-9195-B8D2CAD81D3A}"/>
                </a:ext>
              </a:extLst>
            </p:cNvPr>
            <p:cNvCxnSpPr>
              <a:cxnSpLocks/>
              <a:stCxn id="58" idx="0"/>
              <a:endCxn id="52" idx="1"/>
            </p:cNvCxnSpPr>
            <p:nvPr/>
          </p:nvCxnSpPr>
          <p:spPr>
            <a:xfrm rot="5400000" flipH="1" flipV="1">
              <a:off x="5490597" y="4851363"/>
              <a:ext cx="207335" cy="1116883"/>
            </a:xfrm>
            <a:prstGeom prst="bentConnector2">
              <a:avLst/>
            </a:prstGeom>
            <a:ln w="3810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57" name="Graphic 56">
              <a:extLst>
                <a:ext uri="{FF2B5EF4-FFF2-40B4-BE49-F238E27FC236}">
                  <a16:creationId xmlns:a16="http://schemas.microsoft.com/office/drawing/2014/main" id="{BFF88C93-DE18-4DD1-80D8-243CE219E833}"/>
                </a:ext>
              </a:extLst>
            </p:cNvPr>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4852328" y="4717576"/>
              <a:ext cx="361270" cy="361270"/>
            </a:xfrm>
            <a:prstGeom prst="rect">
              <a:avLst/>
            </a:prstGeom>
          </p:spPr>
        </p:pic>
        <p:pic>
          <p:nvPicPr>
            <p:cNvPr id="58" name="Graphic 57">
              <a:extLst>
                <a:ext uri="{FF2B5EF4-FFF2-40B4-BE49-F238E27FC236}">
                  <a16:creationId xmlns:a16="http://schemas.microsoft.com/office/drawing/2014/main" id="{10F9BA19-0CDB-4964-8A05-F6B546B58A35}"/>
                </a:ext>
              </a:extLst>
            </p:cNvPr>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4855188" y="5513471"/>
              <a:ext cx="361270" cy="361270"/>
            </a:xfrm>
            <a:prstGeom prst="rect">
              <a:avLst/>
            </a:prstGeom>
          </p:spPr>
        </p:pic>
        <p:pic>
          <p:nvPicPr>
            <p:cNvPr id="59" name="Graphic 58">
              <a:extLst>
                <a:ext uri="{FF2B5EF4-FFF2-40B4-BE49-F238E27FC236}">
                  <a16:creationId xmlns:a16="http://schemas.microsoft.com/office/drawing/2014/main" id="{A7A0F9E2-E886-4060-81AD-1A5FADA17758}"/>
                </a:ext>
              </a:extLst>
            </p:cNvPr>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5333387" y="5762847"/>
              <a:ext cx="361270" cy="361270"/>
            </a:xfrm>
            <a:prstGeom prst="rect">
              <a:avLst/>
            </a:prstGeom>
          </p:spPr>
        </p:pic>
        <p:cxnSp>
          <p:nvCxnSpPr>
            <p:cNvPr id="60" name="Connector: Elbow 59">
              <a:extLst>
                <a:ext uri="{FF2B5EF4-FFF2-40B4-BE49-F238E27FC236}">
                  <a16:creationId xmlns:a16="http://schemas.microsoft.com/office/drawing/2014/main" id="{FB2AD2EB-9751-4898-86C7-A730C80EDA8E}"/>
                </a:ext>
              </a:extLst>
            </p:cNvPr>
            <p:cNvCxnSpPr>
              <a:cxnSpLocks/>
              <a:stCxn id="57" idx="2"/>
              <a:endCxn id="52" idx="1"/>
            </p:cNvCxnSpPr>
            <p:nvPr/>
          </p:nvCxnSpPr>
          <p:spPr>
            <a:xfrm rot="16200000" flipH="1">
              <a:off x="5479189" y="4632619"/>
              <a:ext cx="227290" cy="1119743"/>
            </a:xfrm>
            <a:prstGeom prst="bentConnector2">
              <a:avLst/>
            </a:prstGeom>
            <a:ln w="3810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61" name="Group 60">
            <a:extLst>
              <a:ext uri="{FF2B5EF4-FFF2-40B4-BE49-F238E27FC236}">
                <a16:creationId xmlns:a16="http://schemas.microsoft.com/office/drawing/2014/main" id="{91D620D4-41E0-4F4F-9520-0F4C49F72C18}"/>
              </a:ext>
            </a:extLst>
          </p:cNvPr>
          <p:cNvGrpSpPr/>
          <p:nvPr/>
        </p:nvGrpSpPr>
        <p:grpSpPr>
          <a:xfrm>
            <a:off x="475112" y="1463516"/>
            <a:ext cx="2187372" cy="1651358"/>
            <a:chOff x="931447" y="3973619"/>
            <a:chExt cx="2863702" cy="2161954"/>
          </a:xfrm>
        </p:grpSpPr>
        <p:pic>
          <p:nvPicPr>
            <p:cNvPr id="62" name="Graphic 61" descr="Streetlight">
              <a:extLst>
                <a:ext uri="{FF2B5EF4-FFF2-40B4-BE49-F238E27FC236}">
                  <a16:creationId xmlns:a16="http://schemas.microsoft.com/office/drawing/2014/main" id="{AD95DA7B-F02E-431C-A018-F1F83C1B05A7}"/>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048522" y="4848448"/>
              <a:ext cx="914400" cy="914400"/>
            </a:xfrm>
            <a:prstGeom prst="rect">
              <a:avLst/>
            </a:prstGeom>
          </p:spPr>
        </p:pic>
        <p:sp>
          <p:nvSpPr>
            <p:cNvPr id="63" name="Rectangle 62">
              <a:extLst>
                <a:ext uri="{FF2B5EF4-FFF2-40B4-BE49-F238E27FC236}">
                  <a16:creationId xmlns:a16="http://schemas.microsoft.com/office/drawing/2014/main" id="{D81C5B48-8314-407C-9191-EB0B7F606FF2}"/>
                </a:ext>
              </a:extLst>
            </p:cNvPr>
            <p:cNvSpPr/>
            <p:nvPr/>
          </p:nvSpPr>
          <p:spPr bwMode="auto">
            <a:xfrm>
              <a:off x="931447" y="3973619"/>
              <a:ext cx="2863702" cy="2161954"/>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1600">
                <a:gradFill>
                  <a:gsLst>
                    <a:gs pos="0">
                      <a:srgbClr val="FFFFFF"/>
                    </a:gs>
                    <a:gs pos="100000">
                      <a:srgbClr val="FFFFFF"/>
                    </a:gs>
                  </a:gsLst>
                  <a:lin ang="5400000" scaled="0"/>
                </a:gradFill>
                <a:latin typeface="Segoe UI"/>
              </a:endParaRPr>
            </a:p>
          </p:txBody>
        </p:sp>
        <p:sp>
          <p:nvSpPr>
            <p:cNvPr id="64" name="Cloud 63">
              <a:extLst>
                <a:ext uri="{FF2B5EF4-FFF2-40B4-BE49-F238E27FC236}">
                  <a16:creationId xmlns:a16="http://schemas.microsoft.com/office/drawing/2014/main" id="{71A91454-6E8D-4A50-85C1-34A78BC7B5E4}"/>
                </a:ext>
              </a:extLst>
            </p:cNvPr>
            <p:cNvSpPr/>
            <p:nvPr/>
          </p:nvSpPr>
          <p:spPr bwMode="auto">
            <a:xfrm>
              <a:off x="2526333" y="3996907"/>
              <a:ext cx="914400" cy="914400"/>
            </a:xfrm>
            <a:prstGeom prst="cloud">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r>
                <a:rPr lang="en-US" sz="1600">
                  <a:gradFill>
                    <a:gsLst>
                      <a:gs pos="0">
                        <a:srgbClr val="FFFFFF"/>
                      </a:gs>
                      <a:gs pos="100000">
                        <a:srgbClr val="FFFFFF"/>
                      </a:gs>
                    </a:gsLst>
                    <a:lin ang="5400000" scaled="0"/>
                  </a:gradFill>
                  <a:latin typeface="Segoe UI"/>
                </a:rPr>
                <a:t>IoT Hub</a:t>
              </a:r>
            </a:p>
          </p:txBody>
        </p:sp>
        <p:cxnSp>
          <p:nvCxnSpPr>
            <p:cNvPr id="65" name="Connector: Elbow 64">
              <a:extLst>
                <a:ext uri="{FF2B5EF4-FFF2-40B4-BE49-F238E27FC236}">
                  <a16:creationId xmlns:a16="http://schemas.microsoft.com/office/drawing/2014/main" id="{5885EE4B-904B-403B-8590-45C08D19867F}"/>
                </a:ext>
              </a:extLst>
            </p:cNvPr>
            <p:cNvCxnSpPr>
              <a:cxnSpLocks/>
              <a:stCxn id="66" idx="0"/>
              <a:endCxn id="64" idx="2"/>
            </p:cNvCxnSpPr>
            <p:nvPr/>
          </p:nvCxnSpPr>
          <p:spPr>
            <a:xfrm rot="5400000" flipH="1" flipV="1">
              <a:off x="1919631" y="4603609"/>
              <a:ext cx="759040" cy="460036"/>
            </a:xfrm>
            <a:prstGeom prst="bentConnector2">
              <a:avLst/>
            </a:prstGeom>
            <a:ln w="3810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66" name="Graphic 65" descr="Streetlight">
              <a:extLst>
                <a:ext uri="{FF2B5EF4-FFF2-40B4-BE49-F238E27FC236}">
                  <a16:creationId xmlns:a16="http://schemas.microsoft.com/office/drawing/2014/main" id="{C081D625-72E4-4053-817D-29535A14F48E}"/>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611933" y="5213147"/>
              <a:ext cx="914400" cy="914400"/>
            </a:xfrm>
            <a:prstGeom prst="rect">
              <a:avLst/>
            </a:prstGeom>
          </p:spPr>
        </p:pic>
        <p:pic>
          <p:nvPicPr>
            <p:cNvPr id="67" name="Graphic 66" descr="Streetlight">
              <a:extLst>
                <a:ext uri="{FF2B5EF4-FFF2-40B4-BE49-F238E27FC236}">
                  <a16:creationId xmlns:a16="http://schemas.microsoft.com/office/drawing/2014/main" id="{65703FAC-5934-4527-942F-A2957C9AB9A5}"/>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2526333" y="5205121"/>
              <a:ext cx="914400" cy="914400"/>
            </a:xfrm>
            <a:prstGeom prst="rect">
              <a:avLst/>
            </a:prstGeom>
          </p:spPr>
        </p:pic>
        <p:cxnSp>
          <p:nvCxnSpPr>
            <p:cNvPr id="68" name="Connector: Elbow 67">
              <a:extLst>
                <a:ext uri="{FF2B5EF4-FFF2-40B4-BE49-F238E27FC236}">
                  <a16:creationId xmlns:a16="http://schemas.microsoft.com/office/drawing/2014/main" id="{15AF51AA-5937-4D79-8937-F8A8F3A09196}"/>
                </a:ext>
              </a:extLst>
            </p:cNvPr>
            <p:cNvCxnSpPr>
              <a:cxnSpLocks/>
              <a:stCxn id="62" idx="0"/>
              <a:endCxn id="64" idx="2"/>
            </p:cNvCxnSpPr>
            <p:nvPr/>
          </p:nvCxnSpPr>
          <p:spPr>
            <a:xfrm rot="5400000" flipH="1" flipV="1">
              <a:off x="1820275" y="4139555"/>
              <a:ext cx="394340" cy="1023447"/>
            </a:xfrm>
            <a:prstGeom prst="bentConnector2">
              <a:avLst/>
            </a:prstGeom>
            <a:ln w="3810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9" name="Connector: Elbow 68">
              <a:extLst>
                <a:ext uri="{FF2B5EF4-FFF2-40B4-BE49-F238E27FC236}">
                  <a16:creationId xmlns:a16="http://schemas.microsoft.com/office/drawing/2014/main" id="{6829152B-47FF-4F77-93E7-A91D5949A0AD}"/>
                </a:ext>
              </a:extLst>
            </p:cNvPr>
            <p:cNvCxnSpPr>
              <a:cxnSpLocks/>
              <a:stCxn id="67" idx="0"/>
              <a:endCxn id="64" idx="0"/>
            </p:cNvCxnSpPr>
            <p:nvPr/>
          </p:nvCxnSpPr>
          <p:spPr>
            <a:xfrm rot="5400000" flipH="1" flipV="1">
              <a:off x="2836245" y="4601395"/>
              <a:ext cx="751014" cy="456438"/>
            </a:xfrm>
            <a:prstGeom prst="bentConnector4">
              <a:avLst>
                <a:gd name="adj1" fmla="val 19561"/>
                <a:gd name="adj2" fmla="val 150083"/>
              </a:avLst>
            </a:prstGeom>
            <a:ln w="3810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41" name="TextBox 40">
            <a:extLst>
              <a:ext uri="{FF2B5EF4-FFF2-40B4-BE49-F238E27FC236}">
                <a16:creationId xmlns:a16="http://schemas.microsoft.com/office/drawing/2014/main" id="{C3EF7F9D-82AD-4F9A-A5A6-53A1815357AA}"/>
              </a:ext>
            </a:extLst>
          </p:cNvPr>
          <p:cNvSpPr txBox="1"/>
          <p:nvPr/>
        </p:nvSpPr>
        <p:spPr>
          <a:xfrm>
            <a:off x="1175869" y="2674320"/>
            <a:ext cx="722725" cy="461600"/>
          </a:xfrm>
          <a:prstGeom prst="rect">
            <a:avLst/>
          </a:prstGeom>
          <a:noFill/>
        </p:spPr>
        <p:txBody>
          <a:bodyPr wrap="none" lIns="182854" tIns="146284" rIns="182854" bIns="146284" rtlCol="0">
            <a:spAutoFit/>
          </a:bodyPr>
          <a:lstStyle/>
          <a:p>
            <a:pPr algn="ctr" defTabSz="914225">
              <a:lnSpc>
                <a:spcPct val="90000"/>
              </a:lnSpc>
              <a:spcAft>
                <a:spcPts val="600"/>
              </a:spcAft>
            </a:pPr>
            <a:r>
              <a:rPr lang="en-US" sz="1200">
                <a:solidFill>
                  <a:srgbClr val="505050">
                    <a:lumMod val="50000"/>
                  </a:srgbClr>
                </a:solidFill>
                <a:latin typeface="Segoe UI"/>
              </a:rPr>
              <a:t>WAN</a:t>
            </a:r>
          </a:p>
        </p:txBody>
      </p:sp>
      <p:sp>
        <p:nvSpPr>
          <p:cNvPr id="74" name="TextBox 73">
            <a:extLst>
              <a:ext uri="{FF2B5EF4-FFF2-40B4-BE49-F238E27FC236}">
                <a16:creationId xmlns:a16="http://schemas.microsoft.com/office/drawing/2014/main" id="{EE3B24EC-7D7A-44F0-BBE1-76107E328878}"/>
              </a:ext>
            </a:extLst>
          </p:cNvPr>
          <p:cNvSpPr txBox="1"/>
          <p:nvPr/>
        </p:nvSpPr>
        <p:spPr>
          <a:xfrm>
            <a:off x="5743922" y="2442972"/>
            <a:ext cx="1000325" cy="711376"/>
          </a:xfrm>
          <a:prstGeom prst="rect">
            <a:avLst/>
          </a:prstGeom>
          <a:noFill/>
        </p:spPr>
        <p:txBody>
          <a:bodyPr wrap="none" lIns="182854" tIns="146284" rIns="182854" bIns="146284" rtlCol="0">
            <a:spAutoFit/>
          </a:bodyPr>
          <a:lstStyle/>
          <a:p>
            <a:pPr defTabSz="914225">
              <a:lnSpc>
                <a:spcPct val="90000"/>
              </a:lnSpc>
              <a:spcAft>
                <a:spcPts val="600"/>
              </a:spcAft>
            </a:pPr>
            <a:r>
              <a:rPr lang="en-US" sz="1200">
                <a:solidFill>
                  <a:srgbClr val="505050">
                    <a:lumMod val="50000"/>
                  </a:srgbClr>
                </a:solidFill>
                <a:latin typeface="Segoe UI"/>
              </a:rPr>
              <a:t>On-prem</a:t>
            </a:r>
          </a:p>
          <a:p>
            <a:pPr defTabSz="914225">
              <a:lnSpc>
                <a:spcPct val="90000"/>
              </a:lnSpc>
              <a:spcAft>
                <a:spcPts val="600"/>
              </a:spcAft>
            </a:pPr>
            <a:r>
              <a:rPr lang="en-US" sz="1200">
                <a:solidFill>
                  <a:srgbClr val="505050">
                    <a:lumMod val="50000"/>
                  </a:srgbClr>
                </a:solidFill>
                <a:latin typeface="Segoe UI"/>
              </a:rPr>
              <a:t>network</a:t>
            </a:r>
          </a:p>
        </p:txBody>
      </p:sp>
      <p:sp>
        <p:nvSpPr>
          <p:cNvPr id="75" name="TextBox 74">
            <a:extLst>
              <a:ext uri="{FF2B5EF4-FFF2-40B4-BE49-F238E27FC236}">
                <a16:creationId xmlns:a16="http://schemas.microsoft.com/office/drawing/2014/main" id="{CF35D078-EA0D-40C3-8660-1454D1F0755A}"/>
              </a:ext>
            </a:extLst>
          </p:cNvPr>
          <p:cNvSpPr txBox="1"/>
          <p:nvPr/>
        </p:nvSpPr>
        <p:spPr>
          <a:xfrm>
            <a:off x="3493660" y="2437778"/>
            <a:ext cx="1520009" cy="711376"/>
          </a:xfrm>
          <a:prstGeom prst="rect">
            <a:avLst/>
          </a:prstGeom>
          <a:noFill/>
        </p:spPr>
        <p:txBody>
          <a:bodyPr wrap="none" lIns="182854" tIns="146284" rIns="182854" bIns="146284" rtlCol="0">
            <a:spAutoFit/>
          </a:bodyPr>
          <a:lstStyle/>
          <a:p>
            <a:pPr defTabSz="914225">
              <a:lnSpc>
                <a:spcPct val="90000"/>
              </a:lnSpc>
              <a:spcAft>
                <a:spcPts val="600"/>
              </a:spcAft>
            </a:pPr>
            <a:r>
              <a:rPr lang="en-US" sz="1200">
                <a:solidFill>
                  <a:srgbClr val="505050">
                    <a:lumMod val="50000"/>
                  </a:srgbClr>
                </a:solidFill>
                <a:latin typeface="Segoe UI"/>
              </a:rPr>
              <a:t>Batching &amp;</a:t>
            </a:r>
          </a:p>
          <a:p>
            <a:pPr defTabSz="914225">
              <a:lnSpc>
                <a:spcPct val="90000"/>
              </a:lnSpc>
              <a:spcAft>
                <a:spcPts val="600"/>
              </a:spcAft>
            </a:pPr>
            <a:r>
              <a:rPr lang="en-US" sz="1200">
                <a:solidFill>
                  <a:srgbClr val="505050">
                    <a:lumMod val="50000"/>
                  </a:srgbClr>
                </a:solidFill>
                <a:latin typeface="Segoe UI"/>
              </a:rPr>
              <a:t>Proto translation</a:t>
            </a:r>
          </a:p>
        </p:txBody>
      </p:sp>
      <p:sp>
        <p:nvSpPr>
          <p:cNvPr id="76" name="TextBox 75">
            <a:extLst>
              <a:ext uri="{FF2B5EF4-FFF2-40B4-BE49-F238E27FC236}">
                <a16:creationId xmlns:a16="http://schemas.microsoft.com/office/drawing/2014/main" id="{CC155465-D563-4CC8-B9AE-3A888F2B8CF9}"/>
              </a:ext>
            </a:extLst>
          </p:cNvPr>
          <p:cNvSpPr txBox="1"/>
          <p:nvPr/>
        </p:nvSpPr>
        <p:spPr>
          <a:xfrm>
            <a:off x="2742997" y="1641702"/>
            <a:ext cx="965512" cy="464933"/>
          </a:xfrm>
          <a:prstGeom prst="rect">
            <a:avLst/>
          </a:prstGeom>
          <a:noFill/>
        </p:spPr>
        <p:txBody>
          <a:bodyPr wrap="none" lIns="182854" tIns="146284" rIns="182854" bIns="146284" rtlCol="0">
            <a:spAutoFit/>
          </a:bodyPr>
          <a:lstStyle/>
          <a:p>
            <a:pPr defTabSz="914225">
              <a:lnSpc>
                <a:spcPct val="90000"/>
              </a:lnSpc>
              <a:spcAft>
                <a:spcPts val="600"/>
              </a:spcAft>
            </a:pPr>
            <a:r>
              <a:rPr lang="en-US" sz="1200">
                <a:solidFill>
                  <a:srgbClr val="505050">
                    <a:lumMod val="50000"/>
                  </a:srgbClr>
                </a:solidFill>
                <a:latin typeface="Segoe UI"/>
              </a:rPr>
              <a:t>BLE/NFC</a:t>
            </a:r>
          </a:p>
        </p:txBody>
      </p:sp>
      <p:sp>
        <p:nvSpPr>
          <p:cNvPr id="77" name="TextBox 76">
            <a:extLst>
              <a:ext uri="{FF2B5EF4-FFF2-40B4-BE49-F238E27FC236}">
                <a16:creationId xmlns:a16="http://schemas.microsoft.com/office/drawing/2014/main" id="{63D99ECD-67BF-43DC-A30C-BFC825CD405A}"/>
              </a:ext>
            </a:extLst>
          </p:cNvPr>
          <p:cNvSpPr txBox="1"/>
          <p:nvPr/>
        </p:nvSpPr>
        <p:spPr>
          <a:xfrm>
            <a:off x="8292504" y="2477265"/>
            <a:ext cx="1101749" cy="711376"/>
          </a:xfrm>
          <a:prstGeom prst="rect">
            <a:avLst/>
          </a:prstGeom>
          <a:noFill/>
        </p:spPr>
        <p:txBody>
          <a:bodyPr wrap="none" lIns="182854" tIns="146284" rIns="182854" bIns="146284" rtlCol="0">
            <a:spAutoFit/>
          </a:bodyPr>
          <a:lstStyle/>
          <a:p>
            <a:pPr defTabSz="914225">
              <a:lnSpc>
                <a:spcPct val="90000"/>
              </a:lnSpc>
              <a:spcAft>
                <a:spcPts val="600"/>
              </a:spcAft>
            </a:pPr>
            <a:r>
              <a:rPr lang="en-US" sz="1200">
                <a:solidFill>
                  <a:srgbClr val="505050">
                    <a:lumMod val="50000"/>
                  </a:srgbClr>
                </a:solidFill>
                <a:latin typeface="Segoe UI"/>
              </a:rPr>
              <a:t>Protocol</a:t>
            </a:r>
          </a:p>
          <a:p>
            <a:pPr defTabSz="914225">
              <a:lnSpc>
                <a:spcPct val="90000"/>
              </a:lnSpc>
              <a:spcAft>
                <a:spcPts val="600"/>
              </a:spcAft>
            </a:pPr>
            <a:r>
              <a:rPr lang="en-US" sz="1200">
                <a:solidFill>
                  <a:srgbClr val="505050">
                    <a:lumMod val="50000"/>
                  </a:srgbClr>
                </a:solidFill>
                <a:latin typeface="Segoe UI"/>
              </a:rPr>
              <a:t>translation</a:t>
            </a:r>
          </a:p>
        </p:txBody>
      </p:sp>
      <p:sp>
        <p:nvSpPr>
          <p:cNvPr id="2" name="Rectangle 1">
            <a:extLst>
              <a:ext uri="{FF2B5EF4-FFF2-40B4-BE49-F238E27FC236}">
                <a16:creationId xmlns:a16="http://schemas.microsoft.com/office/drawing/2014/main" id="{BF8FE106-C59C-4B40-B903-0B9A4D87A2DB}"/>
              </a:ext>
            </a:extLst>
          </p:cNvPr>
          <p:cNvSpPr/>
          <p:nvPr/>
        </p:nvSpPr>
        <p:spPr bwMode="auto">
          <a:xfrm>
            <a:off x="9447286" y="1189496"/>
            <a:ext cx="2579575" cy="5299881"/>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a:gradFill>
                <a:gsLst>
                  <a:gs pos="0">
                    <a:srgbClr val="FFFFFF"/>
                  </a:gs>
                  <a:gs pos="100000">
                    <a:srgbClr val="FFFFFF"/>
                  </a:gs>
                </a:gsLst>
                <a:lin ang="5400000" scaled="0"/>
              </a:gradFill>
              <a:latin typeface="Segoe UI"/>
            </a:endParaRPr>
          </a:p>
        </p:txBody>
      </p:sp>
      <p:sp>
        <p:nvSpPr>
          <p:cNvPr id="70" name="Rectangle 69">
            <a:extLst>
              <a:ext uri="{FF2B5EF4-FFF2-40B4-BE49-F238E27FC236}">
                <a16:creationId xmlns:a16="http://schemas.microsoft.com/office/drawing/2014/main" id="{AA4536CD-0151-492A-8AFE-E209B8B5F73E}"/>
              </a:ext>
            </a:extLst>
          </p:cNvPr>
          <p:cNvSpPr/>
          <p:nvPr/>
        </p:nvSpPr>
        <p:spPr bwMode="auto">
          <a:xfrm>
            <a:off x="7190509" y="1189495"/>
            <a:ext cx="2579575" cy="5299881"/>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a:gradFill>
                <a:gsLst>
                  <a:gs pos="0">
                    <a:srgbClr val="FFFFFF"/>
                  </a:gs>
                  <a:gs pos="100000">
                    <a:srgbClr val="FFFFFF"/>
                  </a:gs>
                </a:gsLst>
                <a:lin ang="5400000" scaled="0"/>
              </a:gradFill>
              <a:latin typeface="Segoe UI"/>
            </a:endParaRPr>
          </a:p>
        </p:txBody>
      </p:sp>
      <p:sp>
        <p:nvSpPr>
          <p:cNvPr id="71" name="Rectangle 70">
            <a:extLst>
              <a:ext uri="{FF2B5EF4-FFF2-40B4-BE49-F238E27FC236}">
                <a16:creationId xmlns:a16="http://schemas.microsoft.com/office/drawing/2014/main" id="{423A0878-52E2-4769-B736-4AA153F80697}"/>
              </a:ext>
            </a:extLst>
          </p:cNvPr>
          <p:cNvSpPr/>
          <p:nvPr/>
        </p:nvSpPr>
        <p:spPr bwMode="auto">
          <a:xfrm>
            <a:off x="4982109" y="1189495"/>
            <a:ext cx="2579575" cy="5299881"/>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a:gradFill>
                <a:gsLst>
                  <a:gs pos="0">
                    <a:srgbClr val="FFFFFF"/>
                  </a:gs>
                  <a:gs pos="100000">
                    <a:srgbClr val="FFFFFF"/>
                  </a:gs>
                </a:gsLst>
                <a:lin ang="5400000" scaled="0"/>
              </a:gradFill>
              <a:latin typeface="Segoe UI"/>
            </a:endParaRPr>
          </a:p>
        </p:txBody>
      </p:sp>
      <p:sp>
        <p:nvSpPr>
          <p:cNvPr id="72" name="Rectangle 71">
            <a:extLst>
              <a:ext uri="{FF2B5EF4-FFF2-40B4-BE49-F238E27FC236}">
                <a16:creationId xmlns:a16="http://schemas.microsoft.com/office/drawing/2014/main" id="{9B3DE676-A406-4E65-BBA5-390BE6337F76}"/>
              </a:ext>
            </a:extLst>
          </p:cNvPr>
          <p:cNvSpPr/>
          <p:nvPr/>
        </p:nvSpPr>
        <p:spPr bwMode="auto">
          <a:xfrm>
            <a:off x="2757028" y="1189494"/>
            <a:ext cx="2579575" cy="5299881"/>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a:gradFill>
                <a:gsLst>
                  <a:gs pos="0">
                    <a:srgbClr val="FFFFFF"/>
                  </a:gs>
                  <a:gs pos="100000">
                    <a:srgbClr val="FFFFFF"/>
                  </a:gs>
                </a:gsLst>
                <a:lin ang="5400000" scaled="0"/>
              </a:gradFill>
              <a:latin typeface="Segoe UI"/>
            </a:endParaRPr>
          </a:p>
        </p:txBody>
      </p:sp>
      <p:sp>
        <p:nvSpPr>
          <p:cNvPr id="81" name="TextBox 80">
            <a:extLst>
              <a:ext uri="{FF2B5EF4-FFF2-40B4-BE49-F238E27FC236}">
                <a16:creationId xmlns:a16="http://schemas.microsoft.com/office/drawing/2014/main" id="{86DBB7D2-699A-4D88-B1C6-0090A539885D}"/>
              </a:ext>
            </a:extLst>
          </p:cNvPr>
          <p:cNvSpPr txBox="1"/>
          <p:nvPr/>
        </p:nvSpPr>
        <p:spPr>
          <a:xfrm>
            <a:off x="360259" y="438327"/>
            <a:ext cx="6094206" cy="461665"/>
          </a:xfrm>
          <a:prstGeom prst="rect">
            <a:avLst/>
          </a:prstGeom>
          <a:noFill/>
        </p:spPr>
        <p:txBody>
          <a:bodyPr wrap="square">
            <a:spAutoFit/>
          </a:bodyPr>
          <a:lstStyle/>
          <a:p>
            <a:r>
              <a:rPr lang="en-US" sz="2400" dirty="0">
                <a:solidFill>
                  <a:schemeClr val="bg1">
                    <a:lumMod val="50000"/>
                  </a:schemeClr>
                </a:solidFill>
                <a:latin typeface="Segoe UI Semibold (Headings)"/>
              </a:rPr>
              <a:t>IoT Hub Connectivity Models</a:t>
            </a:r>
          </a:p>
        </p:txBody>
      </p:sp>
    </p:spTree>
    <p:extLst>
      <p:ext uri="{BB962C8B-B14F-4D97-AF65-F5344CB8AC3E}">
        <p14:creationId xmlns:p14="http://schemas.microsoft.com/office/powerpoint/2010/main" val="375522045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72"/>
                                        </p:tgtEl>
                                      </p:cBhvr>
                                    </p:animEffect>
                                    <p:set>
                                      <p:cBhvr>
                                        <p:cTn id="7" dur="1" fill="hold">
                                          <p:stCondLst>
                                            <p:cond delay="499"/>
                                          </p:stCondLst>
                                        </p:cTn>
                                        <p:tgtEl>
                                          <p:spTgt spid="72"/>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71"/>
                                        </p:tgtEl>
                                      </p:cBhvr>
                                    </p:animEffect>
                                    <p:set>
                                      <p:cBhvr>
                                        <p:cTn id="12" dur="1" fill="hold">
                                          <p:stCondLst>
                                            <p:cond delay="499"/>
                                          </p:stCondLst>
                                        </p:cTn>
                                        <p:tgtEl>
                                          <p:spTgt spid="71"/>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0" nodeType="clickEffect">
                                  <p:stCondLst>
                                    <p:cond delay="0"/>
                                  </p:stCondLst>
                                  <p:childTnLst>
                                    <p:animEffect transition="out" filter="fade">
                                      <p:cBhvr>
                                        <p:cTn id="16" dur="500"/>
                                        <p:tgtEl>
                                          <p:spTgt spid="70"/>
                                        </p:tgtEl>
                                      </p:cBhvr>
                                    </p:animEffect>
                                    <p:set>
                                      <p:cBhvr>
                                        <p:cTn id="17" dur="1" fill="hold">
                                          <p:stCondLst>
                                            <p:cond delay="499"/>
                                          </p:stCondLst>
                                        </p:cTn>
                                        <p:tgtEl>
                                          <p:spTgt spid="70"/>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0" nodeType="clickEffect">
                                  <p:stCondLst>
                                    <p:cond delay="0"/>
                                  </p:stCondLst>
                                  <p:childTnLst>
                                    <p:animEffect transition="out" filter="fade">
                                      <p:cBhvr>
                                        <p:cTn id="21" dur="500"/>
                                        <p:tgtEl>
                                          <p:spTgt spid="2"/>
                                        </p:tgtEl>
                                      </p:cBhvr>
                                    </p:animEffect>
                                    <p:set>
                                      <p:cBhvr>
                                        <p:cTn id="22" dur="1" fill="hold">
                                          <p:stCondLst>
                                            <p:cond delay="4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70" grpId="0" animBg="1"/>
      <p:bldP spid="71" grpId="0" animBg="1"/>
      <p:bldP spid="72"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Azure 1 template">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10.xml><?xml version="1.0" encoding="utf-8"?>
<a:theme xmlns:a="http://schemas.openxmlformats.org/drawingml/2006/main" name="TR18_BO_CT_Template_16x9">
  <a:themeElements>
    <a:clrScheme name="TR17-Blue">
      <a:dk1>
        <a:srgbClr val="505050"/>
      </a:dk1>
      <a:lt1>
        <a:srgbClr val="FFFFFF"/>
      </a:lt1>
      <a:dk2>
        <a:srgbClr val="0072C6"/>
      </a:dk2>
      <a:lt2>
        <a:srgbClr val="6DC2E9"/>
      </a:lt2>
      <a:accent1>
        <a:srgbClr val="002050"/>
      </a:accent1>
      <a:accent2>
        <a:srgbClr val="007233"/>
      </a:accent2>
      <a:accent3>
        <a:srgbClr val="DC3C00"/>
      </a:accent3>
      <a:accent4>
        <a:srgbClr val="442359"/>
      </a:accent4>
      <a:accent5>
        <a:srgbClr val="B4009E"/>
      </a:accent5>
      <a:accent6>
        <a:srgbClr val="FF8C00"/>
      </a:accent6>
      <a:hlink>
        <a:srgbClr val="E2E584"/>
      </a:hlink>
      <a:folHlink>
        <a:srgbClr val="E2E584"/>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18_BO_CT_Template_16x9" id="{72FF5726-0C02-49D9-AC1A-772C33DADA29}" vid="{49FE85E7-FAD7-4C3F-AE53-D9BCA16F5F2C}"/>
    </a:ext>
  </a:extLst>
</a:theme>
</file>

<file path=ppt/theme/theme11.xml><?xml version="1.0" encoding="utf-8"?>
<a:theme xmlns:a="http://schemas.openxmlformats.org/drawingml/2006/main" name="5-50203_Microsoft_Ignite_Template">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_v03" id="{F4E7AC97-C3BC-4DAC-B23A-C0D4DABB7CB5}" vid="{F1FB81AB-2433-4475-9273-C3E09225E34D}"/>
    </a:ext>
  </a:extLst>
</a:theme>
</file>

<file path=ppt/theme/theme12.xml><?xml version="1.0" encoding="utf-8"?>
<a:theme xmlns:a="http://schemas.openxmlformats.org/drawingml/2006/main" name="2_Azure 1">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13.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4.xml><?xml version="1.0" encoding="utf-8"?>
<a:theme xmlns:a="http://schemas.openxmlformats.org/drawingml/2006/main" name="3_Azure 1">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15.xml><?xml version="1.0" encoding="utf-8"?>
<a:theme xmlns:a="http://schemas.openxmlformats.org/drawingml/2006/main" name="1_WHITE TEMPLATE">
  <a:themeElements>
    <a:clrScheme name="BT - Dark Blue - white background">
      <a:dk1>
        <a:srgbClr val="353535"/>
      </a:dk1>
      <a:lt1>
        <a:srgbClr val="FFFFFF"/>
      </a:lt1>
      <a:dk2>
        <a:srgbClr val="002050"/>
      </a:dk2>
      <a:lt2>
        <a:srgbClr val="EAEAEA"/>
      </a:lt2>
      <a:accent1>
        <a:srgbClr val="002050"/>
      </a:accent1>
      <a:accent2>
        <a:srgbClr val="0078D7"/>
      </a:accent2>
      <a:accent3>
        <a:srgbClr val="00BCF2"/>
      </a:accent3>
      <a:accent4>
        <a:srgbClr val="FF8C00"/>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DK_BLUE_2017_02.potx" id="{0B806ACF-E152-4886-8748-3B76BD7ED622}" vid="{E7F13FD8-A640-4E35-8F61-306DA1D17B81}"/>
    </a:ext>
  </a:extLst>
</a:theme>
</file>

<file path=ppt/theme/theme16.xml><?xml version="1.0" encoding="utf-8"?>
<a:theme xmlns:a="http://schemas.openxmlformats.org/drawingml/2006/main" name="9-51120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Confidential_Template.potx" id="{2E4A4918-284C-46F1-9B54-9D50F959FD57}" vid="{8438846E-C0AC-46F0-B0D7-14635F94CE3B}"/>
    </a:ext>
  </a:extLst>
</a:theme>
</file>

<file path=ppt/theme/theme17.xml><?xml version="1.0" encoding="utf-8"?>
<a:theme xmlns:a="http://schemas.openxmlformats.org/drawingml/2006/main" name="2_WHITE TEMPLATE">
  <a:themeElements>
    <a:clrScheme name="BT - Dark Blue - white background">
      <a:dk1>
        <a:srgbClr val="353535"/>
      </a:dk1>
      <a:lt1>
        <a:srgbClr val="FFFFFF"/>
      </a:lt1>
      <a:dk2>
        <a:srgbClr val="002050"/>
      </a:dk2>
      <a:lt2>
        <a:srgbClr val="EAEAEA"/>
      </a:lt2>
      <a:accent1>
        <a:srgbClr val="002050"/>
      </a:accent1>
      <a:accent2>
        <a:srgbClr val="0078D7"/>
      </a:accent2>
      <a:accent3>
        <a:srgbClr val="00BCF2"/>
      </a:accent3>
      <a:accent4>
        <a:srgbClr val="FF8C00"/>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DK_BLUE_2017_02.potx" id="{0B806ACF-E152-4886-8748-3B76BD7ED622}" vid="{E7F13FD8-A640-4E35-8F61-306DA1D17B81}"/>
    </a:ext>
  </a:extLst>
</a:theme>
</file>

<file path=ppt/theme/theme18.xml><?xml version="1.0" encoding="utf-8"?>
<a:theme xmlns:a="http://schemas.openxmlformats.org/drawingml/2006/main" name="1_9-51120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Confidential_Template.potx" id="{2E4A4918-284C-46F1-9B54-9D50F959FD57}" vid="{8438846E-C0AC-46F0-B0D7-14635F94CE3B}"/>
    </a:ext>
  </a:extLst>
</a:theme>
</file>

<file path=ppt/theme/theme19.xml><?xml version="1.0" encoding="utf-8"?>
<a:theme xmlns:a="http://schemas.openxmlformats.org/drawingml/2006/main" name="4_Azure 1">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2.xml><?xml version="1.0" encoding="utf-8"?>
<a:theme xmlns:a="http://schemas.openxmlformats.org/drawingml/2006/main" name="Black Template">
  <a:themeElements>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Business_2019_01.potx" id="{B8F53374-45FC-4FE2-A734-987B38B4F728}" vid="{275E48DB-F7F1-47EF-AD59-BC93EEF78B96}"/>
    </a:ext>
  </a:extLst>
</a:theme>
</file>

<file path=ppt/theme/theme20.xml><?xml version="1.0" encoding="utf-8"?>
<a:theme xmlns:a="http://schemas.openxmlformats.org/drawingml/2006/main" name="5_Azure 1">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2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IoT Summit">
  <a:themeElements>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ASTER-16_9_Microsoft_Azure.pptx" id="{CB2F00D6-8B2E-48B4-BBEB-A9DFE81F43FF}" vid="{D4AA22CE-2EB6-4D58-AC1F-AD8246D21621}"/>
    </a:ext>
  </a:extLst>
</a:theme>
</file>

<file path=ppt/theme/theme4.xml><?xml version="1.0" encoding="utf-8"?>
<a:theme xmlns:a="http://schemas.openxmlformats.org/drawingml/2006/main" name="1_Black Template">
  <a:themeElements>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February_2019" id="{0D93EA38-B0C4-4B20-BF67-413A307B6C0B}" vid="{C7413A89-757E-4CA6-A51B-57D9E2B4132F}"/>
    </a:ext>
  </a:extLst>
</a:theme>
</file>

<file path=ppt/theme/theme5.xml><?xml version="1.0" encoding="utf-8"?>
<a:theme xmlns:a="http://schemas.openxmlformats.org/drawingml/2006/main" name="1_Azure 1">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6.xml><?xml version="1.0" encoding="utf-8"?>
<a:theme xmlns:a="http://schemas.openxmlformats.org/drawingml/2006/main" name="Microsoft_Learn_White_Template">
  <a:themeElements>
    <a:clrScheme name="MBAS_Light">
      <a:dk1>
        <a:srgbClr val="000000"/>
      </a:dk1>
      <a:lt1>
        <a:srgbClr val="FFFFFF"/>
      </a:lt1>
      <a:dk2>
        <a:srgbClr val="243A5E"/>
      </a:dk2>
      <a:lt2>
        <a:srgbClr val="E6E6E6"/>
      </a:lt2>
      <a:accent1>
        <a:srgbClr val="0078D4"/>
      </a:accent1>
      <a:accent2>
        <a:srgbClr val="243A5E"/>
      </a:accent2>
      <a:accent3>
        <a:srgbClr val="D83B01"/>
      </a:accent3>
      <a:accent4>
        <a:srgbClr val="FF9349"/>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Presentation1" id="{A2B4404C-4C97-6145-A86B-A85F76804F3E}" vid="{84A7CE14-D1D3-344C-A42F-A4FA3DE071E1}"/>
    </a:ext>
  </a:extLst>
</a:theme>
</file>

<file path=ppt/theme/theme7.xml><?xml version="1.0" encoding="utf-8"?>
<a:theme xmlns:a="http://schemas.openxmlformats.org/drawingml/2006/main" name="2_Black Template">
  <a:themeElements>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February_2019" id="{0D93EA38-B0C4-4B20-BF67-413A307B6C0B}" vid="{C7413A89-757E-4CA6-A51B-57D9E2B4132F}"/>
    </a:ext>
  </a:extLst>
</a:theme>
</file>

<file path=ppt/theme/theme8.xml><?xml version="1.0" encoding="utf-8"?>
<a:theme xmlns:a="http://schemas.openxmlformats.org/drawingml/2006/main" name="1.Grey">
  <a:themeElements>
    <a:clrScheme name="MSFT Learn 1">
      <a:dk1>
        <a:srgbClr val="50E6FF"/>
      </a:dk1>
      <a:lt1>
        <a:srgbClr val="FFFFFF"/>
      </a:lt1>
      <a:dk2>
        <a:srgbClr val="243A5E"/>
      </a:dk2>
      <a:lt2>
        <a:srgbClr val="FFFFFF"/>
      </a:lt2>
      <a:accent1>
        <a:srgbClr val="243A5E"/>
      </a:accent1>
      <a:accent2>
        <a:srgbClr val="3B2E58"/>
      </a:accent2>
      <a:accent3>
        <a:srgbClr val="054B16"/>
      </a:accent3>
      <a:accent4>
        <a:srgbClr val="274B47"/>
      </a:accent4>
      <a:accent5>
        <a:srgbClr val="6B2828"/>
      </a:accent5>
      <a:accent6>
        <a:srgbClr val="008575"/>
      </a:accent6>
      <a:hlink>
        <a:srgbClr val="0078D3"/>
      </a:hlink>
      <a:folHlink>
        <a:srgbClr val="50E6FF"/>
      </a:folHlink>
    </a:clrScheme>
    <a:fontScheme name="White">
      <a:majorFont>
        <a:latin typeface="Segoe UI Semibold"/>
        <a:ea typeface="Segoe UI Semibold"/>
        <a:cs typeface="Segoe UI Semibold"/>
      </a:majorFont>
      <a:minorFont>
        <a:latin typeface="Segoe UI Semibold"/>
        <a:ea typeface="Segoe UI Semibold"/>
        <a:cs typeface="Segoe UI Semibold"/>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825500" rtl="0" fontAlgn="auto" latinLnBrk="0" hangingPunct="0">
          <a:lnSpc>
            <a:spcPct val="70000"/>
          </a:lnSpc>
          <a:spcBef>
            <a:spcPts val="0"/>
          </a:spcBef>
          <a:spcAft>
            <a:spcPts val="0"/>
          </a:spcAft>
          <a:buClrTx/>
          <a:buSzTx/>
          <a:buFontTx/>
          <a:buNone/>
          <a:tabLst/>
          <a:defRPr kumimoji="0" sz="11200" b="0" i="0" u="none" strike="noStrike" cap="none" spc="-224" normalizeH="0" baseline="0">
            <a:ln>
              <a:noFill/>
            </a:ln>
            <a:solidFill>
              <a:srgbClr val="FFFFFF"/>
            </a:solidFill>
            <a:effectLst/>
            <a:uFillTx/>
            <a:latin typeface="+mn-lt"/>
            <a:ea typeface="+mn-ea"/>
            <a:cs typeface="+mn-cs"/>
            <a:sym typeface="Segoe UI Semibold"/>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Presentation Template - Ignite" id="{69F892DB-77B0-A34A-A732-FD97D4E2F53D}" vid="{8197B14A-AA05-9847-A67E-6E1078E0F403}"/>
    </a:ext>
  </a:extLst>
</a:theme>
</file>

<file path=ppt/theme/theme9.xml><?xml version="1.0" encoding="utf-8"?>
<a:theme xmlns:a="http://schemas.openxmlformats.org/drawingml/2006/main" name="Azure 1">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a446482e-8c04-4f10-91f4-5d651528d8f6">
      <UserInfo>
        <DisplayName>Jessica Harbin (BRIDGE PARTNERS LLC)</DisplayName>
        <AccountId>80</AccountId>
        <AccountType/>
      </UserInfo>
    </SharedWithUsers>
    <MediaServiceKeyPoints xmlns="32920a28-a2a2-424f-9212-a42fc62de534" xsi:nil="true"/>
    <_ip_UnifiedCompliancePolicyUIAction xmlns="http://schemas.microsoft.com/sharepoint/v3" xsi:nil="true"/>
    <_ip_UnifiedCompliancePolicyProperties xmlns="http://schemas.microsoft.com/sharepoint/v3"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F1C5440DF00361458231CD93B84B4EBD" ma:contentTypeVersion="15" ma:contentTypeDescription="Create a new document." ma:contentTypeScope="" ma:versionID="76dcc76f583e995c2b707a9627c01dd3">
  <xsd:schema xmlns:xsd="http://www.w3.org/2001/XMLSchema" xmlns:xs="http://www.w3.org/2001/XMLSchema" xmlns:p="http://schemas.microsoft.com/office/2006/metadata/properties" xmlns:ns1="http://schemas.microsoft.com/sharepoint/v3" xmlns:ns2="32920a28-a2a2-424f-9212-a42fc62de534" xmlns:ns3="a446482e-8c04-4f10-91f4-5d651528d8f6" targetNamespace="http://schemas.microsoft.com/office/2006/metadata/properties" ma:root="true" ma:fieldsID="d20c7831cf78a95559e0d8abe898fc27" ns1:_="" ns2:_="" ns3:_="">
    <xsd:import namespace="http://schemas.microsoft.com/sharepoint/v3"/>
    <xsd:import namespace="32920a28-a2a2-424f-9212-a42fc62de534"/>
    <xsd:import namespace="a446482e-8c04-4f10-91f4-5d651528d8f6"/>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3:LastSharedByUser" minOccurs="0"/>
                <xsd:element ref="ns3:LastSharedByTime" minOccurs="0"/>
                <xsd:element ref="ns2:MediaServiceAutoTags" minOccurs="0"/>
                <xsd:element ref="ns2:MediaServiceEventHashCode" minOccurs="0"/>
                <xsd:element ref="ns2:MediaServiceGenerationTime" minOccurs="0"/>
                <xsd:element ref="ns2:MediaServiceOCR" minOccurs="0"/>
                <xsd:element ref="ns2:MediaServiceAutoKeyPoints" minOccurs="0"/>
                <xsd:element ref="ns2:MediaServiceKeyPoints" minOccurs="0"/>
                <xsd:element ref="ns1:_ip_UnifiedCompliancePolicyProperties" minOccurs="0"/>
                <xsd:element ref="ns1:_ip_UnifiedCompliancePolicyUIAction"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2920a28-a2a2-424f-9212-a42fc62de534"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AutoTags" ma:index="14" nillable="true" ma:displayName="MediaServiceAutoTags" ma:internalName="MediaServiceAutoTags"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false">
      <xsd:simpleType>
        <xsd:restriction base="dms:Note">
          <xsd:maxLength value="255"/>
        </xsd:restriction>
      </xsd:simpleType>
    </xsd:element>
    <xsd:element name="MediaServiceDateTaken" ma:index="22"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446482e-8c04-4f10-91f4-5d651528d8f6"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LastSharedByUser" ma:index="12" nillable="true" ma:displayName="Last Shared By User" ma:hidden="true" ma:internalName="LastSharedByUser" ma:readOnly="true">
      <xsd:simpleType>
        <xsd:restriction base="dms:Note"/>
      </xsd:simpleType>
    </xsd:element>
    <xsd:element name="LastSharedByTime" ma:index="13" nillable="true" ma:displayName="Last Shared By Time"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B6FA06D-DA79-41E3-989C-44B8E143E50E}">
  <ds:schemaRefs>
    <ds:schemaRef ds:uri="c01e68ff-ba35-4d49-95e5-a716800ab2f9"/>
    <ds:schemaRef ds:uri="d33f47d4-3353-4c47-93a7-37f1bba64dab"/>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 ds:uri="8c7c6d36-a165-4e76-ab0d-29282b64d3c9"/>
  </ds:schemaRefs>
</ds:datastoreItem>
</file>

<file path=customXml/itemProps2.xml><?xml version="1.0" encoding="utf-8"?>
<ds:datastoreItem xmlns:ds="http://schemas.openxmlformats.org/officeDocument/2006/customXml" ds:itemID="{D33158D9-87A7-4EDD-A5FF-F19D04665731}">
  <ds:schemaRefs>
    <ds:schemaRef ds:uri="http://schemas.microsoft.com/sharepoint/v3/contenttype/forms"/>
  </ds:schemaRefs>
</ds:datastoreItem>
</file>

<file path=customXml/itemProps3.xml><?xml version="1.0" encoding="utf-8"?>
<ds:datastoreItem xmlns:ds="http://schemas.openxmlformats.org/officeDocument/2006/customXml" ds:itemID="{F3C4A391-C301-42F2-82BA-B28AFF8EDFBE}"/>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otalTime>2178</TotalTime>
  <Words>7263</Words>
  <Application>Microsoft Office PowerPoint</Application>
  <PresentationFormat>Widescreen</PresentationFormat>
  <Paragraphs>939</Paragraphs>
  <Slides>30</Slides>
  <Notes>30</Notes>
  <HiddenSlides>0</HiddenSlides>
  <MMClips>0</MMClips>
  <ScaleCrop>false</ScaleCrop>
  <HeadingPairs>
    <vt:vector size="8" baseType="variant">
      <vt:variant>
        <vt:lpstr>Fonts Used</vt:lpstr>
      </vt:variant>
      <vt:variant>
        <vt:i4>17</vt:i4>
      </vt:variant>
      <vt:variant>
        <vt:lpstr>Theme</vt:lpstr>
      </vt:variant>
      <vt:variant>
        <vt:i4>20</vt:i4>
      </vt:variant>
      <vt:variant>
        <vt:lpstr>Embedded OLE Servers</vt:lpstr>
      </vt:variant>
      <vt:variant>
        <vt:i4>1</vt:i4>
      </vt:variant>
      <vt:variant>
        <vt:lpstr>Slide Titles</vt:lpstr>
      </vt:variant>
      <vt:variant>
        <vt:i4>30</vt:i4>
      </vt:variant>
    </vt:vector>
  </HeadingPairs>
  <TitlesOfParts>
    <vt:vector size="68" baseType="lpstr">
      <vt:lpstr>Arial</vt:lpstr>
      <vt:lpstr>Barlow</vt:lpstr>
      <vt:lpstr>Calibri</vt:lpstr>
      <vt:lpstr>Calibri Light</vt:lpstr>
      <vt:lpstr>Consolas</vt:lpstr>
      <vt:lpstr>Courier New</vt:lpstr>
      <vt:lpstr>Segoe Semibold</vt:lpstr>
      <vt:lpstr>Segoe UI</vt:lpstr>
      <vt:lpstr>Segoe UI (Body)</vt:lpstr>
      <vt:lpstr>Segoe UI Light</vt:lpstr>
      <vt:lpstr>Segoe UI Semibold</vt:lpstr>
      <vt:lpstr>Segoe UI Semibold (Headings)</vt:lpstr>
      <vt:lpstr>Segoe UI Semilight</vt:lpstr>
      <vt:lpstr>Symbol</vt:lpstr>
      <vt:lpstr>Times</vt:lpstr>
      <vt:lpstr>Times New Roman</vt:lpstr>
      <vt:lpstr>Wingdings</vt:lpstr>
      <vt:lpstr>Azure 1 template</vt:lpstr>
      <vt:lpstr>Black Template</vt:lpstr>
      <vt:lpstr>IoT Summit</vt:lpstr>
      <vt:lpstr>1_Black Template</vt:lpstr>
      <vt:lpstr>1_Azure 1</vt:lpstr>
      <vt:lpstr>Microsoft_Learn_White_Template</vt:lpstr>
      <vt:lpstr>2_Black Template</vt:lpstr>
      <vt:lpstr>1.Grey</vt:lpstr>
      <vt:lpstr>Azure 1</vt:lpstr>
      <vt:lpstr>TR18_BO_CT_Template_16x9</vt:lpstr>
      <vt:lpstr>5-50203_Microsoft_Ignite_Template</vt:lpstr>
      <vt:lpstr>2_Azure 1</vt:lpstr>
      <vt:lpstr>2_Office Theme</vt:lpstr>
      <vt:lpstr>3_Azure 1</vt:lpstr>
      <vt:lpstr>1_WHITE TEMPLATE</vt:lpstr>
      <vt:lpstr>9-51120_Microsoft_Ready_Template_Light</vt:lpstr>
      <vt:lpstr>2_WHITE TEMPLATE</vt:lpstr>
      <vt:lpstr>1_9-51120_Microsoft_Ready_Template_Light</vt:lpstr>
      <vt:lpstr>4_Azure 1</vt:lpstr>
      <vt:lpstr>5_Azure 1</vt:lpstr>
      <vt:lpstr>think-cell Slide</vt:lpstr>
      <vt:lpstr>PowerPoint Presentation</vt:lpstr>
      <vt:lpstr>Build end to end IoT Solutions</vt:lpstr>
      <vt:lpstr>Agenda</vt:lpstr>
      <vt:lpstr>Microsoft’s comprehensive IoT product portfolio</vt:lpstr>
      <vt:lpstr>Develop with choice</vt:lpstr>
      <vt:lpstr>PowerPoint Presentation</vt:lpstr>
      <vt:lpstr>Your options for building IoT solutions</vt:lpstr>
      <vt:lpstr>IoT Solution Architecture</vt:lpstr>
      <vt:lpstr>PowerPoint Presentation</vt:lpstr>
      <vt:lpstr>Communication protocols</vt:lpstr>
      <vt:lpstr>PowerPoint Presentation</vt:lpstr>
      <vt:lpstr>Our story for Embedded</vt:lpstr>
      <vt:lpstr>IoT Data: Azure IoT Smart Factory Architecture Scenario</vt:lpstr>
      <vt:lpstr>Azure IoT Hub Message</vt:lpstr>
      <vt:lpstr>Device Twin</vt:lpstr>
      <vt:lpstr>Cloud-to-device communications</vt:lpstr>
      <vt:lpstr>Azure IoT Hub Messaging Routing and Partitioning</vt:lpstr>
      <vt:lpstr>IoT Hub Message Routing and Message Enrichments</vt:lpstr>
      <vt:lpstr>Serverless Integration</vt:lpstr>
      <vt:lpstr>NEW: Device Update  for IoT Hub</vt:lpstr>
      <vt:lpstr>Device Update for IoT Hub Robust features  for every IoT ecosystem</vt:lpstr>
      <vt:lpstr>How Device Update for IoT Hub  works in the real world</vt:lpstr>
      <vt:lpstr>Simplifying IoT with developer tools</vt:lpstr>
      <vt:lpstr>PowerPoint Presentation</vt:lpstr>
      <vt:lpstr>Resources</vt:lpstr>
      <vt:lpstr>Azure RTOS – Connecting devices to the cloud</vt:lpstr>
      <vt:lpstr>http://aka.ms/EmbeddedDevResearch</vt:lpstr>
      <vt:lpstr>PowerPoint Presentation</vt:lpstr>
      <vt:lpstr>PowerPoint Presentation</vt:lpstr>
      <vt:lpstr>Live Q&amp;A  Thank you!  IoT Arch Reference: https://aka.ms/iotrefarchitecture Azure Account Signup: https://aka.ms/get-started-azure-2021 Azure IoT Central: https://apps.azureiotcentral.com/myapps Cloud Skills Challenge: https://aka.ms/30DaysCSC/IoT  MS Learn: https://aka.ms/mslearniot MSFT IoT Developer Video Channel: https://aka.ms/msiotdevs IoT Tech Community: https://aka.ms/iottechcommunity Azure IoT Docs: https://docs.microsoft.com/en-us/azure/iot-fundamentals/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Peter Kennedy</dc:creator>
  <cp:lastModifiedBy>Pamela Cortez</cp:lastModifiedBy>
  <cp:revision>71</cp:revision>
  <dcterms:created xsi:type="dcterms:W3CDTF">2020-09-22T18:25:46Z</dcterms:created>
  <dcterms:modified xsi:type="dcterms:W3CDTF">2021-03-29T23:09:26Z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etDate">
    <vt:lpwstr>2020-09-22T18:25:46Z</vt:lpwstr>
  </property>
  <property fmtid="{D5CDD505-2E9C-101B-9397-08002B2CF9AE}" pid="4" name="MSIP_Label_f42aa342-8706-4288-bd11-ebb85995028c_Method">
    <vt:lpwstr>Standard</vt:lpwstr>
  </property>
  <property fmtid="{D5CDD505-2E9C-101B-9397-08002B2CF9AE}" pid="5" name="MSIP_Label_f42aa342-8706-4288-bd11-ebb85995028c_Name">
    <vt:lpwstr>Internal</vt:lpwstr>
  </property>
  <property fmtid="{D5CDD505-2E9C-101B-9397-08002B2CF9AE}" pid="6" name="MSIP_Label_f42aa342-8706-4288-bd11-ebb85995028c_SiteId">
    <vt:lpwstr>72f988bf-86f1-41af-91ab-2d7cd011db47</vt:lpwstr>
  </property>
  <property fmtid="{D5CDD505-2E9C-101B-9397-08002B2CF9AE}" pid="7" name="MSIP_Label_f42aa342-8706-4288-bd11-ebb85995028c_ActionId">
    <vt:lpwstr>0e288a68-516b-4f89-9aa9-0b1cc8750d82</vt:lpwstr>
  </property>
  <property fmtid="{D5CDD505-2E9C-101B-9397-08002B2CF9AE}" pid="8" name="MSIP_Label_f42aa342-8706-4288-bd11-ebb85995028c_ContentBits">
    <vt:lpwstr>0</vt:lpwstr>
  </property>
  <property fmtid="{D5CDD505-2E9C-101B-9397-08002B2CF9AE}" pid="9" name="ContentTypeId">
    <vt:lpwstr>0x010100F1C5440DF00361458231CD93B84B4EBD</vt:lpwstr>
  </property>
</Properties>
</file>